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1" r:id="rId5"/>
    <p:sldId id="260" r:id="rId6"/>
    <p:sldId id="268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9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5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1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9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2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2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6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7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5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5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68463C-9218-4F43-8E2D-D1E04E18238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20024DD-81E5-46DD-A45C-1141B2FA31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7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MCB 5472 Assignment </a:t>
            </a:r>
            <a:r>
              <a:rPr lang="en-US" sz="3600" dirty="0" smtClean="0"/>
              <a:t>#5: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RBH </a:t>
            </a:r>
            <a:r>
              <a:rPr lang="en-US" sz="3600" dirty="0" err="1" smtClean="0"/>
              <a:t>Orthologs</a:t>
            </a:r>
            <a:r>
              <a:rPr lang="en-US" sz="3600" dirty="0" smtClean="0"/>
              <a:t> and PSI-BLAST</a:t>
            </a:r>
            <a:br>
              <a:rPr lang="en-US" sz="3600" dirty="0" smtClean="0"/>
            </a:br>
            <a:r>
              <a:rPr lang="en-US" sz="3600" dirty="0" smtClean="0"/>
              <a:t>February 19, </a:t>
            </a:r>
            <a:r>
              <a:rPr lang="en-US" sz="3600" dirty="0" smtClean="0"/>
              <a:t>2014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30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PSI-BLAST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 </a:t>
            </a:r>
            <a:r>
              <a:rPr lang="en-US" dirty="0" err="1" smtClean="0"/>
              <a:t>pssm</a:t>
            </a:r>
            <a:r>
              <a:rPr lang="en-US" dirty="0" smtClean="0"/>
              <a:t> of query vs NCBI nr database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psiblast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nr -query integrase1.fa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num_iterations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5 -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num_threads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inclusion_ethresh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1e-5 -out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blast.out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out_pssm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integrase1.pssm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comp_based_stats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dirty="0" smtClean="0"/>
              <a:t>Search reference genome proteins using that </a:t>
            </a:r>
            <a:r>
              <a:rPr lang="en-US" dirty="0" err="1" smtClean="0"/>
              <a:t>pssm</a:t>
            </a:r>
            <a:endParaRPr lang="en-US" dirty="0" smtClean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psiblast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all.faa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in_pssm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integrase1.pssm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num_iterations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num_threads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inclusion_ethresh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1e-5 -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outfmt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6 -out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psiblastp.out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1e-5 -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comp_based_stats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12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</a:t>
            </a:r>
            <a:r>
              <a:rPr lang="en-US" dirty="0" err="1" smtClean="0"/>
              <a:t>tBLASTn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reference genome itself 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tBLASTn</a:t>
            </a:r>
            <a:r>
              <a:rPr lang="en-US" dirty="0" smtClean="0"/>
              <a:t> combined with the </a:t>
            </a:r>
            <a:r>
              <a:rPr lang="en-US" dirty="0" err="1" smtClean="0"/>
              <a:t>pssm</a:t>
            </a:r>
            <a:endParaRPr lang="en-US" dirty="0" smtClean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tblastn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in_pssm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integrase1.pssm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all.fna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1e-5 -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num_threads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2 -out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psitblastn.out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outfmt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6 -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comp_based_stats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Discuss: what are we trying to demonstrate?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2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 for part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homologs found using each approach</a:t>
            </a:r>
          </a:p>
          <a:p>
            <a:r>
              <a:rPr lang="en-US" dirty="0" smtClean="0"/>
              <a:t>Short (1-2 sentences) interpretation of these results</a:t>
            </a:r>
          </a:p>
          <a:p>
            <a:r>
              <a:rPr lang="en-US" dirty="0" smtClean="0"/>
              <a:t>Terminal commands used during each step</a:t>
            </a:r>
          </a:p>
          <a:p>
            <a:pPr lvl="1"/>
            <a:r>
              <a:rPr lang="en-US" dirty="0" smtClean="0"/>
              <a:t>You should be recording these anyway, just like any experiment you document in a lab book</a:t>
            </a:r>
          </a:p>
          <a:p>
            <a:r>
              <a:rPr lang="en-US" dirty="0" smtClean="0"/>
              <a:t>Scripts, if you use 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2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check your output files!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 smtClean="0"/>
              <a:t> is your friend</a:t>
            </a:r>
          </a:p>
          <a:p>
            <a:r>
              <a:rPr lang="en-US" dirty="0" smtClean="0"/>
              <a:t>Hash keys and array positions can (and often should) be called directly</a:t>
            </a:r>
          </a:p>
          <a:p>
            <a:pPr lvl="1"/>
            <a:r>
              <a:rPr lang="en-US" dirty="0" smtClean="0"/>
              <a:t>People seem to want to always loop through – this is unnecessary and seems to be leading people astray</a:t>
            </a:r>
          </a:p>
          <a:p>
            <a:r>
              <a:rPr lang="en-US" dirty="0" smtClean="0"/>
              <a:t>Protein vs. nucleotide </a:t>
            </a:r>
            <a:r>
              <a:rPr lang="en-US" dirty="0" err="1" smtClean="0"/>
              <a:t>paralogs</a:t>
            </a:r>
            <a:r>
              <a:rPr lang="en-US" dirty="0" smtClean="0"/>
              <a:t> –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7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Count RBH protein </a:t>
            </a:r>
            <a:r>
              <a:rPr lang="en-US" dirty="0" err="1" smtClean="0"/>
              <a:t>orthologs</a:t>
            </a:r>
            <a:r>
              <a:rPr lang="en-US" dirty="0" smtClean="0"/>
              <a:t> between our complete </a:t>
            </a:r>
            <a:r>
              <a:rPr lang="en-US" dirty="0" err="1" smtClean="0"/>
              <a:t>E.coli</a:t>
            </a:r>
            <a:r>
              <a:rPr lang="en-US" dirty="0" smtClean="0"/>
              <a:t> genomes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PSI-BLAST to find divergent homologs of molecular parasites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5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30038" y="1917284"/>
            <a:ext cx="423949" cy="423949"/>
          </a:xfrm>
          <a:prstGeom prst="ellipse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28110" y="1917284"/>
            <a:ext cx="423949" cy="423949"/>
          </a:xfrm>
          <a:prstGeom prst="ellipse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70364" y="2066085"/>
            <a:ext cx="12718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70364" y="2188005"/>
            <a:ext cx="127184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330038" y="2518571"/>
            <a:ext cx="423949" cy="423949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28110" y="2518571"/>
            <a:ext cx="423949" cy="423949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870364" y="2667372"/>
            <a:ext cx="12718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870364" y="2789292"/>
            <a:ext cx="127184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4351" y="1486993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Genome 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52423" y="1483822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Genome B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RBH </a:t>
            </a:r>
            <a:r>
              <a:rPr lang="en-US" dirty="0" err="1" smtClean="0"/>
              <a:t>orthologs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330038" y="4705217"/>
            <a:ext cx="423949" cy="423949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28110" y="4705217"/>
            <a:ext cx="423949" cy="423949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870364" y="4817439"/>
            <a:ext cx="12718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870364" y="4939359"/>
            <a:ext cx="1271847" cy="47936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330038" y="5306504"/>
            <a:ext cx="423949" cy="423949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228110" y="5306504"/>
            <a:ext cx="423949" cy="423949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870364" y="5540646"/>
            <a:ext cx="12718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870364" y="4939359"/>
            <a:ext cx="1271847" cy="47936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54351" y="4274926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Genome 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52423" y="4271755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Genome B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089680" y="1938409"/>
            <a:ext cx="4120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matches in both directions - </a:t>
            </a:r>
            <a:r>
              <a:rPr lang="en-US" dirty="0" err="1" smtClean="0"/>
              <a:t>ortholog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89679" y="2545879"/>
            <a:ext cx="4120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matches in both directions - </a:t>
            </a:r>
            <a:r>
              <a:rPr lang="en-US" dirty="0" err="1" smtClean="0"/>
              <a:t>ortholog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3228109" y="3123641"/>
            <a:ext cx="423949" cy="42394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855124" y="2871701"/>
            <a:ext cx="1287087" cy="41755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089680" y="3150949"/>
            <a:ext cx="453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matches in only 1 direction - not </a:t>
            </a:r>
            <a:r>
              <a:rPr lang="en-US" dirty="0" err="1" smtClean="0"/>
              <a:t>ortholog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089679" y="4632773"/>
            <a:ext cx="5006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matches in each direction - not </a:t>
            </a:r>
            <a:r>
              <a:rPr lang="en-US" dirty="0" err="1" smtClean="0"/>
              <a:t>ortholog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089680" y="5333812"/>
            <a:ext cx="5006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matches in each direction - not </a:t>
            </a:r>
            <a:r>
              <a:rPr lang="en-US" dirty="0" err="1" smtClean="0"/>
              <a:t>ortholog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5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Discuss: how will this code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BLAST proteins from each genome vs. themselves</a:t>
            </a:r>
          </a:p>
          <a:p>
            <a:pPr lvl="1"/>
            <a:r>
              <a:rPr lang="en-US" dirty="0" smtClean="0"/>
              <a:t>What alignment and similarity thresholds to use?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first set of BLAST hits in a hash</a:t>
            </a:r>
          </a:p>
          <a:p>
            <a:pPr lvl="1"/>
            <a:r>
              <a:rPr lang="en-US" dirty="0" smtClean="0"/>
              <a:t>Key: query ID	Value: best match ID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Parse reciprocal BLAST</a:t>
            </a:r>
          </a:p>
          <a:p>
            <a:pPr lvl="1"/>
            <a:r>
              <a:rPr lang="en-US" dirty="0" smtClean="0"/>
              <a:t>Store in a second hash or evaluate as you go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first hash to identify RBH hits</a:t>
            </a:r>
          </a:p>
          <a:p>
            <a:pPr lvl="1"/>
            <a:r>
              <a:rPr lang="en-US" dirty="0" smtClean="0"/>
              <a:t>RBH if: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first_hash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{2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_BLAST_best_hit}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_BLAST_query_id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Tabulate shared and unique proteins</a:t>
            </a:r>
          </a:p>
          <a:p>
            <a:pPr lvl="1"/>
            <a:r>
              <a:rPr lang="en-US" dirty="0" smtClean="0"/>
              <a:t>Partially do as you 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5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 for part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shared </a:t>
            </a:r>
            <a:r>
              <a:rPr lang="en-US" dirty="0" err="1" smtClean="0"/>
              <a:t>orthologs</a:t>
            </a:r>
            <a:r>
              <a:rPr lang="en-US" dirty="0" smtClean="0"/>
              <a:t>, unique sequences in each genome</a:t>
            </a:r>
          </a:p>
          <a:p>
            <a:r>
              <a:rPr lang="en-US" dirty="0" smtClean="0"/>
              <a:t>Perl scripts</a:t>
            </a:r>
          </a:p>
          <a:p>
            <a:r>
              <a:rPr lang="en-US" dirty="0" smtClean="0"/>
              <a:t>Short (1-2 sentences) justification of BLAST similarity thresholds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1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Find homologs of molecular parasites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BLAST database of proteins and chromosomes for one or more complete genomes of your choice</a:t>
            </a:r>
          </a:p>
          <a:p>
            <a:pPr lvl="1"/>
            <a:r>
              <a:rPr lang="en-US" dirty="0" smtClean="0"/>
              <a:t>Can be our model </a:t>
            </a:r>
            <a:r>
              <a:rPr lang="en-US" dirty="0" err="1" smtClean="0"/>
              <a:t>E.coli</a:t>
            </a:r>
            <a:endParaRPr lang="en-US" dirty="0"/>
          </a:p>
          <a:p>
            <a:r>
              <a:rPr lang="en-US" dirty="0" smtClean="0"/>
              <a:t>Download the protein sequence for a molecular parasite of your choice</a:t>
            </a:r>
          </a:p>
        </p:txBody>
      </p:sp>
    </p:spTree>
    <p:extLst>
      <p:ext uri="{BB962C8B-B14F-4D97-AF65-F5344CB8AC3E}">
        <p14:creationId xmlns:p14="http://schemas.microsoft.com/office/powerpoint/2010/main" val="309918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</a:t>
            </a:r>
            <a:r>
              <a:rPr lang="en-US" dirty="0" err="1" smtClean="0"/>
              <a:t>BLASTp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Query reference genomes using </a:t>
            </a:r>
            <a:r>
              <a:rPr lang="en-US" dirty="0" err="1" smtClean="0"/>
              <a:t>BLASTp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blastp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all.faa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-query integrase1.fa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1e-5 -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num_threads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2 -out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blastp.out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outfmt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comp_based_stats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comp_based_stats</a:t>
            </a:r>
            <a:r>
              <a:rPr lang="en-US" dirty="0" smtClean="0"/>
              <a:t>: correction for compositional biases in query; only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/>
              <a:t> (off) 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 smtClean="0"/>
              <a:t> can be used with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psiblast</a:t>
            </a:r>
            <a:r>
              <a:rPr lang="en-US" dirty="0" smtClean="0"/>
              <a:t> (default 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num_threads</a:t>
            </a:r>
            <a:r>
              <a:rPr lang="en-US" dirty="0" smtClean="0"/>
              <a:t>: multithreading parameter for computational efficiency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outfmt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</a:t>
            </a:r>
            <a:r>
              <a:rPr lang="en-US" dirty="0" smtClean="0"/>
              <a:t>: same as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outfmt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</a:t>
            </a:r>
            <a:r>
              <a:rPr lang="en-US" dirty="0" smtClean="0"/>
              <a:t>but no header lines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i.e., every line is a hit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count hits from terminal 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dirty="0" smtClean="0"/>
              <a:t>: word count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-l </a:t>
            </a:r>
            <a:r>
              <a:rPr lang="en-US" dirty="0" smtClean="0"/>
              <a:t>flag: count number of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3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3562</TotalTime>
  <Words>444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Office Theme</vt:lpstr>
      <vt:lpstr>MCB 5472 Assignment #5: RBH Orthologs and PSI-BLAST February 19, 2014</vt:lpstr>
      <vt:lpstr>Assignment feedback</vt:lpstr>
      <vt:lpstr>This week</vt:lpstr>
      <vt:lpstr>Recall: RBH orthologs</vt:lpstr>
      <vt:lpstr>Discuss: how will this code work?</vt:lpstr>
      <vt:lpstr>Submit for part 1:</vt:lpstr>
      <vt:lpstr>Part 2: Find homologs of molecular parasites</vt:lpstr>
      <vt:lpstr>Part 2: BLASTp</vt:lpstr>
      <vt:lpstr>Part 2</vt:lpstr>
      <vt:lpstr>Part 2: PSI-BLAST</vt:lpstr>
      <vt:lpstr>Part 2: tBLASTn</vt:lpstr>
      <vt:lpstr>Submit for part 2: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</dc:creator>
  <cp:lastModifiedBy>Jonathan</cp:lastModifiedBy>
  <cp:revision>61</cp:revision>
  <dcterms:created xsi:type="dcterms:W3CDTF">2014-01-28T18:28:15Z</dcterms:created>
  <dcterms:modified xsi:type="dcterms:W3CDTF">2014-02-19T17:11:32Z</dcterms:modified>
</cp:coreProperties>
</file>