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charts/chart5.xml" ContentType="application/vnd.openxmlformats-officedocument.drawingml.chart+xml"/>
  <Override PartName="/ppt/theme/themeOverride7.xml" ContentType="application/vnd.openxmlformats-officedocument.themeOverride+xml"/>
  <Override PartName="/ppt/charts/chart6.xml" ContentType="application/vnd.openxmlformats-officedocument.drawingml.chart+xml"/>
  <Override PartName="/ppt/theme/themeOverride8.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6.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7.bin" ContentType="application/vnd.openxmlformats-officedocument.oleObject"/>
  <Override PartName="/ppt/notesSlides/notesSlide23.xml" ContentType="application/vnd.openxmlformats-officedocument.presentationml.notesSlide+xml"/>
  <Override PartName="/ppt/embeddings/oleObject8.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1"/>
    <p:sldMasterId id="2147483991" r:id="rId2"/>
    <p:sldMasterId id="2147484005" r:id="rId3"/>
    <p:sldMasterId id="2147484017" r:id="rId4"/>
    <p:sldMasterId id="2147484020" r:id="rId5"/>
    <p:sldMasterId id="2147484630" r:id="rId6"/>
    <p:sldMasterId id="2147484642" r:id="rId7"/>
    <p:sldMasterId id="2147484753" r:id="rId8"/>
    <p:sldMasterId id="2147484765" r:id="rId9"/>
    <p:sldMasterId id="2147484777" r:id="rId10"/>
    <p:sldMasterId id="2147484789" r:id="rId11"/>
    <p:sldMasterId id="2147484801" r:id="rId12"/>
    <p:sldMasterId id="2147484813" r:id="rId13"/>
  </p:sldMasterIdLst>
  <p:notesMasterIdLst>
    <p:notesMasterId r:id="rId71"/>
  </p:notesMasterIdLst>
  <p:handoutMasterIdLst>
    <p:handoutMasterId r:id="rId72"/>
  </p:handoutMasterIdLst>
  <p:sldIdLst>
    <p:sldId id="639" r:id="rId14"/>
    <p:sldId id="640" r:id="rId15"/>
    <p:sldId id="727" r:id="rId16"/>
    <p:sldId id="728" r:id="rId17"/>
    <p:sldId id="729" r:id="rId18"/>
    <p:sldId id="730" r:id="rId19"/>
    <p:sldId id="736" r:id="rId20"/>
    <p:sldId id="738" r:id="rId21"/>
    <p:sldId id="743" r:id="rId22"/>
    <p:sldId id="744" r:id="rId23"/>
    <p:sldId id="745" r:id="rId24"/>
    <p:sldId id="747" r:id="rId25"/>
    <p:sldId id="748" r:id="rId26"/>
    <p:sldId id="746" r:id="rId27"/>
    <p:sldId id="749" r:id="rId28"/>
    <p:sldId id="750" r:id="rId29"/>
    <p:sldId id="739" r:id="rId30"/>
    <p:sldId id="741" r:id="rId31"/>
    <p:sldId id="742" r:id="rId32"/>
    <p:sldId id="731" r:id="rId33"/>
    <p:sldId id="732" r:id="rId34"/>
    <p:sldId id="733" r:id="rId35"/>
    <p:sldId id="632" r:id="rId36"/>
    <p:sldId id="633" r:id="rId37"/>
    <p:sldId id="592" r:id="rId38"/>
    <p:sldId id="634" r:id="rId39"/>
    <p:sldId id="726" r:id="rId40"/>
    <p:sldId id="643" r:id="rId41"/>
    <p:sldId id="734" r:id="rId42"/>
    <p:sldId id="735" r:id="rId43"/>
    <p:sldId id="636" r:id="rId44"/>
    <p:sldId id="593" r:id="rId45"/>
    <p:sldId id="594" r:id="rId46"/>
    <p:sldId id="595" r:id="rId47"/>
    <p:sldId id="755" r:id="rId48"/>
    <p:sldId id="756" r:id="rId49"/>
    <p:sldId id="757" r:id="rId50"/>
    <p:sldId id="758" r:id="rId51"/>
    <p:sldId id="596" r:id="rId52"/>
    <p:sldId id="597" r:id="rId53"/>
    <p:sldId id="598" r:id="rId54"/>
    <p:sldId id="599" r:id="rId55"/>
    <p:sldId id="600" r:id="rId56"/>
    <p:sldId id="650" r:id="rId57"/>
    <p:sldId id="651" r:id="rId58"/>
    <p:sldId id="652" r:id="rId59"/>
    <p:sldId id="653" r:id="rId60"/>
    <p:sldId id="654" r:id="rId61"/>
    <p:sldId id="655" r:id="rId62"/>
    <p:sldId id="656" r:id="rId63"/>
    <p:sldId id="657" r:id="rId64"/>
    <p:sldId id="752" r:id="rId65"/>
    <p:sldId id="753" r:id="rId66"/>
    <p:sldId id="754" r:id="rId67"/>
    <p:sldId id="662" r:id="rId68"/>
    <p:sldId id="668" r:id="rId69"/>
    <p:sldId id="751" r:id="rId70"/>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3385"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08345"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6330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18261"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74801" algn="l" defTabSz="454965" rtl="0" eaLnBrk="1" latinLnBrk="0" hangingPunct="1">
      <a:defRPr sz="2400" kern="1200">
        <a:solidFill>
          <a:schemeClr val="tx1"/>
        </a:solidFill>
        <a:latin typeface="Arial" charset="0"/>
        <a:ea typeface="ＭＳ Ｐゴシック" charset="0"/>
        <a:cs typeface="ＭＳ Ｐゴシック" charset="0"/>
      </a:defRPr>
    </a:lvl6pPr>
    <a:lvl7pPr marL="2729759" algn="l" defTabSz="454965" rtl="0" eaLnBrk="1" latinLnBrk="0" hangingPunct="1">
      <a:defRPr sz="2400" kern="1200">
        <a:solidFill>
          <a:schemeClr val="tx1"/>
        </a:solidFill>
        <a:latin typeface="Arial" charset="0"/>
        <a:ea typeface="ＭＳ Ｐゴシック" charset="0"/>
        <a:cs typeface="ＭＳ Ｐゴシック" charset="0"/>
      </a:defRPr>
    </a:lvl7pPr>
    <a:lvl8pPr marL="3184722" algn="l" defTabSz="454965" rtl="0" eaLnBrk="1" latinLnBrk="0" hangingPunct="1">
      <a:defRPr sz="2400" kern="1200">
        <a:solidFill>
          <a:schemeClr val="tx1"/>
        </a:solidFill>
        <a:latin typeface="Arial" charset="0"/>
        <a:ea typeface="ＭＳ Ｐゴシック" charset="0"/>
        <a:cs typeface="ＭＳ Ｐゴシック" charset="0"/>
      </a:defRPr>
    </a:lvl8pPr>
    <a:lvl9pPr marL="3639679" algn="l" defTabSz="454965"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21" d="100"/>
          <a:sy n="121" d="100"/>
        </p:scale>
        <p:origin x="-608" y="-120"/>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7" d="100"/>
        <a:sy n="197" d="100"/>
      </p:scale>
      <p:origin x="0" y="0"/>
    </p:cViewPr>
  </p:sorterViewPr>
  <p:notesViewPr>
    <p:cSldViewPr snapToGrid="0">
      <p:cViewPr varScale="1">
        <p:scale>
          <a:sx n="55" d="100"/>
          <a:sy n="55" d="100"/>
        </p:scale>
        <p:origin x="-79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slide" Target="slides/slide57.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itareddy27:Downloads:outtable.tx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pgogarten:Downloads:AmyTheesInClassAssignment:AmyThees_CumulativeBiasPSARPAO1.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gogarten_source:mcb3421_2010:LBA.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gogarten_source:mcb3421_2010:LBA.xls"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gogarten_source:mcb3421_2010:LBA.xls"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gogarten_source:mcb3421_2010:LB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outtable.txt!$B$1</c:f>
              <c:strCache>
                <c:ptCount val="1"/>
                <c:pt idx="0">
                  <c:v>gcscew</c:v>
                </c:pt>
              </c:strCache>
            </c:strRef>
          </c:tx>
          <c:spPr>
            <a:ln w="47625">
              <a:noFill/>
            </a:ln>
          </c:spPr>
          <c:xVal>
            <c:numRef>
              <c:f>outtable.txt!$A$2:$A$4181</c:f>
              <c:numCache>
                <c:formatCode>General</c:formatCode>
                <c:ptCount val="418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4.179867E6</c:v>
                </c:pt>
              </c:numCache>
            </c:numRef>
          </c:xVal>
          <c:yVal>
            <c:numRef>
              <c:f>outtable.txt!$B$2:$B$4181</c:f>
              <c:numCache>
                <c:formatCode>General</c:formatCode>
                <c:ptCount val="4180"/>
                <c:pt idx="0">
                  <c:v>-14.0</c:v>
                </c:pt>
                <c:pt idx="1">
                  <c:v>-32.0</c:v>
                </c:pt>
                <c:pt idx="2">
                  <c:v>-111.0</c:v>
                </c:pt>
                <c:pt idx="3">
                  <c:v>-187.0</c:v>
                </c:pt>
                <c:pt idx="4">
                  <c:v>-299.0</c:v>
                </c:pt>
                <c:pt idx="5">
                  <c:v>-387.0</c:v>
                </c:pt>
                <c:pt idx="6">
                  <c:v>-479.0</c:v>
                </c:pt>
                <c:pt idx="7">
                  <c:v>-556.0</c:v>
                </c:pt>
                <c:pt idx="8">
                  <c:v>-701.0</c:v>
                </c:pt>
                <c:pt idx="9">
                  <c:v>-788.0</c:v>
                </c:pt>
                <c:pt idx="10">
                  <c:v>-881.0</c:v>
                </c:pt>
                <c:pt idx="11">
                  <c:v>-972.0</c:v>
                </c:pt>
                <c:pt idx="12">
                  <c:v>-1039.0</c:v>
                </c:pt>
                <c:pt idx="13">
                  <c:v>-1130.0</c:v>
                </c:pt>
                <c:pt idx="14">
                  <c:v>-1216.0</c:v>
                </c:pt>
                <c:pt idx="15">
                  <c:v>-1292.0</c:v>
                </c:pt>
                <c:pt idx="16">
                  <c:v>-1346.0</c:v>
                </c:pt>
                <c:pt idx="17">
                  <c:v>-1440.0</c:v>
                </c:pt>
                <c:pt idx="18">
                  <c:v>-1520.0</c:v>
                </c:pt>
                <c:pt idx="19">
                  <c:v>-1591.0</c:v>
                </c:pt>
                <c:pt idx="20">
                  <c:v>-1673.0</c:v>
                </c:pt>
                <c:pt idx="21">
                  <c:v>-1777.0</c:v>
                </c:pt>
                <c:pt idx="22">
                  <c:v>-1878.0</c:v>
                </c:pt>
                <c:pt idx="23">
                  <c:v>-1858.0</c:v>
                </c:pt>
                <c:pt idx="24">
                  <c:v>-1887.0</c:v>
                </c:pt>
                <c:pt idx="25">
                  <c:v>-1978.0</c:v>
                </c:pt>
                <c:pt idx="26">
                  <c:v>-2042.0</c:v>
                </c:pt>
                <c:pt idx="27">
                  <c:v>-2115.0</c:v>
                </c:pt>
                <c:pt idx="28">
                  <c:v>-2211.0</c:v>
                </c:pt>
                <c:pt idx="29">
                  <c:v>-2295.0</c:v>
                </c:pt>
                <c:pt idx="30">
                  <c:v>-2303.0</c:v>
                </c:pt>
                <c:pt idx="31">
                  <c:v>-2342.0</c:v>
                </c:pt>
                <c:pt idx="32">
                  <c:v>-2361.0</c:v>
                </c:pt>
                <c:pt idx="33">
                  <c:v>-2418.0</c:v>
                </c:pt>
                <c:pt idx="34">
                  <c:v>-2499.0</c:v>
                </c:pt>
                <c:pt idx="35">
                  <c:v>-2593.0</c:v>
                </c:pt>
                <c:pt idx="36">
                  <c:v>-2656.0</c:v>
                </c:pt>
                <c:pt idx="37">
                  <c:v>-2756.0</c:v>
                </c:pt>
                <c:pt idx="38">
                  <c:v>-2822.0</c:v>
                </c:pt>
                <c:pt idx="39">
                  <c:v>-2900.0</c:v>
                </c:pt>
                <c:pt idx="40">
                  <c:v>-2978.0</c:v>
                </c:pt>
                <c:pt idx="41">
                  <c:v>-3069.0</c:v>
                </c:pt>
                <c:pt idx="42">
                  <c:v>-3157.0</c:v>
                </c:pt>
                <c:pt idx="43">
                  <c:v>-3233.0</c:v>
                </c:pt>
                <c:pt idx="44">
                  <c:v>-3322.0</c:v>
                </c:pt>
                <c:pt idx="45">
                  <c:v>-3382.0</c:v>
                </c:pt>
                <c:pt idx="46">
                  <c:v>-3461.0</c:v>
                </c:pt>
                <c:pt idx="47">
                  <c:v>-3549.0</c:v>
                </c:pt>
                <c:pt idx="48">
                  <c:v>-3657.0</c:v>
                </c:pt>
                <c:pt idx="49">
                  <c:v>-3765.0</c:v>
                </c:pt>
                <c:pt idx="50">
                  <c:v>-3842.0</c:v>
                </c:pt>
                <c:pt idx="51">
                  <c:v>-3866.0</c:v>
                </c:pt>
                <c:pt idx="52">
                  <c:v>-3919.0</c:v>
                </c:pt>
                <c:pt idx="53">
                  <c:v>-4014.0</c:v>
                </c:pt>
                <c:pt idx="54">
                  <c:v>-4094.0</c:v>
                </c:pt>
                <c:pt idx="55">
                  <c:v>-4142.0</c:v>
                </c:pt>
                <c:pt idx="56">
                  <c:v>-4232.0</c:v>
                </c:pt>
                <c:pt idx="57">
                  <c:v>-4308.0</c:v>
                </c:pt>
                <c:pt idx="58">
                  <c:v>-4416.0</c:v>
                </c:pt>
                <c:pt idx="59">
                  <c:v>-4544.0</c:v>
                </c:pt>
                <c:pt idx="60">
                  <c:v>-4628.0</c:v>
                </c:pt>
                <c:pt idx="61">
                  <c:v>-4738.0</c:v>
                </c:pt>
                <c:pt idx="62">
                  <c:v>-4865.0</c:v>
                </c:pt>
                <c:pt idx="63">
                  <c:v>-4918.0</c:v>
                </c:pt>
                <c:pt idx="64">
                  <c:v>-4984.0</c:v>
                </c:pt>
                <c:pt idx="65">
                  <c:v>-5057.0</c:v>
                </c:pt>
                <c:pt idx="66">
                  <c:v>-5126.0</c:v>
                </c:pt>
                <c:pt idx="67">
                  <c:v>-5209.0</c:v>
                </c:pt>
                <c:pt idx="68">
                  <c:v>-5282.0</c:v>
                </c:pt>
                <c:pt idx="69">
                  <c:v>-5343.0</c:v>
                </c:pt>
                <c:pt idx="70">
                  <c:v>-5398.0</c:v>
                </c:pt>
                <c:pt idx="71">
                  <c:v>-5454.0</c:v>
                </c:pt>
                <c:pt idx="72">
                  <c:v>-5550.0</c:v>
                </c:pt>
                <c:pt idx="73">
                  <c:v>-5651.0</c:v>
                </c:pt>
                <c:pt idx="74">
                  <c:v>-5766.0</c:v>
                </c:pt>
                <c:pt idx="75">
                  <c:v>-5849.0</c:v>
                </c:pt>
                <c:pt idx="76">
                  <c:v>-5958.0</c:v>
                </c:pt>
                <c:pt idx="77">
                  <c:v>-6050.0</c:v>
                </c:pt>
                <c:pt idx="78">
                  <c:v>-6153.0</c:v>
                </c:pt>
                <c:pt idx="79">
                  <c:v>-6262.0</c:v>
                </c:pt>
                <c:pt idx="80">
                  <c:v>-6346.0</c:v>
                </c:pt>
                <c:pt idx="81">
                  <c:v>-6437.0</c:v>
                </c:pt>
                <c:pt idx="82">
                  <c:v>-6524.0</c:v>
                </c:pt>
                <c:pt idx="83">
                  <c:v>-6609.0</c:v>
                </c:pt>
                <c:pt idx="84">
                  <c:v>-6655.0</c:v>
                </c:pt>
                <c:pt idx="85">
                  <c:v>-6755.0</c:v>
                </c:pt>
                <c:pt idx="86">
                  <c:v>-6851.0</c:v>
                </c:pt>
                <c:pt idx="87">
                  <c:v>-6914.0</c:v>
                </c:pt>
                <c:pt idx="88">
                  <c:v>-6998.0</c:v>
                </c:pt>
                <c:pt idx="89">
                  <c:v>-7084.0</c:v>
                </c:pt>
                <c:pt idx="90">
                  <c:v>-7161.0</c:v>
                </c:pt>
                <c:pt idx="91">
                  <c:v>-7246.0</c:v>
                </c:pt>
                <c:pt idx="92">
                  <c:v>-7330.0</c:v>
                </c:pt>
                <c:pt idx="93">
                  <c:v>-7382.0</c:v>
                </c:pt>
                <c:pt idx="94">
                  <c:v>-7472.0</c:v>
                </c:pt>
                <c:pt idx="95">
                  <c:v>-7536.0</c:v>
                </c:pt>
                <c:pt idx="96">
                  <c:v>-7634.0</c:v>
                </c:pt>
                <c:pt idx="97">
                  <c:v>-7746.0</c:v>
                </c:pt>
                <c:pt idx="98">
                  <c:v>-7812.0</c:v>
                </c:pt>
                <c:pt idx="99">
                  <c:v>-7883.0</c:v>
                </c:pt>
                <c:pt idx="100">
                  <c:v>-7980.0</c:v>
                </c:pt>
                <c:pt idx="101">
                  <c:v>-8058.0</c:v>
                </c:pt>
                <c:pt idx="102">
                  <c:v>-8145.0</c:v>
                </c:pt>
                <c:pt idx="103">
                  <c:v>-8203.0</c:v>
                </c:pt>
                <c:pt idx="104">
                  <c:v>-8252.0</c:v>
                </c:pt>
                <c:pt idx="105">
                  <c:v>-8365.0</c:v>
                </c:pt>
                <c:pt idx="106">
                  <c:v>-8420.0</c:v>
                </c:pt>
                <c:pt idx="107">
                  <c:v>-8508.0</c:v>
                </c:pt>
                <c:pt idx="108">
                  <c:v>-8579.0</c:v>
                </c:pt>
                <c:pt idx="109">
                  <c:v>-8657.0</c:v>
                </c:pt>
                <c:pt idx="110">
                  <c:v>-8792.0</c:v>
                </c:pt>
                <c:pt idx="111">
                  <c:v>-8908.0</c:v>
                </c:pt>
                <c:pt idx="112">
                  <c:v>-8996.0</c:v>
                </c:pt>
                <c:pt idx="113">
                  <c:v>-9091.0</c:v>
                </c:pt>
                <c:pt idx="114">
                  <c:v>-9201.0</c:v>
                </c:pt>
                <c:pt idx="115">
                  <c:v>-9278.0</c:v>
                </c:pt>
                <c:pt idx="116">
                  <c:v>-9333.0</c:v>
                </c:pt>
                <c:pt idx="117">
                  <c:v>-9438.0</c:v>
                </c:pt>
                <c:pt idx="118">
                  <c:v>-9532.0</c:v>
                </c:pt>
                <c:pt idx="119">
                  <c:v>-9616.0</c:v>
                </c:pt>
                <c:pt idx="120">
                  <c:v>-9701.0</c:v>
                </c:pt>
                <c:pt idx="121">
                  <c:v>-9815.0</c:v>
                </c:pt>
                <c:pt idx="122">
                  <c:v>-9930.0</c:v>
                </c:pt>
                <c:pt idx="123">
                  <c:v>-10012.0</c:v>
                </c:pt>
                <c:pt idx="124">
                  <c:v>-10091.0</c:v>
                </c:pt>
                <c:pt idx="125">
                  <c:v>-10183.0</c:v>
                </c:pt>
                <c:pt idx="126">
                  <c:v>-10258.0</c:v>
                </c:pt>
                <c:pt idx="127">
                  <c:v>-10308.0</c:v>
                </c:pt>
                <c:pt idx="128">
                  <c:v>-10400.0</c:v>
                </c:pt>
                <c:pt idx="129">
                  <c:v>-10451.0</c:v>
                </c:pt>
                <c:pt idx="130">
                  <c:v>-10536.0</c:v>
                </c:pt>
                <c:pt idx="131">
                  <c:v>-10623.0</c:v>
                </c:pt>
                <c:pt idx="132">
                  <c:v>-10692.0</c:v>
                </c:pt>
                <c:pt idx="133">
                  <c:v>-10654.0</c:v>
                </c:pt>
                <c:pt idx="134">
                  <c:v>-10689.0</c:v>
                </c:pt>
                <c:pt idx="135">
                  <c:v>-10739.0</c:v>
                </c:pt>
                <c:pt idx="136">
                  <c:v>-10849.0</c:v>
                </c:pt>
                <c:pt idx="137">
                  <c:v>-10923.0</c:v>
                </c:pt>
                <c:pt idx="138">
                  <c:v>-11022.0</c:v>
                </c:pt>
                <c:pt idx="139">
                  <c:v>-11075.0</c:v>
                </c:pt>
                <c:pt idx="140">
                  <c:v>-11147.0</c:v>
                </c:pt>
                <c:pt idx="141">
                  <c:v>-11251.0</c:v>
                </c:pt>
                <c:pt idx="142">
                  <c:v>-11322.0</c:v>
                </c:pt>
                <c:pt idx="143">
                  <c:v>-11352.0</c:v>
                </c:pt>
                <c:pt idx="144">
                  <c:v>-11411.0</c:v>
                </c:pt>
                <c:pt idx="145">
                  <c:v>-11491.0</c:v>
                </c:pt>
                <c:pt idx="146">
                  <c:v>-11579.0</c:v>
                </c:pt>
                <c:pt idx="147">
                  <c:v>-11654.0</c:v>
                </c:pt>
                <c:pt idx="148">
                  <c:v>-11744.0</c:v>
                </c:pt>
                <c:pt idx="149">
                  <c:v>-11856.0</c:v>
                </c:pt>
                <c:pt idx="150">
                  <c:v>-11950.0</c:v>
                </c:pt>
                <c:pt idx="151">
                  <c:v>-12027.0</c:v>
                </c:pt>
                <c:pt idx="152">
                  <c:v>-12088.0</c:v>
                </c:pt>
                <c:pt idx="153">
                  <c:v>-12194.0</c:v>
                </c:pt>
                <c:pt idx="154">
                  <c:v>-12266.0</c:v>
                </c:pt>
                <c:pt idx="155">
                  <c:v>-12342.0</c:v>
                </c:pt>
                <c:pt idx="156">
                  <c:v>-12410.0</c:v>
                </c:pt>
                <c:pt idx="157">
                  <c:v>-12494.0</c:v>
                </c:pt>
                <c:pt idx="158">
                  <c:v>-12611.0</c:v>
                </c:pt>
                <c:pt idx="159">
                  <c:v>-12687.0</c:v>
                </c:pt>
                <c:pt idx="160">
                  <c:v>-12784.0</c:v>
                </c:pt>
                <c:pt idx="161">
                  <c:v>-12858.0</c:v>
                </c:pt>
                <c:pt idx="162">
                  <c:v>-12952.0</c:v>
                </c:pt>
                <c:pt idx="163">
                  <c:v>-13071.0</c:v>
                </c:pt>
                <c:pt idx="164">
                  <c:v>-13140.0</c:v>
                </c:pt>
                <c:pt idx="165">
                  <c:v>-13172.0</c:v>
                </c:pt>
                <c:pt idx="166">
                  <c:v>-13265.0</c:v>
                </c:pt>
                <c:pt idx="167">
                  <c:v>-13349.0</c:v>
                </c:pt>
                <c:pt idx="168">
                  <c:v>-13441.0</c:v>
                </c:pt>
                <c:pt idx="169">
                  <c:v>-13513.0</c:v>
                </c:pt>
                <c:pt idx="170">
                  <c:v>-13591.0</c:v>
                </c:pt>
                <c:pt idx="171">
                  <c:v>-13658.0</c:v>
                </c:pt>
                <c:pt idx="172">
                  <c:v>-13721.0</c:v>
                </c:pt>
                <c:pt idx="173">
                  <c:v>-13784.0</c:v>
                </c:pt>
                <c:pt idx="174">
                  <c:v>-13858.0</c:v>
                </c:pt>
                <c:pt idx="175">
                  <c:v>-13907.0</c:v>
                </c:pt>
                <c:pt idx="176">
                  <c:v>-14015.0</c:v>
                </c:pt>
                <c:pt idx="177">
                  <c:v>-14155.0</c:v>
                </c:pt>
                <c:pt idx="178">
                  <c:v>-14268.0</c:v>
                </c:pt>
                <c:pt idx="179">
                  <c:v>-14332.0</c:v>
                </c:pt>
                <c:pt idx="180">
                  <c:v>-14428.0</c:v>
                </c:pt>
                <c:pt idx="181">
                  <c:v>-14488.0</c:v>
                </c:pt>
                <c:pt idx="182">
                  <c:v>-14586.0</c:v>
                </c:pt>
                <c:pt idx="183">
                  <c:v>-14684.0</c:v>
                </c:pt>
                <c:pt idx="184">
                  <c:v>-14762.0</c:v>
                </c:pt>
                <c:pt idx="185">
                  <c:v>-14846.0</c:v>
                </c:pt>
                <c:pt idx="186">
                  <c:v>-14962.0</c:v>
                </c:pt>
                <c:pt idx="187">
                  <c:v>-15039.0</c:v>
                </c:pt>
                <c:pt idx="188">
                  <c:v>-15105.0</c:v>
                </c:pt>
                <c:pt idx="189">
                  <c:v>-15177.0</c:v>
                </c:pt>
                <c:pt idx="190">
                  <c:v>-15285.0</c:v>
                </c:pt>
                <c:pt idx="191">
                  <c:v>-15396.0</c:v>
                </c:pt>
                <c:pt idx="192">
                  <c:v>-15474.0</c:v>
                </c:pt>
                <c:pt idx="193">
                  <c:v>-15562.0</c:v>
                </c:pt>
                <c:pt idx="194">
                  <c:v>-15641.0</c:v>
                </c:pt>
                <c:pt idx="195">
                  <c:v>-15692.0</c:v>
                </c:pt>
                <c:pt idx="196">
                  <c:v>-15798.0</c:v>
                </c:pt>
                <c:pt idx="197">
                  <c:v>-15877.0</c:v>
                </c:pt>
                <c:pt idx="198">
                  <c:v>-15920.0</c:v>
                </c:pt>
                <c:pt idx="199">
                  <c:v>-15940.0</c:v>
                </c:pt>
                <c:pt idx="200">
                  <c:v>-15996.0</c:v>
                </c:pt>
                <c:pt idx="201">
                  <c:v>-16090.0</c:v>
                </c:pt>
                <c:pt idx="202">
                  <c:v>-16146.0</c:v>
                </c:pt>
                <c:pt idx="203">
                  <c:v>-16189.0</c:v>
                </c:pt>
                <c:pt idx="204">
                  <c:v>-16258.0</c:v>
                </c:pt>
                <c:pt idx="205">
                  <c:v>-16319.0</c:v>
                </c:pt>
                <c:pt idx="206">
                  <c:v>-16404.0</c:v>
                </c:pt>
                <c:pt idx="207">
                  <c:v>-16500.0</c:v>
                </c:pt>
                <c:pt idx="208">
                  <c:v>-16592.0</c:v>
                </c:pt>
                <c:pt idx="209">
                  <c:v>-16569.0</c:v>
                </c:pt>
                <c:pt idx="210">
                  <c:v>-16506.0</c:v>
                </c:pt>
                <c:pt idx="211">
                  <c:v>-16486.0</c:v>
                </c:pt>
                <c:pt idx="212">
                  <c:v>-16455.0</c:v>
                </c:pt>
                <c:pt idx="213">
                  <c:v>-16398.0</c:v>
                </c:pt>
                <c:pt idx="214">
                  <c:v>-16413.0</c:v>
                </c:pt>
                <c:pt idx="215">
                  <c:v>-16406.0</c:v>
                </c:pt>
                <c:pt idx="216">
                  <c:v>-16339.0</c:v>
                </c:pt>
                <c:pt idx="217">
                  <c:v>-16281.0</c:v>
                </c:pt>
                <c:pt idx="218">
                  <c:v>-16261.0</c:v>
                </c:pt>
                <c:pt idx="219">
                  <c:v>-16373.0</c:v>
                </c:pt>
                <c:pt idx="220">
                  <c:v>-16405.0</c:v>
                </c:pt>
                <c:pt idx="221">
                  <c:v>-16486.0</c:v>
                </c:pt>
                <c:pt idx="222">
                  <c:v>-16582.0</c:v>
                </c:pt>
                <c:pt idx="223">
                  <c:v>-16669.0</c:v>
                </c:pt>
                <c:pt idx="224">
                  <c:v>-16775.0</c:v>
                </c:pt>
                <c:pt idx="225">
                  <c:v>-16837.0</c:v>
                </c:pt>
                <c:pt idx="226">
                  <c:v>-16788.0</c:v>
                </c:pt>
                <c:pt idx="227">
                  <c:v>-16872.0</c:v>
                </c:pt>
                <c:pt idx="228">
                  <c:v>-16979.0</c:v>
                </c:pt>
                <c:pt idx="229">
                  <c:v>-17053.0</c:v>
                </c:pt>
                <c:pt idx="230">
                  <c:v>-17111.0</c:v>
                </c:pt>
                <c:pt idx="231">
                  <c:v>-17171.0</c:v>
                </c:pt>
                <c:pt idx="232">
                  <c:v>-17232.0</c:v>
                </c:pt>
                <c:pt idx="233">
                  <c:v>-17273.0</c:v>
                </c:pt>
                <c:pt idx="234">
                  <c:v>-17350.0</c:v>
                </c:pt>
                <c:pt idx="235">
                  <c:v>-17478.0</c:v>
                </c:pt>
                <c:pt idx="236">
                  <c:v>-17612.0</c:v>
                </c:pt>
                <c:pt idx="237">
                  <c:v>-17725.0</c:v>
                </c:pt>
                <c:pt idx="238">
                  <c:v>-17724.0</c:v>
                </c:pt>
                <c:pt idx="239">
                  <c:v>-17741.0</c:v>
                </c:pt>
                <c:pt idx="240">
                  <c:v>-17840.0</c:v>
                </c:pt>
                <c:pt idx="241">
                  <c:v>-17944.0</c:v>
                </c:pt>
                <c:pt idx="242">
                  <c:v>-18057.0</c:v>
                </c:pt>
                <c:pt idx="243">
                  <c:v>-18158.0</c:v>
                </c:pt>
                <c:pt idx="244">
                  <c:v>-18273.0</c:v>
                </c:pt>
                <c:pt idx="245">
                  <c:v>-18373.0</c:v>
                </c:pt>
                <c:pt idx="246">
                  <c:v>-18467.0</c:v>
                </c:pt>
                <c:pt idx="247">
                  <c:v>-18548.0</c:v>
                </c:pt>
                <c:pt idx="248">
                  <c:v>-18634.0</c:v>
                </c:pt>
                <c:pt idx="249">
                  <c:v>-18717.0</c:v>
                </c:pt>
                <c:pt idx="250">
                  <c:v>-18813.0</c:v>
                </c:pt>
                <c:pt idx="251">
                  <c:v>-18839.0</c:v>
                </c:pt>
                <c:pt idx="252">
                  <c:v>-18862.0</c:v>
                </c:pt>
                <c:pt idx="253">
                  <c:v>-18901.0</c:v>
                </c:pt>
                <c:pt idx="254">
                  <c:v>-18853.0</c:v>
                </c:pt>
                <c:pt idx="255">
                  <c:v>-18842.0</c:v>
                </c:pt>
                <c:pt idx="256">
                  <c:v>-18818.0</c:v>
                </c:pt>
                <c:pt idx="257">
                  <c:v>-18798.0</c:v>
                </c:pt>
                <c:pt idx="258">
                  <c:v>-18857.0</c:v>
                </c:pt>
                <c:pt idx="259">
                  <c:v>-18903.0</c:v>
                </c:pt>
                <c:pt idx="260">
                  <c:v>-18971.0</c:v>
                </c:pt>
                <c:pt idx="261">
                  <c:v>-19038.0</c:v>
                </c:pt>
                <c:pt idx="262">
                  <c:v>-19135.0</c:v>
                </c:pt>
                <c:pt idx="263">
                  <c:v>-19223.0</c:v>
                </c:pt>
                <c:pt idx="264">
                  <c:v>-19333.0</c:v>
                </c:pt>
                <c:pt idx="265">
                  <c:v>-19415.0</c:v>
                </c:pt>
                <c:pt idx="266">
                  <c:v>-19499.0</c:v>
                </c:pt>
                <c:pt idx="267">
                  <c:v>-19480.0</c:v>
                </c:pt>
                <c:pt idx="268">
                  <c:v>-19494.0</c:v>
                </c:pt>
                <c:pt idx="269">
                  <c:v>-19557.0</c:v>
                </c:pt>
                <c:pt idx="270">
                  <c:v>-19677.0</c:v>
                </c:pt>
                <c:pt idx="271">
                  <c:v>-19773.0</c:v>
                </c:pt>
                <c:pt idx="272">
                  <c:v>-19879.0</c:v>
                </c:pt>
                <c:pt idx="273">
                  <c:v>-19967.0</c:v>
                </c:pt>
                <c:pt idx="274">
                  <c:v>-20064.0</c:v>
                </c:pt>
                <c:pt idx="275">
                  <c:v>-20178.0</c:v>
                </c:pt>
                <c:pt idx="276">
                  <c:v>-20260.0</c:v>
                </c:pt>
                <c:pt idx="277">
                  <c:v>-20357.0</c:v>
                </c:pt>
                <c:pt idx="278">
                  <c:v>-20439.0</c:v>
                </c:pt>
                <c:pt idx="279">
                  <c:v>-20516.0</c:v>
                </c:pt>
                <c:pt idx="280">
                  <c:v>-20577.0</c:v>
                </c:pt>
                <c:pt idx="281">
                  <c:v>-20692.0</c:v>
                </c:pt>
                <c:pt idx="282">
                  <c:v>-20763.0</c:v>
                </c:pt>
                <c:pt idx="283">
                  <c:v>-20859.0</c:v>
                </c:pt>
                <c:pt idx="284">
                  <c:v>-20964.0</c:v>
                </c:pt>
                <c:pt idx="285">
                  <c:v>-21043.0</c:v>
                </c:pt>
                <c:pt idx="286">
                  <c:v>-21124.0</c:v>
                </c:pt>
                <c:pt idx="287">
                  <c:v>-21203.0</c:v>
                </c:pt>
                <c:pt idx="288">
                  <c:v>-21286.0</c:v>
                </c:pt>
                <c:pt idx="289">
                  <c:v>-21339.0</c:v>
                </c:pt>
                <c:pt idx="290">
                  <c:v>-21405.0</c:v>
                </c:pt>
                <c:pt idx="291">
                  <c:v>-21504.0</c:v>
                </c:pt>
                <c:pt idx="292">
                  <c:v>-21539.0</c:v>
                </c:pt>
                <c:pt idx="293">
                  <c:v>-21618.0</c:v>
                </c:pt>
                <c:pt idx="294">
                  <c:v>-21697.0</c:v>
                </c:pt>
                <c:pt idx="295">
                  <c:v>-21785.0</c:v>
                </c:pt>
                <c:pt idx="296">
                  <c:v>-21901.0</c:v>
                </c:pt>
                <c:pt idx="297">
                  <c:v>-21997.0</c:v>
                </c:pt>
                <c:pt idx="298">
                  <c:v>-22064.0</c:v>
                </c:pt>
                <c:pt idx="299">
                  <c:v>-22136.0</c:v>
                </c:pt>
                <c:pt idx="300">
                  <c:v>-22227.0</c:v>
                </c:pt>
                <c:pt idx="301">
                  <c:v>-22297.0</c:v>
                </c:pt>
                <c:pt idx="302">
                  <c:v>-22418.0</c:v>
                </c:pt>
                <c:pt idx="303">
                  <c:v>-22466.0</c:v>
                </c:pt>
                <c:pt idx="304">
                  <c:v>-22541.0</c:v>
                </c:pt>
                <c:pt idx="305">
                  <c:v>-22625.0</c:v>
                </c:pt>
                <c:pt idx="306">
                  <c:v>-22751.0</c:v>
                </c:pt>
                <c:pt idx="307">
                  <c:v>-22847.0</c:v>
                </c:pt>
                <c:pt idx="308">
                  <c:v>-22967.0</c:v>
                </c:pt>
                <c:pt idx="309">
                  <c:v>-23066.0</c:v>
                </c:pt>
                <c:pt idx="310">
                  <c:v>-23145.0</c:v>
                </c:pt>
                <c:pt idx="311">
                  <c:v>-23219.0</c:v>
                </c:pt>
                <c:pt idx="312">
                  <c:v>-23323.0</c:v>
                </c:pt>
                <c:pt idx="313">
                  <c:v>-23387.0</c:v>
                </c:pt>
                <c:pt idx="314">
                  <c:v>-23463.0</c:v>
                </c:pt>
                <c:pt idx="315">
                  <c:v>-23538.0</c:v>
                </c:pt>
                <c:pt idx="316">
                  <c:v>-23600.0</c:v>
                </c:pt>
                <c:pt idx="317">
                  <c:v>-23632.0</c:v>
                </c:pt>
                <c:pt idx="318">
                  <c:v>-23666.0</c:v>
                </c:pt>
                <c:pt idx="319">
                  <c:v>-23773.0</c:v>
                </c:pt>
                <c:pt idx="320">
                  <c:v>-23846.0</c:v>
                </c:pt>
                <c:pt idx="321">
                  <c:v>-23928.0</c:v>
                </c:pt>
                <c:pt idx="322">
                  <c:v>-24002.0</c:v>
                </c:pt>
                <c:pt idx="323">
                  <c:v>-24100.0</c:v>
                </c:pt>
                <c:pt idx="324">
                  <c:v>-24169.0</c:v>
                </c:pt>
                <c:pt idx="325">
                  <c:v>-24267.0</c:v>
                </c:pt>
                <c:pt idx="326">
                  <c:v>-24355.0</c:v>
                </c:pt>
                <c:pt idx="327">
                  <c:v>-24414.0</c:v>
                </c:pt>
                <c:pt idx="328">
                  <c:v>-24502.0</c:v>
                </c:pt>
                <c:pt idx="329">
                  <c:v>-24578.0</c:v>
                </c:pt>
                <c:pt idx="330">
                  <c:v>-24651.0</c:v>
                </c:pt>
                <c:pt idx="331">
                  <c:v>-24729.0</c:v>
                </c:pt>
                <c:pt idx="332">
                  <c:v>-24803.0</c:v>
                </c:pt>
                <c:pt idx="333">
                  <c:v>-24881.0</c:v>
                </c:pt>
                <c:pt idx="334">
                  <c:v>-24920.0</c:v>
                </c:pt>
                <c:pt idx="335">
                  <c:v>-24962.0</c:v>
                </c:pt>
                <c:pt idx="336">
                  <c:v>-24985.0</c:v>
                </c:pt>
                <c:pt idx="337">
                  <c:v>-25060.0</c:v>
                </c:pt>
                <c:pt idx="338">
                  <c:v>-25157.0</c:v>
                </c:pt>
                <c:pt idx="339">
                  <c:v>-25256.0</c:v>
                </c:pt>
                <c:pt idx="340">
                  <c:v>-25351.0</c:v>
                </c:pt>
                <c:pt idx="341">
                  <c:v>-25438.0</c:v>
                </c:pt>
                <c:pt idx="342">
                  <c:v>-25529.0</c:v>
                </c:pt>
                <c:pt idx="343">
                  <c:v>-25633.0</c:v>
                </c:pt>
                <c:pt idx="344">
                  <c:v>-25754.0</c:v>
                </c:pt>
                <c:pt idx="345">
                  <c:v>-25863.0</c:v>
                </c:pt>
                <c:pt idx="346">
                  <c:v>-25918.0</c:v>
                </c:pt>
                <c:pt idx="347">
                  <c:v>-25966.0</c:v>
                </c:pt>
                <c:pt idx="348">
                  <c:v>-26035.0</c:v>
                </c:pt>
                <c:pt idx="349">
                  <c:v>-26076.0</c:v>
                </c:pt>
                <c:pt idx="350">
                  <c:v>-26165.0</c:v>
                </c:pt>
                <c:pt idx="351">
                  <c:v>-26256.0</c:v>
                </c:pt>
                <c:pt idx="352">
                  <c:v>-26354.0</c:v>
                </c:pt>
                <c:pt idx="353">
                  <c:v>-26444.0</c:v>
                </c:pt>
                <c:pt idx="354">
                  <c:v>-26545.0</c:v>
                </c:pt>
                <c:pt idx="355">
                  <c:v>-26635.0</c:v>
                </c:pt>
                <c:pt idx="356">
                  <c:v>-26722.0</c:v>
                </c:pt>
                <c:pt idx="357">
                  <c:v>-26818.0</c:v>
                </c:pt>
                <c:pt idx="358">
                  <c:v>-26911.0</c:v>
                </c:pt>
                <c:pt idx="359">
                  <c:v>-27020.0</c:v>
                </c:pt>
                <c:pt idx="360">
                  <c:v>-27117.0</c:v>
                </c:pt>
                <c:pt idx="361">
                  <c:v>-27204.0</c:v>
                </c:pt>
                <c:pt idx="362">
                  <c:v>-27213.0</c:v>
                </c:pt>
                <c:pt idx="363">
                  <c:v>-27233.0</c:v>
                </c:pt>
                <c:pt idx="364">
                  <c:v>-27243.0</c:v>
                </c:pt>
                <c:pt idx="365">
                  <c:v>-27292.0</c:v>
                </c:pt>
                <c:pt idx="366">
                  <c:v>-27416.0</c:v>
                </c:pt>
                <c:pt idx="367">
                  <c:v>-27460.0</c:v>
                </c:pt>
                <c:pt idx="368">
                  <c:v>-27487.0</c:v>
                </c:pt>
                <c:pt idx="369">
                  <c:v>-27552.0</c:v>
                </c:pt>
                <c:pt idx="370">
                  <c:v>-27560.0</c:v>
                </c:pt>
                <c:pt idx="371">
                  <c:v>-27638.0</c:v>
                </c:pt>
                <c:pt idx="372">
                  <c:v>-27728.0</c:v>
                </c:pt>
                <c:pt idx="373">
                  <c:v>-27845.0</c:v>
                </c:pt>
                <c:pt idx="374">
                  <c:v>-27901.0</c:v>
                </c:pt>
                <c:pt idx="375">
                  <c:v>-27983.0</c:v>
                </c:pt>
                <c:pt idx="376">
                  <c:v>-28052.0</c:v>
                </c:pt>
                <c:pt idx="377">
                  <c:v>-28148.0</c:v>
                </c:pt>
                <c:pt idx="378">
                  <c:v>-28224.0</c:v>
                </c:pt>
                <c:pt idx="379">
                  <c:v>-28288.0</c:v>
                </c:pt>
                <c:pt idx="380">
                  <c:v>-28269.0</c:v>
                </c:pt>
                <c:pt idx="381">
                  <c:v>-28234.0</c:v>
                </c:pt>
                <c:pt idx="382">
                  <c:v>-28193.0</c:v>
                </c:pt>
                <c:pt idx="383">
                  <c:v>-28168.0</c:v>
                </c:pt>
                <c:pt idx="384">
                  <c:v>-28148.0</c:v>
                </c:pt>
                <c:pt idx="385">
                  <c:v>-28217.0</c:v>
                </c:pt>
                <c:pt idx="386">
                  <c:v>-28313.0</c:v>
                </c:pt>
                <c:pt idx="387">
                  <c:v>-28439.0</c:v>
                </c:pt>
                <c:pt idx="388">
                  <c:v>-28502.0</c:v>
                </c:pt>
                <c:pt idx="389">
                  <c:v>-28553.0</c:v>
                </c:pt>
                <c:pt idx="390">
                  <c:v>-28638.0</c:v>
                </c:pt>
                <c:pt idx="391">
                  <c:v>-28691.0</c:v>
                </c:pt>
                <c:pt idx="392">
                  <c:v>-28788.0</c:v>
                </c:pt>
                <c:pt idx="393">
                  <c:v>-28876.0</c:v>
                </c:pt>
                <c:pt idx="394">
                  <c:v>-28964.0</c:v>
                </c:pt>
                <c:pt idx="395">
                  <c:v>-29052.0</c:v>
                </c:pt>
                <c:pt idx="396">
                  <c:v>-29090.0</c:v>
                </c:pt>
                <c:pt idx="397">
                  <c:v>-29143.0</c:v>
                </c:pt>
                <c:pt idx="398">
                  <c:v>-29113.0</c:v>
                </c:pt>
                <c:pt idx="399">
                  <c:v>-29092.0</c:v>
                </c:pt>
                <c:pt idx="400">
                  <c:v>-29131.0</c:v>
                </c:pt>
                <c:pt idx="401">
                  <c:v>-29182.0</c:v>
                </c:pt>
                <c:pt idx="402">
                  <c:v>-29257.0</c:v>
                </c:pt>
                <c:pt idx="403">
                  <c:v>-29291.0</c:v>
                </c:pt>
                <c:pt idx="404">
                  <c:v>-29232.0</c:v>
                </c:pt>
                <c:pt idx="405">
                  <c:v>-29170.0</c:v>
                </c:pt>
                <c:pt idx="406">
                  <c:v>-29143.0</c:v>
                </c:pt>
                <c:pt idx="407">
                  <c:v>-29162.0</c:v>
                </c:pt>
                <c:pt idx="408">
                  <c:v>-29238.0</c:v>
                </c:pt>
                <c:pt idx="409">
                  <c:v>-29237.0</c:v>
                </c:pt>
                <c:pt idx="410">
                  <c:v>-29191.0</c:v>
                </c:pt>
                <c:pt idx="411">
                  <c:v>-29180.0</c:v>
                </c:pt>
                <c:pt idx="412">
                  <c:v>-29145.0</c:v>
                </c:pt>
                <c:pt idx="413">
                  <c:v>-29122.0</c:v>
                </c:pt>
                <c:pt idx="414">
                  <c:v>-29096.0</c:v>
                </c:pt>
                <c:pt idx="415">
                  <c:v>-29131.0</c:v>
                </c:pt>
                <c:pt idx="416">
                  <c:v>-29233.0</c:v>
                </c:pt>
                <c:pt idx="417">
                  <c:v>-29292.0</c:v>
                </c:pt>
                <c:pt idx="418">
                  <c:v>-29395.0</c:v>
                </c:pt>
                <c:pt idx="419">
                  <c:v>-29479.0</c:v>
                </c:pt>
                <c:pt idx="420">
                  <c:v>-29583.0</c:v>
                </c:pt>
                <c:pt idx="421">
                  <c:v>-29664.0</c:v>
                </c:pt>
                <c:pt idx="422">
                  <c:v>-29739.0</c:v>
                </c:pt>
                <c:pt idx="423">
                  <c:v>-29835.0</c:v>
                </c:pt>
                <c:pt idx="424">
                  <c:v>-29898.0</c:v>
                </c:pt>
                <c:pt idx="425">
                  <c:v>-29949.0</c:v>
                </c:pt>
                <c:pt idx="426">
                  <c:v>-30015.0</c:v>
                </c:pt>
                <c:pt idx="427">
                  <c:v>-30096.0</c:v>
                </c:pt>
                <c:pt idx="428">
                  <c:v>-30186.0</c:v>
                </c:pt>
                <c:pt idx="429">
                  <c:v>-30267.0</c:v>
                </c:pt>
                <c:pt idx="430">
                  <c:v>-30337.0</c:v>
                </c:pt>
                <c:pt idx="431">
                  <c:v>-30389.0</c:v>
                </c:pt>
                <c:pt idx="432">
                  <c:v>-30324.0</c:v>
                </c:pt>
                <c:pt idx="433">
                  <c:v>-30324.0</c:v>
                </c:pt>
                <c:pt idx="434">
                  <c:v>-30350.0</c:v>
                </c:pt>
                <c:pt idx="435">
                  <c:v>-30426.0</c:v>
                </c:pt>
                <c:pt idx="436">
                  <c:v>-30534.0</c:v>
                </c:pt>
                <c:pt idx="437">
                  <c:v>-30600.0</c:v>
                </c:pt>
                <c:pt idx="438">
                  <c:v>-30669.0</c:v>
                </c:pt>
                <c:pt idx="439">
                  <c:v>-30756.0</c:v>
                </c:pt>
                <c:pt idx="440">
                  <c:v>-30834.0</c:v>
                </c:pt>
                <c:pt idx="441">
                  <c:v>-30904.0</c:v>
                </c:pt>
                <c:pt idx="442">
                  <c:v>-30957.0</c:v>
                </c:pt>
                <c:pt idx="443">
                  <c:v>-31061.0</c:v>
                </c:pt>
                <c:pt idx="444">
                  <c:v>-31074.0</c:v>
                </c:pt>
                <c:pt idx="445">
                  <c:v>-31054.0</c:v>
                </c:pt>
                <c:pt idx="446">
                  <c:v>-31144.0</c:v>
                </c:pt>
                <c:pt idx="447">
                  <c:v>-31198.0</c:v>
                </c:pt>
                <c:pt idx="448">
                  <c:v>-31325.0</c:v>
                </c:pt>
                <c:pt idx="449">
                  <c:v>-31451.0</c:v>
                </c:pt>
                <c:pt idx="450">
                  <c:v>-31526.0</c:v>
                </c:pt>
                <c:pt idx="451">
                  <c:v>-31660.0</c:v>
                </c:pt>
                <c:pt idx="452">
                  <c:v>-31721.0</c:v>
                </c:pt>
                <c:pt idx="453">
                  <c:v>-31747.0</c:v>
                </c:pt>
                <c:pt idx="454">
                  <c:v>-31672.0</c:v>
                </c:pt>
                <c:pt idx="455">
                  <c:v>-31645.0</c:v>
                </c:pt>
                <c:pt idx="456">
                  <c:v>-31688.0</c:v>
                </c:pt>
                <c:pt idx="457">
                  <c:v>-31763.0</c:v>
                </c:pt>
                <c:pt idx="458">
                  <c:v>-31892.0</c:v>
                </c:pt>
                <c:pt idx="459">
                  <c:v>-31976.0</c:v>
                </c:pt>
                <c:pt idx="460">
                  <c:v>-32059.0</c:v>
                </c:pt>
                <c:pt idx="461">
                  <c:v>-32170.0</c:v>
                </c:pt>
                <c:pt idx="462">
                  <c:v>-32248.0</c:v>
                </c:pt>
                <c:pt idx="463">
                  <c:v>-32349.0</c:v>
                </c:pt>
                <c:pt idx="464">
                  <c:v>-32428.0</c:v>
                </c:pt>
                <c:pt idx="465">
                  <c:v>-32511.0</c:v>
                </c:pt>
                <c:pt idx="466">
                  <c:v>-32573.0</c:v>
                </c:pt>
                <c:pt idx="467">
                  <c:v>-32659.0</c:v>
                </c:pt>
                <c:pt idx="468">
                  <c:v>-32720.0</c:v>
                </c:pt>
                <c:pt idx="469">
                  <c:v>-32765.0</c:v>
                </c:pt>
                <c:pt idx="470">
                  <c:v>-32829.0</c:v>
                </c:pt>
                <c:pt idx="471">
                  <c:v>-32885.0</c:v>
                </c:pt>
                <c:pt idx="472">
                  <c:v>-32942.0</c:v>
                </c:pt>
                <c:pt idx="473">
                  <c:v>-32891.0</c:v>
                </c:pt>
                <c:pt idx="474">
                  <c:v>-32870.0</c:v>
                </c:pt>
                <c:pt idx="475">
                  <c:v>-32867.0</c:v>
                </c:pt>
                <c:pt idx="476">
                  <c:v>-32955.0</c:v>
                </c:pt>
                <c:pt idx="477">
                  <c:v>-33026.0</c:v>
                </c:pt>
                <c:pt idx="478">
                  <c:v>-33091.0</c:v>
                </c:pt>
                <c:pt idx="479">
                  <c:v>-33104.0</c:v>
                </c:pt>
                <c:pt idx="480">
                  <c:v>-33191.0</c:v>
                </c:pt>
                <c:pt idx="481">
                  <c:v>-33181.0</c:v>
                </c:pt>
                <c:pt idx="482">
                  <c:v>-33159.0</c:v>
                </c:pt>
                <c:pt idx="483">
                  <c:v>-33130.0</c:v>
                </c:pt>
                <c:pt idx="484">
                  <c:v>-33079.0</c:v>
                </c:pt>
                <c:pt idx="485">
                  <c:v>-33002.0</c:v>
                </c:pt>
                <c:pt idx="486">
                  <c:v>-33066.0</c:v>
                </c:pt>
                <c:pt idx="487">
                  <c:v>-33121.0</c:v>
                </c:pt>
                <c:pt idx="488">
                  <c:v>-33185.0</c:v>
                </c:pt>
                <c:pt idx="489">
                  <c:v>-33286.0</c:v>
                </c:pt>
                <c:pt idx="490">
                  <c:v>-33373.0</c:v>
                </c:pt>
                <c:pt idx="491">
                  <c:v>-33467.0</c:v>
                </c:pt>
                <c:pt idx="492">
                  <c:v>-33512.0</c:v>
                </c:pt>
                <c:pt idx="493">
                  <c:v>-33570.0</c:v>
                </c:pt>
                <c:pt idx="494">
                  <c:v>-33555.0</c:v>
                </c:pt>
                <c:pt idx="495">
                  <c:v>-33552.0</c:v>
                </c:pt>
                <c:pt idx="496">
                  <c:v>-33640.0</c:v>
                </c:pt>
                <c:pt idx="497">
                  <c:v>-33733.0</c:v>
                </c:pt>
                <c:pt idx="498">
                  <c:v>-33750.0</c:v>
                </c:pt>
                <c:pt idx="499">
                  <c:v>-33791.0</c:v>
                </c:pt>
                <c:pt idx="500">
                  <c:v>-33860.0</c:v>
                </c:pt>
                <c:pt idx="501">
                  <c:v>-33897.0</c:v>
                </c:pt>
                <c:pt idx="502">
                  <c:v>-34017.0</c:v>
                </c:pt>
                <c:pt idx="503">
                  <c:v>-34071.0</c:v>
                </c:pt>
                <c:pt idx="504">
                  <c:v>-34139.0</c:v>
                </c:pt>
                <c:pt idx="505">
                  <c:v>-34118.0</c:v>
                </c:pt>
                <c:pt idx="506">
                  <c:v>-34095.0</c:v>
                </c:pt>
                <c:pt idx="507">
                  <c:v>-34100.0</c:v>
                </c:pt>
                <c:pt idx="508">
                  <c:v>-34051.0</c:v>
                </c:pt>
                <c:pt idx="509">
                  <c:v>-34031.0</c:v>
                </c:pt>
                <c:pt idx="510">
                  <c:v>-34019.0</c:v>
                </c:pt>
                <c:pt idx="511">
                  <c:v>-34054.0</c:v>
                </c:pt>
                <c:pt idx="512">
                  <c:v>-34042.0</c:v>
                </c:pt>
                <c:pt idx="513">
                  <c:v>-34049.0</c:v>
                </c:pt>
                <c:pt idx="514">
                  <c:v>-34100.0</c:v>
                </c:pt>
                <c:pt idx="515">
                  <c:v>-34240.0</c:v>
                </c:pt>
                <c:pt idx="516">
                  <c:v>-34350.0</c:v>
                </c:pt>
                <c:pt idx="517">
                  <c:v>-34441.0</c:v>
                </c:pt>
                <c:pt idx="518">
                  <c:v>-34527.0</c:v>
                </c:pt>
                <c:pt idx="519">
                  <c:v>-34621.0</c:v>
                </c:pt>
                <c:pt idx="520">
                  <c:v>-34706.0</c:v>
                </c:pt>
                <c:pt idx="521">
                  <c:v>-34760.0</c:v>
                </c:pt>
                <c:pt idx="522">
                  <c:v>-34833.0</c:v>
                </c:pt>
                <c:pt idx="523">
                  <c:v>-34873.0</c:v>
                </c:pt>
                <c:pt idx="524">
                  <c:v>-34890.0</c:v>
                </c:pt>
                <c:pt idx="525">
                  <c:v>-34815.0</c:v>
                </c:pt>
                <c:pt idx="526">
                  <c:v>-34793.0</c:v>
                </c:pt>
                <c:pt idx="527">
                  <c:v>-34792.0</c:v>
                </c:pt>
                <c:pt idx="528">
                  <c:v>-34787.0</c:v>
                </c:pt>
                <c:pt idx="529">
                  <c:v>-34843.0</c:v>
                </c:pt>
                <c:pt idx="530">
                  <c:v>-34929.0</c:v>
                </c:pt>
                <c:pt idx="531">
                  <c:v>-35009.0</c:v>
                </c:pt>
                <c:pt idx="532">
                  <c:v>-35087.0</c:v>
                </c:pt>
                <c:pt idx="533">
                  <c:v>-35160.0</c:v>
                </c:pt>
                <c:pt idx="534">
                  <c:v>-35264.0</c:v>
                </c:pt>
                <c:pt idx="535">
                  <c:v>-35302.0</c:v>
                </c:pt>
                <c:pt idx="536">
                  <c:v>-35373.0</c:v>
                </c:pt>
                <c:pt idx="537">
                  <c:v>-35448.0</c:v>
                </c:pt>
                <c:pt idx="538">
                  <c:v>-35530.0</c:v>
                </c:pt>
                <c:pt idx="539">
                  <c:v>-35643.0</c:v>
                </c:pt>
                <c:pt idx="540">
                  <c:v>-35735.0</c:v>
                </c:pt>
                <c:pt idx="541">
                  <c:v>-35708.0</c:v>
                </c:pt>
                <c:pt idx="542">
                  <c:v>-35666.0</c:v>
                </c:pt>
                <c:pt idx="543">
                  <c:v>-35611.0</c:v>
                </c:pt>
                <c:pt idx="544">
                  <c:v>-35623.0</c:v>
                </c:pt>
                <c:pt idx="545">
                  <c:v>-35586.0</c:v>
                </c:pt>
                <c:pt idx="546">
                  <c:v>-35517.0</c:v>
                </c:pt>
                <c:pt idx="547">
                  <c:v>-35473.0</c:v>
                </c:pt>
                <c:pt idx="548">
                  <c:v>-35540.0</c:v>
                </c:pt>
                <c:pt idx="549">
                  <c:v>-35644.0</c:v>
                </c:pt>
                <c:pt idx="550">
                  <c:v>-35739.0</c:v>
                </c:pt>
                <c:pt idx="551">
                  <c:v>-35828.0</c:v>
                </c:pt>
                <c:pt idx="552">
                  <c:v>-35939.0</c:v>
                </c:pt>
                <c:pt idx="553">
                  <c:v>-36033.0</c:v>
                </c:pt>
                <c:pt idx="554">
                  <c:v>-36117.0</c:v>
                </c:pt>
                <c:pt idx="555">
                  <c:v>-36186.0</c:v>
                </c:pt>
                <c:pt idx="556">
                  <c:v>-36284.0</c:v>
                </c:pt>
                <c:pt idx="557">
                  <c:v>-36397.0</c:v>
                </c:pt>
                <c:pt idx="558">
                  <c:v>-36462.0</c:v>
                </c:pt>
                <c:pt idx="559">
                  <c:v>-36542.0</c:v>
                </c:pt>
                <c:pt idx="560">
                  <c:v>-36621.0</c:v>
                </c:pt>
                <c:pt idx="561">
                  <c:v>-36714.0</c:v>
                </c:pt>
                <c:pt idx="562">
                  <c:v>-36820.0</c:v>
                </c:pt>
                <c:pt idx="563">
                  <c:v>-36879.0</c:v>
                </c:pt>
                <c:pt idx="564">
                  <c:v>-36969.0</c:v>
                </c:pt>
                <c:pt idx="565">
                  <c:v>-37028.0</c:v>
                </c:pt>
                <c:pt idx="566">
                  <c:v>-37091.0</c:v>
                </c:pt>
                <c:pt idx="567">
                  <c:v>-37173.0</c:v>
                </c:pt>
                <c:pt idx="568">
                  <c:v>-37294.0</c:v>
                </c:pt>
                <c:pt idx="569">
                  <c:v>-37301.0</c:v>
                </c:pt>
                <c:pt idx="570">
                  <c:v>-37315.0</c:v>
                </c:pt>
                <c:pt idx="571">
                  <c:v>-37409.0</c:v>
                </c:pt>
                <c:pt idx="572">
                  <c:v>-37524.0</c:v>
                </c:pt>
                <c:pt idx="573">
                  <c:v>-37602.0</c:v>
                </c:pt>
                <c:pt idx="574">
                  <c:v>-37739.0</c:v>
                </c:pt>
                <c:pt idx="575">
                  <c:v>-37845.0</c:v>
                </c:pt>
                <c:pt idx="576">
                  <c:v>-37923.0</c:v>
                </c:pt>
                <c:pt idx="577">
                  <c:v>-38020.0</c:v>
                </c:pt>
                <c:pt idx="578">
                  <c:v>-38135.0</c:v>
                </c:pt>
                <c:pt idx="579">
                  <c:v>-38236.0</c:v>
                </c:pt>
                <c:pt idx="580">
                  <c:v>-38329.0</c:v>
                </c:pt>
                <c:pt idx="581">
                  <c:v>-38405.0</c:v>
                </c:pt>
                <c:pt idx="582">
                  <c:v>-38454.0</c:v>
                </c:pt>
                <c:pt idx="583">
                  <c:v>-38558.0</c:v>
                </c:pt>
                <c:pt idx="584">
                  <c:v>-38678.0</c:v>
                </c:pt>
                <c:pt idx="585">
                  <c:v>-38771.0</c:v>
                </c:pt>
                <c:pt idx="586">
                  <c:v>-38905.0</c:v>
                </c:pt>
                <c:pt idx="587">
                  <c:v>-38982.0</c:v>
                </c:pt>
                <c:pt idx="588">
                  <c:v>-39064.0</c:v>
                </c:pt>
                <c:pt idx="589">
                  <c:v>-39192.0</c:v>
                </c:pt>
                <c:pt idx="590">
                  <c:v>-39274.0</c:v>
                </c:pt>
                <c:pt idx="591">
                  <c:v>-39364.0</c:v>
                </c:pt>
                <c:pt idx="592">
                  <c:v>-39432.0</c:v>
                </c:pt>
                <c:pt idx="593">
                  <c:v>-39535.0</c:v>
                </c:pt>
                <c:pt idx="594">
                  <c:v>-39620.0</c:v>
                </c:pt>
                <c:pt idx="595">
                  <c:v>-39694.0</c:v>
                </c:pt>
                <c:pt idx="596">
                  <c:v>-39769.0</c:v>
                </c:pt>
                <c:pt idx="597">
                  <c:v>-39854.0</c:v>
                </c:pt>
                <c:pt idx="598">
                  <c:v>-39923.0</c:v>
                </c:pt>
                <c:pt idx="599">
                  <c:v>-39986.0</c:v>
                </c:pt>
                <c:pt idx="600">
                  <c:v>-40073.0</c:v>
                </c:pt>
                <c:pt idx="601">
                  <c:v>-40120.0</c:v>
                </c:pt>
                <c:pt idx="602">
                  <c:v>-40125.0</c:v>
                </c:pt>
                <c:pt idx="603">
                  <c:v>-40095.0</c:v>
                </c:pt>
                <c:pt idx="604">
                  <c:v>-40161.0</c:v>
                </c:pt>
                <c:pt idx="605">
                  <c:v>-40278.0</c:v>
                </c:pt>
                <c:pt idx="606">
                  <c:v>-40215.0</c:v>
                </c:pt>
                <c:pt idx="607">
                  <c:v>-40220.0</c:v>
                </c:pt>
                <c:pt idx="608">
                  <c:v>-40228.0</c:v>
                </c:pt>
                <c:pt idx="609">
                  <c:v>-40322.0</c:v>
                </c:pt>
                <c:pt idx="610">
                  <c:v>-40404.0</c:v>
                </c:pt>
                <c:pt idx="611">
                  <c:v>-40440.0</c:v>
                </c:pt>
                <c:pt idx="612">
                  <c:v>-40493.0</c:v>
                </c:pt>
                <c:pt idx="613">
                  <c:v>-40538.0</c:v>
                </c:pt>
                <c:pt idx="614">
                  <c:v>-40541.0</c:v>
                </c:pt>
                <c:pt idx="615">
                  <c:v>-40579.0</c:v>
                </c:pt>
                <c:pt idx="616">
                  <c:v>-40642.0</c:v>
                </c:pt>
                <c:pt idx="617">
                  <c:v>-40689.0</c:v>
                </c:pt>
                <c:pt idx="618">
                  <c:v>-40748.0</c:v>
                </c:pt>
                <c:pt idx="619">
                  <c:v>-40833.0</c:v>
                </c:pt>
                <c:pt idx="620">
                  <c:v>-40975.0</c:v>
                </c:pt>
                <c:pt idx="621">
                  <c:v>-41055.0</c:v>
                </c:pt>
                <c:pt idx="622">
                  <c:v>-41202.0</c:v>
                </c:pt>
                <c:pt idx="623">
                  <c:v>-41308.0</c:v>
                </c:pt>
                <c:pt idx="624">
                  <c:v>-41419.0</c:v>
                </c:pt>
                <c:pt idx="625">
                  <c:v>-41503.0</c:v>
                </c:pt>
                <c:pt idx="626">
                  <c:v>-41502.0</c:v>
                </c:pt>
                <c:pt idx="627">
                  <c:v>-41461.0</c:v>
                </c:pt>
                <c:pt idx="628">
                  <c:v>-41444.0</c:v>
                </c:pt>
                <c:pt idx="629">
                  <c:v>-41521.0</c:v>
                </c:pt>
                <c:pt idx="630">
                  <c:v>-41539.0</c:v>
                </c:pt>
                <c:pt idx="631">
                  <c:v>-41641.0</c:v>
                </c:pt>
                <c:pt idx="632">
                  <c:v>-41734.0</c:v>
                </c:pt>
                <c:pt idx="633">
                  <c:v>-41777.0</c:v>
                </c:pt>
                <c:pt idx="634">
                  <c:v>-41839.0</c:v>
                </c:pt>
                <c:pt idx="635">
                  <c:v>-41882.0</c:v>
                </c:pt>
                <c:pt idx="636">
                  <c:v>-41948.0</c:v>
                </c:pt>
                <c:pt idx="637">
                  <c:v>-41895.0</c:v>
                </c:pt>
                <c:pt idx="638">
                  <c:v>-41992.0</c:v>
                </c:pt>
                <c:pt idx="639">
                  <c:v>-42074.0</c:v>
                </c:pt>
                <c:pt idx="640">
                  <c:v>-42121.0</c:v>
                </c:pt>
                <c:pt idx="641">
                  <c:v>-42195.0</c:v>
                </c:pt>
                <c:pt idx="642">
                  <c:v>-42328.0</c:v>
                </c:pt>
                <c:pt idx="643">
                  <c:v>-42386.0</c:v>
                </c:pt>
                <c:pt idx="644">
                  <c:v>-42451.0</c:v>
                </c:pt>
                <c:pt idx="645">
                  <c:v>-42494.0</c:v>
                </c:pt>
                <c:pt idx="646">
                  <c:v>-42513.0</c:v>
                </c:pt>
                <c:pt idx="647">
                  <c:v>-42512.0</c:v>
                </c:pt>
                <c:pt idx="648">
                  <c:v>-42451.0</c:v>
                </c:pt>
                <c:pt idx="649">
                  <c:v>-42428.0</c:v>
                </c:pt>
                <c:pt idx="650">
                  <c:v>-42411.0</c:v>
                </c:pt>
                <c:pt idx="651">
                  <c:v>-42474.0</c:v>
                </c:pt>
                <c:pt idx="652">
                  <c:v>-42539.0</c:v>
                </c:pt>
                <c:pt idx="653">
                  <c:v>-42517.0</c:v>
                </c:pt>
                <c:pt idx="654">
                  <c:v>-42452.0</c:v>
                </c:pt>
                <c:pt idx="655">
                  <c:v>-42476.0</c:v>
                </c:pt>
                <c:pt idx="656">
                  <c:v>-42454.0</c:v>
                </c:pt>
                <c:pt idx="657">
                  <c:v>-42469.0</c:v>
                </c:pt>
                <c:pt idx="658">
                  <c:v>-42524.0</c:v>
                </c:pt>
                <c:pt idx="659">
                  <c:v>-42610.0</c:v>
                </c:pt>
                <c:pt idx="660">
                  <c:v>-42692.0</c:v>
                </c:pt>
                <c:pt idx="661">
                  <c:v>-42775.0</c:v>
                </c:pt>
                <c:pt idx="662">
                  <c:v>-42908.0</c:v>
                </c:pt>
                <c:pt idx="663">
                  <c:v>-43055.0</c:v>
                </c:pt>
                <c:pt idx="664">
                  <c:v>-43163.0</c:v>
                </c:pt>
                <c:pt idx="665">
                  <c:v>-43237.0</c:v>
                </c:pt>
                <c:pt idx="666">
                  <c:v>-43305.0</c:v>
                </c:pt>
                <c:pt idx="667">
                  <c:v>-43375.0</c:v>
                </c:pt>
                <c:pt idx="668">
                  <c:v>-43353.0</c:v>
                </c:pt>
                <c:pt idx="669">
                  <c:v>-43308.0</c:v>
                </c:pt>
                <c:pt idx="670">
                  <c:v>-43309.0</c:v>
                </c:pt>
                <c:pt idx="671">
                  <c:v>-43401.0</c:v>
                </c:pt>
                <c:pt idx="672">
                  <c:v>-43447.0</c:v>
                </c:pt>
                <c:pt idx="673">
                  <c:v>-43534.0</c:v>
                </c:pt>
                <c:pt idx="674">
                  <c:v>-43620.0</c:v>
                </c:pt>
                <c:pt idx="675">
                  <c:v>-43717.0</c:v>
                </c:pt>
                <c:pt idx="676">
                  <c:v>-43769.0</c:v>
                </c:pt>
                <c:pt idx="677">
                  <c:v>-43842.0</c:v>
                </c:pt>
                <c:pt idx="678">
                  <c:v>-43928.0</c:v>
                </c:pt>
                <c:pt idx="679">
                  <c:v>-44011.0</c:v>
                </c:pt>
                <c:pt idx="680">
                  <c:v>-44050.0</c:v>
                </c:pt>
                <c:pt idx="681">
                  <c:v>-44113.0</c:v>
                </c:pt>
                <c:pt idx="682">
                  <c:v>-44190.0</c:v>
                </c:pt>
                <c:pt idx="683">
                  <c:v>-44242.0</c:v>
                </c:pt>
                <c:pt idx="684">
                  <c:v>-44277.0</c:v>
                </c:pt>
                <c:pt idx="685">
                  <c:v>-44304.0</c:v>
                </c:pt>
                <c:pt idx="686">
                  <c:v>-44366.0</c:v>
                </c:pt>
                <c:pt idx="687">
                  <c:v>-44434.0</c:v>
                </c:pt>
                <c:pt idx="688">
                  <c:v>-44531.0</c:v>
                </c:pt>
                <c:pt idx="689">
                  <c:v>-44566.0</c:v>
                </c:pt>
                <c:pt idx="690">
                  <c:v>-44654.0</c:v>
                </c:pt>
                <c:pt idx="691">
                  <c:v>-44720.0</c:v>
                </c:pt>
                <c:pt idx="692">
                  <c:v>-44817.0</c:v>
                </c:pt>
                <c:pt idx="693">
                  <c:v>-44833.0</c:v>
                </c:pt>
                <c:pt idx="694">
                  <c:v>-44907.0</c:v>
                </c:pt>
                <c:pt idx="695">
                  <c:v>-44939.0</c:v>
                </c:pt>
                <c:pt idx="696">
                  <c:v>-44960.0</c:v>
                </c:pt>
                <c:pt idx="697">
                  <c:v>-45027.0</c:v>
                </c:pt>
                <c:pt idx="698">
                  <c:v>-45099.0</c:v>
                </c:pt>
                <c:pt idx="699">
                  <c:v>-45178.0</c:v>
                </c:pt>
                <c:pt idx="700">
                  <c:v>-45282.0</c:v>
                </c:pt>
                <c:pt idx="701">
                  <c:v>-45336.0</c:v>
                </c:pt>
                <c:pt idx="702">
                  <c:v>-45383.0</c:v>
                </c:pt>
                <c:pt idx="703">
                  <c:v>-45456.0</c:v>
                </c:pt>
                <c:pt idx="704">
                  <c:v>-45521.0</c:v>
                </c:pt>
                <c:pt idx="705">
                  <c:v>-45588.0</c:v>
                </c:pt>
                <c:pt idx="706">
                  <c:v>-45634.0</c:v>
                </c:pt>
                <c:pt idx="707">
                  <c:v>-45702.0</c:v>
                </c:pt>
                <c:pt idx="708">
                  <c:v>-45737.0</c:v>
                </c:pt>
                <c:pt idx="709">
                  <c:v>-45850.0</c:v>
                </c:pt>
                <c:pt idx="710">
                  <c:v>-45914.0</c:v>
                </c:pt>
                <c:pt idx="711">
                  <c:v>-45958.0</c:v>
                </c:pt>
                <c:pt idx="712">
                  <c:v>-45980.0</c:v>
                </c:pt>
                <c:pt idx="713">
                  <c:v>-46013.0</c:v>
                </c:pt>
                <c:pt idx="714">
                  <c:v>-46037.0</c:v>
                </c:pt>
                <c:pt idx="715">
                  <c:v>-46075.0</c:v>
                </c:pt>
                <c:pt idx="716">
                  <c:v>-46102.0</c:v>
                </c:pt>
                <c:pt idx="717">
                  <c:v>-46146.0</c:v>
                </c:pt>
                <c:pt idx="718">
                  <c:v>-46169.0</c:v>
                </c:pt>
                <c:pt idx="719">
                  <c:v>-46206.0</c:v>
                </c:pt>
                <c:pt idx="720">
                  <c:v>-46134.0</c:v>
                </c:pt>
                <c:pt idx="721">
                  <c:v>-46130.0</c:v>
                </c:pt>
                <c:pt idx="722">
                  <c:v>-46083.0</c:v>
                </c:pt>
                <c:pt idx="723">
                  <c:v>-46020.0</c:v>
                </c:pt>
                <c:pt idx="724">
                  <c:v>-45994.0</c:v>
                </c:pt>
                <c:pt idx="725">
                  <c:v>-46035.0</c:v>
                </c:pt>
                <c:pt idx="726">
                  <c:v>-46123.0</c:v>
                </c:pt>
                <c:pt idx="727">
                  <c:v>-46207.0</c:v>
                </c:pt>
                <c:pt idx="728">
                  <c:v>-46343.0</c:v>
                </c:pt>
                <c:pt idx="729">
                  <c:v>-46418.0</c:v>
                </c:pt>
                <c:pt idx="730">
                  <c:v>-46531.0</c:v>
                </c:pt>
                <c:pt idx="731">
                  <c:v>-46595.0</c:v>
                </c:pt>
                <c:pt idx="732">
                  <c:v>-46654.0</c:v>
                </c:pt>
                <c:pt idx="733">
                  <c:v>-46760.0</c:v>
                </c:pt>
                <c:pt idx="734">
                  <c:v>-46825.0</c:v>
                </c:pt>
                <c:pt idx="735">
                  <c:v>-46792.0</c:v>
                </c:pt>
                <c:pt idx="736">
                  <c:v>-46809.0</c:v>
                </c:pt>
                <c:pt idx="737">
                  <c:v>-46862.0</c:v>
                </c:pt>
                <c:pt idx="738">
                  <c:v>-46970.0</c:v>
                </c:pt>
                <c:pt idx="739">
                  <c:v>-47073.0</c:v>
                </c:pt>
                <c:pt idx="740">
                  <c:v>-47142.0</c:v>
                </c:pt>
                <c:pt idx="741">
                  <c:v>-47228.0</c:v>
                </c:pt>
                <c:pt idx="742">
                  <c:v>-47315.0</c:v>
                </c:pt>
                <c:pt idx="743">
                  <c:v>-47391.0</c:v>
                </c:pt>
                <c:pt idx="744">
                  <c:v>-47496.0</c:v>
                </c:pt>
                <c:pt idx="745">
                  <c:v>-47592.0</c:v>
                </c:pt>
                <c:pt idx="746">
                  <c:v>-47683.0</c:v>
                </c:pt>
                <c:pt idx="747">
                  <c:v>-47764.0</c:v>
                </c:pt>
                <c:pt idx="748">
                  <c:v>-47844.0</c:v>
                </c:pt>
                <c:pt idx="749">
                  <c:v>-47779.0</c:v>
                </c:pt>
                <c:pt idx="750">
                  <c:v>-47848.0</c:v>
                </c:pt>
                <c:pt idx="751">
                  <c:v>-47924.0</c:v>
                </c:pt>
                <c:pt idx="752">
                  <c:v>-48002.0</c:v>
                </c:pt>
                <c:pt idx="753">
                  <c:v>-48085.0</c:v>
                </c:pt>
                <c:pt idx="754">
                  <c:v>-48188.0</c:v>
                </c:pt>
                <c:pt idx="755">
                  <c:v>-48270.0</c:v>
                </c:pt>
                <c:pt idx="756">
                  <c:v>-48362.0</c:v>
                </c:pt>
                <c:pt idx="757">
                  <c:v>-48427.0</c:v>
                </c:pt>
                <c:pt idx="758">
                  <c:v>-48497.0</c:v>
                </c:pt>
                <c:pt idx="759">
                  <c:v>-48492.0</c:v>
                </c:pt>
                <c:pt idx="760">
                  <c:v>-48469.0</c:v>
                </c:pt>
                <c:pt idx="761">
                  <c:v>-48473.0</c:v>
                </c:pt>
                <c:pt idx="762">
                  <c:v>-48500.0</c:v>
                </c:pt>
                <c:pt idx="763">
                  <c:v>-48484.0</c:v>
                </c:pt>
                <c:pt idx="764">
                  <c:v>-48494.0</c:v>
                </c:pt>
                <c:pt idx="765">
                  <c:v>-48551.0</c:v>
                </c:pt>
                <c:pt idx="766">
                  <c:v>-48641.0</c:v>
                </c:pt>
                <c:pt idx="767">
                  <c:v>-48721.0</c:v>
                </c:pt>
                <c:pt idx="768">
                  <c:v>-48809.0</c:v>
                </c:pt>
                <c:pt idx="769">
                  <c:v>-48900.0</c:v>
                </c:pt>
                <c:pt idx="770">
                  <c:v>-49009.0</c:v>
                </c:pt>
                <c:pt idx="771">
                  <c:v>-49073.0</c:v>
                </c:pt>
                <c:pt idx="772">
                  <c:v>-49160.0</c:v>
                </c:pt>
                <c:pt idx="773">
                  <c:v>-49235.0</c:v>
                </c:pt>
                <c:pt idx="774">
                  <c:v>-49317.0</c:v>
                </c:pt>
                <c:pt idx="775">
                  <c:v>-49457.0</c:v>
                </c:pt>
                <c:pt idx="776">
                  <c:v>-49529.0</c:v>
                </c:pt>
                <c:pt idx="777">
                  <c:v>-49658.0</c:v>
                </c:pt>
                <c:pt idx="778">
                  <c:v>-49743.0</c:v>
                </c:pt>
                <c:pt idx="779">
                  <c:v>-49819.0</c:v>
                </c:pt>
                <c:pt idx="780">
                  <c:v>-49880.0</c:v>
                </c:pt>
                <c:pt idx="781">
                  <c:v>-49951.0</c:v>
                </c:pt>
                <c:pt idx="782">
                  <c:v>-49992.0</c:v>
                </c:pt>
                <c:pt idx="783">
                  <c:v>-49912.0</c:v>
                </c:pt>
                <c:pt idx="784">
                  <c:v>-49951.0</c:v>
                </c:pt>
                <c:pt idx="785">
                  <c:v>-50029.0</c:v>
                </c:pt>
                <c:pt idx="786">
                  <c:v>-50131.0</c:v>
                </c:pt>
                <c:pt idx="787">
                  <c:v>-50224.0</c:v>
                </c:pt>
                <c:pt idx="788">
                  <c:v>-50317.0</c:v>
                </c:pt>
                <c:pt idx="789">
                  <c:v>-50360.0</c:v>
                </c:pt>
                <c:pt idx="790">
                  <c:v>-50406.0</c:v>
                </c:pt>
                <c:pt idx="791">
                  <c:v>-50508.0</c:v>
                </c:pt>
                <c:pt idx="792">
                  <c:v>-50593.0</c:v>
                </c:pt>
                <c:pt idx="793">
                  <c:v>-50705.0</c:v>
                </c:pt>
                <c:pt idx="794">
                  <c:v>-50819.0</c:v>
                </c:pt>
                <c:pt idx="795">
                  <c:v>-50891.0</c:v>
                </c:pt>
                <c:pt idx="796">
                  <c:v>-50964.0</c:v>
                </c:pt>
                <c:pt idx="797">
                  <c:v>-51056.0</c:v>
                </c:pt>
                <c:pt idx="798">
                  <c:v>-51155.0</c:v>
                </c:pt>
                <c:pt idx="799">
                  <c:v>-51206.0</c:v>
                </c:pt>
                <c:pt idx="800">
                  <c:v>-51313.0</c:v>
                </c:pt>
                <c:pt idx="801">
                  <c:v>-51431.0</c:v>
                </c:pt>
                <c:pt idx="802">
                  <c:v>-51576.0</c:v>
                </c:pt>
                <c:pt idx="803">
                  <c:v>-51682.0</c:v>
                </c:pt>
                <c:pt idx="804">
                  <c:v>-51798.0</c:v>
                </c:pt>
                <c:pt idx="805">
                  <c:v>-51912.0</c:v>
                </c:pt>
                <c:pt idx="806">
                  <c:v>-52008.0</c:v>
                </c:pt>
                <c:pt idx="807">
                  <c:v>-52100.0</c:v>
                </c:pt>
                <c:pt idx="808">
                  <c:v>-52143.0</c:v>
                </c:pt>
                <c:pt idx="809">
                  <c:v>-52214.0</c:v>
                </c:pt>
                <c:pt idx="810">
                  <c:v>-52300.0</c:v>
                </c:pt>
                <c:pt idx="811">
                  <c:v>-52409.0</c:v>
                </c:pt>
                <c:pt idx="812">
                  <c:v>-52509.0</c:v>
                </c:pt>
                <c:pt idx="813">
                  <c:v>-52621.0</c:v>
                </c:pt>
                <c:pt idx="814">
                  <c:v>-52699.0</c:v>
                </c:pt>
                <c:pt idx="815">
                  <c:v>-52773.0</c:v>
                </c:pt>
                <c:pt idx="816">
                  <c:v>-52886.0</c:v>
                </c:pt>
                <c:pt idx="817">
                  <c:v>-52964.0</c:v>
                </c:pt>
                <c:pt idx="818">
                  <c:v>-53051.0</c:v>
                </c:pt>
                <c:pt idx="819">
                  <c:v>-53062.0</c:v>
                </c:pt>
                <c:pt idx="820">
                  <c:v>-53088.0</c:v>
                </c:pt>
                <c:pt idx="821">
                  <c:v>-53197.0</c:v>
                </c:pt>
                <c:pt idx="822">
                  <c:v>-53170.0</c:v>
                </c:pt>
                <c:pt idx="823">
                  <c:v>-53209.0</c:v>
                </c:pt>
                <c:pt idx="824">
                  <c:v>-53334.0</c:v>
                </c:pt>
                <c:pt idx="825">
                  <c:v>-53432.0</c:v>
                </c:pt>
                <c:pt idx="826">
                  <c:v>-53462.0</c:v>
                </c:pt>
                <c:pt idx="827">
                  <c:v>-53484.0</c:v>
                </c:pt>
                <c:pt idx="828">
                  <c:v>-53582.0</c:v>
                </c:pt>
                <c:pt idx="829">
                  <c:v>-53669.0</c:v>
                </c:pt>
                <c:pt idx="830">
                  <c:v>-53760.0</c:v>
                </c:pt>
                <c:pt idx="831">
                  <c:v>-53833.0</c:v>
                </c:pt>
                <c:pt idx="832">
                  <c:v>-53909.0</c:v>
                </c:pt>
                <c:pt idx="833">
                  <c:v>-53996.0</c:v>
                </c:pt>
                <c:pt idx="834">
                  <c:v>-54069.0</c:v>
                </c:pt>
                <c:pt idx="835">
                  <c:v>-54137.0</c:v>
                </c:pt>
                <c:pt idx="836">
                  <c:v>-54238.0</c:v>
                </c:pt>
                <c:pt idx="837">
                  <c:v>-54354.0</c:v>
                </c:pt>
                <c:pt idx="838">
                  <c:v>-54426.0</c:v>
                </c:pt>
                <c:pt idx="839">
                  <c:v>-54502.0</c:v>
                </c:pt>
                <c:pt idx="840">
                  <c:v>-54573.0</c:v>
                </c:pt>
                <c:pt idx="841">
                  <c:v>-54708.0</c:v>
                </c:pt>
                <c:pt idx="842">
                  <c:v>-54811.0</c:v>
                </c:pt>
                <c:pt idx="843">
                  <c:v>-54897.0</c:v>
                </c:pt>
                <c:pt idx="844">
                  <c:v>-54979.0</c:v>
                </c:pt>
                <c:pt idx="845">
                  <c:v>-55019.0</c:v>
                </c:pt>
                <c:pt idx="846">
                  <c:v>-55112.0</c:v>
                </c:pt>
                <c:pt idx="847">
                  <c:v>-55175.0</c:v>
                </c:pt>
                <c:pt idx="848">
                  <c:v>-55123.0</c:v>
                </c:pt>
                <c:pt idx="849">
                  <c:v>-55071.0</c:v>
                </c:pt>
                <c:pt idx="850">
                  <c:v>-54988.0</c:v>
                </c:pt>
                <c:pt idx="851">
                  <c:v>-55039.0</c:v>
                </c:pt>
                <c:pt idx="852">
                  <c:v>-55073.0</c:v>
                </c:pt>
                <c:pt idx="853">
                  <c:v>-55179.0</c:v>
                </c:pt>
                <c:pt idx="854">
                  <c:v>-55275.0</c:v>
                </c:pt>
                <c:pt idx="855">
                  <c:v>-55371.0</c:v>
                </c:pt>
                <c:pt idx="856">
                  <c:v>-55469.0</c:v>
                </c:pt>
                <c:pt idx="857">
                  <c:v>-55556.0</c:v>
                </c:pt>
                <c:pt idx="858">
                  <c:v>-55630.0</c:v>
                </c:pt>
                <c:pt idx="859">
                  <c:v>-55721.0</c:v>
                </c:pt>
                <c:pt idx="860">
                  <c:v>-55777.0</c:v>
                </c:pt>
                <c:pt idx="861">
                  <c:v>-55858.0</c:v>
                </c:pt>
                <c:pt idx="862">
                  <c:v>-55966.0</c:v>
                </c:pt>
                <c:pt idx="863">
                  <c:v>-56002.0</c:v>
                </c:pt>
                <c:pt idx="864">
                  <c:v>-56117.0</c:v>
                </c:pt>
                <c:pt idx="865">
                  <c:v>-56225.0</c:v>
                </c:pt>
                <c:pt idx="866">
                  <c:v>-56304.0</c:v>
                </c:pt>
                <c:pt idx="867">
                  <c:v>-56384.0</c:v>
                </c:pt>
                <c:pt idx="868">
                  <c:v>-56452.0</c:v>
                </c:pt>
                <c:pt idx="869">
                  <c:v>-56504.0</c:v>
                </c:pt>
                <c:pt idx="870">
                  <c:v>-56567.0</c:v>
                </c:pt>
                <c:pt idx="871">
                  <c:v>-56657.0</c:v>
                </c:pt>
                <c:pt idx="872">
                  <c:v>-56741.0</c:v>
                </c:pt>
                <c:pt idx="873">
                  <c:v>-56774.0</c:v>
                </c:pt>
                <c:pt idx="874">
                  <c:v>-56700.0</c:v>
                </c:pt>
                <c:pt idx="875">
                  <c:v>-56678.0</c:v>
                </c:pt>
                <c:pt idx="876">
                  <c:v>-56626.0</c:v>
                </c:pt>
                <c:pt idx="877">
                  <c:v>-56652.0</c:v>
                </c:pt>
                <c:pt idx="878">
                  <c:v>-56615.0</c:v>
                </c:pt>
                <c:pt idx="879">
                  <c:v>-56628.0</c:v>
                </c:pt>
                <c:pt idx="880">
                  <c:v>-56716.0</c:v>
                </c:pt>
                <c:pt idx="881">
                  <c:v>-56801.0</c:v>
                </c:pt>
                <c:pt idx="882">
                  <c:v>-56877.0</c:v>
                </c:pt>
                <c:pt idx="883">
                  <c:v>-56923.0</c:v>
                </c:pt>
                <c:pt idx="884">
                  <c:v>-57031.0</c:v>
                </c:pt>
                <c:pt idx="885">
                  <c:v>-57126.0</c:v>
                </c:pt>
                <c:pt idx="886">
                  <c:v>-57241.0</c:v>
                </c:pt>
                <c:pt idx="887">
                  <c:v>-57210.0</c:v>
                </c:pt>
                <c:pt idx="888">
                  <c:v>-57299.0</c:v>
                </c:pt>
                <c:pt idx="889">
                  <c:v>-57396.0</c:v>
                </c:pt>
                <c:pt idx="890">
                  <c:v>-57364.0</c:v>
                </c:pt>
                <c:pt idx="891">
                  <c:v>-57449.0</c:v>
                </c:pt>
                <c:pt idx="892">
                  <c:v>-57513.0</c:v>
                </c:pt>
                <c:pt idx="893">
                  <c:v>-57623.0</c:v>
                </c:pt>
                <c:pt idx="894">
                  <c:v>-57686.0</c:v>
                </c:pt>
                <c:pt idx="895">
                  <c:v>-57788.0</c:v>
                </c:pt>
                <c:pt idx="896">
                  <c:v>-57877.0</c:v>
                </c:pt>
                <c:pt idx="897">
                  <c:v>-57943.0</c:v>
                </c:pt>
                <c:pt idx="898">
                  <c:v>-58026.0</c:v>
                </c:pt>
                <c:pt idx="899">
                  <c:v>-58113.0</c:v>
                </c:pt>
                <c:pt idx="900">
                  <c:v>-58213.0</c:v>
                </c:pt>
                <c:pt idx="901">
                  <c:v>-58308.0</c:v>
                </c:pt>
                <c:pt idx="902">
                  <c:v>-58421.0</c:v>
                </c:pt>
                <c:pt idx="903">
                  <c:v>-58469.0</c:v>
                </c:pt>
                <c:pt idx="904">
                  <c:v>-58509.0</c:v>
                </c:pt>
                <c:pt idx="905">
                  <c:v>-58640.0</c:v>
                </c:pt>
                <c:pt idx="906">
                  <c:v>-58685.0</c:v>
                </c:pt>
                <c:pt idx="907">
                  <c:v>-58757.0</c:v>
                </c:pt>
                <c:pt idx="908">
                  <c:v>-58863.0</c:v>
                </c:pt>
                <c:pt idx="909">
                  <c:v>-58889.0</c:v>
                </c:pt>
                <c:pt idx="910">
                  <c:v>-58898.0</c:v>
                </c:pt>
                <c:pt idx="911">
                  <c:v>-58947.0</c:v>
                </c:pt>
                <c:pt idx="912">
                  <c:v>-59009.0</c:v>
                </c:pt>
                <c:pt idx="913">
                  <c:v>-59099.0</c:v>
                </c:pt>
                <c:pt idx="914">
                  <c:v>-59174.0</c:v>
                </c:pt>
                <c:pt idx="915">
                  <c:v>-59255.0</c:v>
                </c:pt>
                <c:pt idx="916">
                  <c:v>-59302.0</c:v>
                </c:pt>
                <c:pt idx="917">
                  <c:v>-59318.0</c:v>
                </c:pt>
                <c:pt idx="918">
                  <c:v>-59396.0</c:v>
                </c:pt>
                <c:pt idx="919">
                  <c:v>-59436.0</c:v>
                </c:pt>
                <c:pt idx="920">
                  <c:v>-59468.0</c:v>
                </c:pt>
                <c:pt idx="921">
                  <c:v>-59538.0</c:v>
                </c:pt>
                <c:pt idx="922">
                  <c:v>-59614.0</c:v>
                </c:pt>
                <c:pt idx="923">
                  <c:v>-59699.0</c:v>
                </c:pt>
                <c:pt idx="924">
                  <c:v>-59766.0</c:v>
                </c:pt>
                <c:pt idx="925">
                  <c:v>-59858.0</c:v>
                </c:pt>
                <c:pt idx="926">
                  <c:v>-59906.0</c:v>
                </c:pt>
                <c:pt idx="927">
                  <c:v>-59920.0</c:v>
                </c:pt>
                <c:pt idx="928">
                  <c:v>-59902.0</c:v>
                </c:pt>
                <c:pt idx="929">
                  <c:v>-60010.0</c:v>
                </c:pt>
                <c:pt idx="930">
                  <c:v>-60094.0</c:v>
                </c:pt>
                <c:pt idx="931">
                  <c:v>-60172.0</c:v>
                </c:pt>
                <c:pt idx="932">
                  <c:v>-60295.0</c:v>
                </c:pt>
                <c:pt idx="933">
                  <c:v>-60379.0</c:v>
                </c:pt>
                <c:pt idx="934">
                  <c:v>-60487.0</c:v>
                </c:pt>
                <c:pt idx="935">
                  <c:v>-60576.0</c:v>
                </c:pt>
                <c:pt idx="936">
                  <c:v>-60647.0</c:v>
                </c:pt>
                <c:pt idx="937">
                  <c:v>-60725.0</c:v>
                </c:pt>
                <c:pt idx="938">
                  <c:v>-60791.0</c:v>
                </c:pt>
                <c:pt idx="939">
                  <c:v>-60923.0</c:v>
                </c:pt>
                <c:pt idx="940">
                  <c:v>-61022.0</c:v>
                </c:pt>
                <c:pt idx="941">
                  <c:v>-61119.0</c:v>
                </c:pt>
                <c:pt idx="942">
                  <c:v>-61145.0</c:v>
                </c:pt>
                <c:pt idx="943">
                  <c:v>-61225.0</c:v>
                </c:pt>
                <c:pt idx="944">
                  <c:v>-61303.0</c:v>
                </c:pt>
                <c:pt idx="945">
                  <c:v>-61424.0</c:v>
                </c:pt>
                <c:pt idx="946">
                  <c:v>-61543.0</c:v>
                </c:pt>
                <c:pt idx="947">
                  <c:v>-61664.0</c:v>
                </c:pt>
                <c:pt idx="948">
                  <c:v>-61668.0</c:v>
                </c:pt>
                <c:pt idx="949">
                  <c:v>-61700.0</c:v>
                </c:pt>
                <c:pt idx="950">
                  <c:v>-61745.0</c:v>
                </c:pt>
                <c:pt idx="951">
                  <c:v>-61831.0</c:v>
                </c:pt>
                <c:pt idx="952">
                  <c:v>-61895.0</c:v>
                </c:pt>
                <c:pt idx="953">
                  <c:v>-61980.0</c:v>
                </c:pt>
                <c:pt idx="954">
                  <c:v>-62040.0</c:v>
                </c:pt>
                <c:pt idx="955">
                  <c:v>-62086.0</c:v>
                </c:pt>
                <c:pt idx="956">
                  <c:v>-62158.0</c:v>
                </c:pt>
                <c:pt idx="957">
                  <c:v>-62235.0</c:v>
                </c:pt>
                <c:pt idx="958">
                  <c:v>-62315.0</c:v>
                </c:pt>
                <c:pt idx="959">
                  <c:v>-62398.0</c:v>
                </c:pt>
                <c:pt idx="960">
                  <c:v>-62458.0</c:v>
                </c:pt>
                <c:pt idx="961">
                  <c:v>-62526.0</c:v>
                </c:pt>
                <c:pt idx="962">
                  <c:v>-62609.0</c:v>
                </c:pt>
                <c:pt idx="963">
                  <c:v>-62690.0</c:v>
                </c:pt>
                <c:pt idx="964">
                  <c:v>-62779.0</c:v>
                </c:pt>
                <c:pt idx="965">
                  <c:v>-62845.0</c:v>
                </c:pt>
                <c:pt idx="966">
                  <c:v>-62810.0</c:v>
                </c:pt>
                <c:pt idx="967">
                  <c:v>-62904.0</c:v>
                </c:pt>
                <c:pt idx="968">
                  <c:v>-63010.0</c:v>
                </c:pt>
                <c:pt idx="969">
                  <c:v>-63095.0</c:v>
                </c:pt>
                <c:pt idx="970">
                  <c:v>-63088.0</c:v>
                </c:pt>
                <c:pt idx="971">
                  <c:v>-63048.0</c:v>
                </c:pt>
                <c:pt idx="972">
                  <c:v>-63041.0</c:v>
                </c:pt>
                <c:pt idx="973">
                  <c:v>-63029.0</c:v>
                </c:pt>
                <c:pt idx="974">
                  <c:v>-63001.0</c:v>
                </c:pt>
                <c:pt idx="975">
                  <c:v>-62970.0</c:v>
                </c:pt>
                <c:pt idx="976">
                  <c:v>-62953.0</c:v>
                </c:pt>
                <c:pt idx="977">
                  <c:v>-63026.0</c:v>
                </c:pt>
                <c:pt idx="978">
                  <c:v>-63140.0</c:v>
                </c:pt>
                <c:pt idx="979">
                  <c:v>-63220.0</c:v>
                </c:pt>
                <c:pt idx="980">
                  <c:v>-63279.0</c:v>
                </c:pt>
                <c:pt idx="981">
                  <c:v>-63369.0</c:v>
                </c:pt>
                <c:pt idx="982">
                  <c:v>-63448.0</c:v>
                </c:pt>
                <c:pt idx="983">
                  <c:v>-63515.0</c:v>
                </c:pt>
                <c:pt idx="984">
                  <c:v>-63609.0</c:v>
                </c:pt>
                <c:pt idx="985">
                  <c:v>-63695.0</c:v>
                </c:pt>
                <c:pt idx="986">
                  <c:v>-63770.0</c:v>
                </c:pt>
                <c:pt idx="987">
                  <c:v>-63881.0</c:v>
                </c:pt>
                <c:pt idx="988">
                  <c:v>-63931.0</c:v>
                </c:pt>
                <c:pt idx="989">
                  <c:v>-64017.0</c:v>
                </c:pt>
                <c:pt idx="990">
                  <c:v>-64133.0</c:v>
                </c:pt>
                <c:pt idx="991">
                  <c:v>-64217.0</c:v>
                </c:pt>
                <c:pt idx="992">
                  <c:v>-64261.0</c:v>
                </c:pt>
                <c:pt idx="993">
                  <c:v>-64315.0</c:v>
                </c:pt>
                <c:pt idx="994">
                  <c:v>-64372.0</c:v>
                </c:pt>
                <c:pt idx="995">
                  <c:v>-64458.0</c:v>
                </c:pt>
                <c:pt idx="996">
                  <c:v>-64553.0</c:v>
                </c:pt>
                <c:pt idx="997">
                  <c:v>-64559.0</c:v>
                </c:pt>
                <c:pt idx="998">
                  <c:v>-64669.0</c:v>
                </c:pt>
                <c:pt idx="999">
                  <c:v>-64766.0</c:v>
                </c:pt>
                <c:pt idx="1000">
                  <c:v>-64870.0</c:v>
                </c:pt>
                <c:pt idx="1001">
                  <c:v>-64931.0</c:v>
                </c:pt>
                <c:pt idx="1002">
                  <c:v>-64974.0</c:v>
                </c:pt>
                <c:pt idx="1003">
                  <c:v>-65053.0</c:v>
                </c:pt>
                <c:pt idx="1004">
                  <c:v>-65134.0</c:v>
                </c:pt>
                <c:pt idx="1005">
                  <c:v>-65229.0</c:v>
                </c:pt>
                <c:pt idx="1006">
                  <c:v>-65280.0</c:v>
                </c:pt>
                <c:pt idx="1007">
                  <c:v>-65361.0</c:v>
                </c:pt>
                <c:pt idx="1008">
                  <c:v>-65429.0</c:v>
                </c:pt>
                <c:pt idx="1009">
                  <c:v>-65492.0</c:v>
                </c:pt>
                <c:pt idx="1010">
                  <c:v>-65557.0</c:v>
                </c:pt>
                <c:pt idx="1011">
                  <c:v>-65620.0</c:v>
                </c:pt>
                <c:pt idx="1012">
                  <c:v>-65713.0</c:v>
                </c:pt>
                <c:pt idx="1013">
                  <c:v>-65784.0</c:v>
                </c:pt>
                <c:pt idx="1014">
                  <c:v>-65825.0</c:v>
                </c:pt>
                <c:pt idx="1015">
                  <c:v>-65857.0</c:v>
                </c:pt>
                <c:pt idx="1016">
                  <c:v>-65940.0</c:v>
                </c:pt>
                <c:pt idx="1017">
                  <c:v>-66025.0</c:v>
                </c:pt>
                <c:pt idx="1018">
                  <c:v>-66065.0</c:v>
                </c:pt>
                <c:pt idx="1019">
                  <c:v>-66166.0</c:v>
                </c:pt>
                <c:pt idx="1020">
                  <c:v>-66245.0</c:v>
                </c:pt>
                <c:pt idx="1021">
                  <c:v>-66320.0</c:v>
                </c:pt>
                <c:pt idx="1022">
                  <c:v>-66395.0</c:v>
                </c:pt>
                <c:pt idx="1023">
                  <c:v>-66501.0</c:v>
                </c:pt>
                <c:pt idx="1024">
                  <c:v>-66615.0</c:v>
                </c:pt>
                <c:pt idx="1025">
                  <c:v>-66717.0</c:v>
                </c:pt>
                <c:pt idx="1026">
                  <c:v>-66817.0</c:v>
                </c:pt>
                <c:pt idx="1027">
                  <c:v>-66908.0</c:v>
                </c:pt>
                <c:pt idx="1028">
                  <c:v>-66933.0</c:v>
                </c:pt>
                <c:pt idx="1029">
                  <c:v>-67063.0</c:v>
                </c:pt>
                <c:pt idx="1030">
                  <c:v>-67132.0</c:v>
                </c:pt>
                <c:pt idx="1031">
                  <c:v>-67214.0</c:v>
                </c:pt>
                <c:pt idx="1032">
                  <c:v>-67284.0</c:v>
                </c:pt>
                <c:pt idx="1033">
                  <c:v>-67379.0</c:v>
                </c:pt>
                <c:pt idx="1034">
                  <c:v>-67463.0</c:v>
                </c:pt>
                <c:pt idx="1035">
                  <c:v>-67552.0</c:v>
                </c:pt>
                <c:pt idx="1036">
                  <c:v>-67660.0</c:v>
                </c:pt>
                <c:pt idx="1037">
                  <c:v>-67691.0</c:v>
                </c:pt>
                <c:pt idx="1038">
                  <c:v>-67761.0</c:v>
                </c:pt>
                <c:pt idx="1039">
                  <c:v>-67812.0</c:v>
                </c:pt>
                <c:pt idx="1040">
                  <c:v>-67917.0</c:v>
                </c:pt>
                <c:pt idx="1041">
                  <c:v>-68016.0</c:v>
                </c:pt>
                <c:pt idx="1042">
                  <c:v>-68121.0</c:v>
                </c:pt>
                <c:pt idx="1043">
                  <c:v>-68216.0</c:v>
                </c:pt>
                <c:pt idx="1044">
                  <c:v>-68285.0</c:v>
                </c:pt>
                <c:pt idx="1045">
                  <c:v>-68368.0</c:v>
                </c:pt>
                <c:pt idx="1046">
                  <c:v>-68433.0</c:v>
                </c:pt>
                <c:pt idx="1047">
                  <c:v>-68509.0</c:v>
                </c:pt>
                <c:pt idx="1048">
                  <c:v>-68543.0</c:v>
                </c:pt>
                <c:pt idx="1049">
                  <c:v>-68634.0</c:v>
                </c:pt>
                <c:pt idx="1050">
                  <c:v>-68584.0</c:v>
                </c:pt>
                <c:pt idx="1051">
                  <c:v>-68655.0</c:v>
                </c:pt>
                <c:pt idx="1052">
                  <c:v>-68725.0</c:v>
                </c:pt>
                <c:pt idx="1053">
                  <c:v>-68802.0</c:v>
                </c:pt>
                <c:pt idx="1054">
                  <c:v>-68810.0</c:v>
                </c:pt>
                <c:pt idx="1055">
                  <c:v>-68908.0</c:v>
                </c:pt>
                <c:pt idx="1056">
                  <c:v>-68986.0</c:v>
                </c:pt>
                <c:pt idx="1057">
                  <c:v>-69060.0</c:v>
                </c:pt>
                <c:pt idx="1058">
                  <c:v>-69149.0</c:v>
                </c:pt>
                <c:pt idx="1059">
                  <c:v>-69141.0</c:v>
                </c:pt>
                <c:pt idx="1060">
                  <c:v>-69152.0</c:v>
                </c:pt>
                <c:pt idx="1061">
                  <c:v>-69248.0</c:v>
                </c:pt>
                <c:pt idx="1062">
                  <c:v>-69332.0</c:v>
                </c:pt>
                <c:pt idx="1063">
                  <c:v>-69397.0</c:v>
                </c:pt>
                <c:pt idx="1064">
                  <c:v>-69460.0</c:v>
                </c:pt>
                <c:pt idx="1065">
                  <c:v>-69537.0</c:v>
                </c:pt>
                <c:pt idx="1066">
                  <c:v>-69624.0</c:v>
                </c:pt>
                <c:pt idx="1067">
                  <c:v>-69726.0</c:v>
                </c:pt>
                <c:pt idx="1068">
                  <c:v>-69840.0</c:v>
                </c:pt>
                <c:pt idx="1069">
                  <c:v>-69899.0</c:v>
                </c:pt>
                <c:pt idx="1070">
                  <c:v>-69981.0</c:v>
                </c:pt>
                <c:pt idx="1071">
                  <c:v>-70070.0</c:v>
                </c:pt>
                <c:pt idx="1072">
                  <c:v>-70129.0</c:v>
                </c:pt>
                <c:pt idx="1073">
                  <c:v>-70216.0</c:v>
                </c:pt>
                <c:pt idx="1074">
                  <c:v>-70277.0</c:v>
                </c:pt>
                <c:pt idx="1075">
                  <c:v>-70339.0</c:v>
                </c:pt>
                <c:pt idx="1076">
                  <c:v>-70426.0</c:v>
                </c:pt>
                <c:pt idx="1077">
                  <c:v>-70488.0</c:v>
                </c:pt>
                <c:pt idx="1078">
                  <c:v>-70554.0</c:v>
                </c:pt>
                <c:pt idx="1079">
                  <c:v>-70614.0</c:v>
                </c:pt>
                <c:pt idx="1080">
                  <c:v>-70698.0</c:v>
                </c:pt>
                <c:pt idx="1081">
                  <c:v>-70749.0</c:v>
                </c:pt>
                <c:pt idx="1082">
                  <c:v>-70852.0</c:v>
                </c:pt>
                <c:pt idx="1083">
                  <c:v>-70923.0</c:v>
                </c:pt>
                <c:pt idx="1084">
                  <c:v>-71014.0</c:v>
                </c:pt>
                <c:pt idx="1085">
                  <c:v>-71082.0</c:v>
                </c:pt>
                <c:pt idx="1086">
                  <c:v>-71170.0</c:v>
                </c:pt>
                <c:pt idx="1087">
                  <c:v>-71257.0</c:v>
                </c:pt>
                <c:pt idx="1088">
                  <c:v>-71317.0</c:v>
                </c:pt>
                <c:pt idx="1089">
                  <c:v>-71360.0</c:v>
                </c:pt>
                <c:pt idx="1090">
                  <c:v>-71396.0</c:v>
                </c:pt>
                <c:pt idx="1091">
                  <c:v>-71453.0</c:v>
                </c:pt>
                <c:pt idx="1092">
                  <c:v>-71510.0</c:v>
                </c:pt>
                <c:pt idx="1093">
                  <c:v>-71563.0</c:v>
                </c:pt>
                <c:pt idx="1094">
                  <c:v>-71623.0</c:v>
                </c:pt>
                <c:pt idx="1095">
                  <c:v>-71700.0</c:v>
                </c:pt>
                <c:pt idx="1096">
                  <c:v>-71797.0</c:v>
                </c:pt>
                <c:pt idx="1097">
                  <c:v>-71893.0</c:v>
                </c:pt>
                <c:pt idx="1098">
                  <c:v>-71986.0</c:v>
                </c:pt>
                <c:pt idx="1099">
                  <c:v>-72057.0</c:v>
                </c:pt>
                <c:pt idx="1100">
                  <c:v>-72155.0</c:v>
                </c:pt>
                <c:pt idx="1101">
                  <c:v>-72215.0</c:v>
                </c:pt>
                <c:pt idx="1102">
                  <c:v>-72307.0</c:v>
                </c:pt>
                <c:pt idx="1103">
                  <c:v>-72398.0</c:v>
                </c:pt>
                <c:pt idx="1104">
                  <c:v>-72492.0</c:v>
                </c:pt>
                <c:pt idx="1105">
                  <c:v>-72585.0</c:v>
                </c:pt>
                <c:pt idx="1106">
                  <c:v>-72669.0</c:v>
                </c:pt>
                <c:pt idx="1107">
                  <c:v>-72767.0</c:v>
                </c:pt>
                <c:pt idx="1108">
                  <c:v>-72852.0</c:v>
                </c:pt>
                <c:pt idx="1109">
                  <c:v>-72954.0</c:v>
                </c:pt>
                <c:pt idx="1110">
                  <c:v>-73033.0</c:v>
                </c:pt>
                <c:pt idx="1111">
                  <c:v>-73107.0</c:v>
                </c:pt>
                <c:pt idx="1112">
                  <c:v>-73178.0</c:v>
                </c:pt>
                <c:pt idx="1113">
                  <c:v>-73264.0</c:v>
                </c:pt>
                <c:pt idx="1114">
                  <c:v>-73367.0</c:v>
                </c:pt>
                <c:pt idx="1115">
                  <c:v>-73462.0</c:v>
                </c:pt>
                <c:pt idx="1116">
                  <c:v>-73458.0</c:v>
                </c:pt>
                <c:pt idx="1117">
                  <c:v>-73405.0</c:v>
                </c:pt>
                <c:pt idx="1118">
                  <c:v>-73514.0</c:v>
                </c:pt>
                <c:pt idx="1119">
                  <c:v>-73603.0</c:v>
                </c:pt>
                <c:pt idx="1120">
                  <c:v>-73696.0</c:v>
                </c:pt>
                <c:pt idx="1121">
                  <c:v>-73747.0</c:v>
                </c:pt>
                <c:pt idx="1122">
                  <c:v>-73836.0</c:v>
                </c:pt>
                <c:pt idx="1123">
                  <c:v>-73901.0</c:v>
                </c:pt>
                <c:pt idx="1124">
                  <c:v>-74026.0</c:v>
                </c:pt>
                <c:pt idx="1125">
                  <c:v>-74099.0</c:v>
                </c:pt>
                <c:pt idx="1126">
                  <c:v>-74205.0</c:v>
                </c:pt>
                <c:pt idx="1127">
                  <c:v>-74292.0</c:v>
                </c:pt>
                <c:pt idx="1128">
                  <c:v>-74373.0</c:v>
                </c:pt>
                <c:pt idx="1129">
                  <c:v>-74423.0</c:v>
                </c:pt>
                <c:pt idx="1130">
                  <c:v>-74489.0</c:v>
                </c:pt>
                <c:pt idx="1131">
                  <c:v>-74599.0</c:v>
                </c:pt>
                <c:pt idx="1132">
                  <c:v>-74676.0</c:v>
                </c:pt>
                <c:pt idx="1133">
                  <c:v>-74732.0</c:v>
                </c:pt>
                <c:pt idx="1134">
                  <c:v>-74810.0</c:v>
                </c:pt>
                <c:pt idx="1135">
                  <c:v>-74854.0</c:v>
                </c:pt>
                <c:pt idx="1136">
                  <c:v>-74873.0</c:v>
                </c:pt>
                <c:pt idx="1137">
                  <c:v>-74874.0</c:v>
                </c:pt>
                <c:pt idx="1138">
                  <c:v>-74910.0</c:v>
                </c:pt>
                <c:pt idx="1139">
                  <c:v>-74995.0</c:v>
                </c:pt>
                <c:pt idx="1140">
                  <c:v>-75094.0</c:v>
                </c:pt>
                <c:pt idx="1141">
                  <c:v>-75194.0</c:v>
                </c:pt>
                <c:pt idx="1142">
                  <c:v>-75277.0</c:v>
                </c:pt>
                <c:pt idx="1143">
                  <c:v>-75363.0</c:v>
                </c:pt>
                <c:pt idx="1144">
                  <c:v>-75447.0</c:v>
                </c:pt>
                <c:pt idx="1145">
                  <c:v>-75517.0</c:v>
                </c:pt>
                <c:pt idx="1146">
                  <c:v>-75497.0</c:v>
                </c:pt>
                <c:pt idx="1147">
                  <c:v>-75572.0</c:v>
                </c:pt>
                <c:pt idx="1148">
                  <c:v>-75680.0</c:v>
                </c:pt>
                <c:pt idx="1149">
                  <c:v>-75785.0</c:v>
                </c:pt>
                <c:pt idx="1150">
                  <c:v>-75830.0</c:v>
                </c:pt>
                <c:pt idx="1151">
                  <c:v>-75924.0</c:v>
                </c:pt>
                <c:pt idx="1152">
                  <c:v>-75994.0</c:v>
                </c:pt>
                <c:pt idx="1153">
                  <c:v>-76081.0</c:v>
                </c:pt>
                <c:pt idx="1154">
                  <c:v>-76184.0</c:v>
                </c:pt>
                <c:pt idx="1155">
                  <c:v>-76240.0</c:v>
                </c:pt>
                <c:pt idx="1156">
                  <c:v>-76329.0</c:v>
                </c:pt>
                <c:pt idx="1157">
                  <c:v>-76403.0</c:v>
                </c:pt>
                <c:pt idx="1158">
                  <c:v>-76454.0</c:v>
                </c:pt>
                <c:pt idx="1159">
                  <c:v>-76538.0</c:v>
                </c:pt>
                <c:pt idx="1160">
                  <c:v>-76621.0</c:v>
                </c:pt>
                <c:pt idx="1161">
                  <c:v>-76723.0</c:v>
                </c:pt>
                <c:pt idx="1162">
                  <c:v>-76814.0</c:v>
                </c:pt>
                <c:pt idx="1163">
                  <c:v>-76895.0</c:v>
                </c:pt>
                <c:pt idx="1164">
                  <c:v>-76974.0</c:v>
                </c:pt>
                <c:pt idx="1165">
                  <c:v>-77071.0</c:v>
                </c:pt>
                <c:pt idx="1166">
                  <c:v>-77121.0</c:v>
                </c:pt>
                <c:pt idx="1167">
                  <c:v>-77214.0</c:v>
                </c:pt>
                <c:pt idx="1168">
                  <c:v>-77282.0</c:v>
                </c:pt>
                <c:pt idx="1169">
                  <c:v>-77339.0</c:v>
                </c:pt>
                <c:pt idx="1170">
                  <c:v>-77403.0</c:v>
                </c:pt>
                <c:pt idx="1171">
                  <c:v>-77493.0</c:v>
                </c:pt>
                <c:pt idx="1172">
                  <c:v>-77501.0</c:v>
                </c:pt>
                <c:pt idx="1173">
                  <c:v>-77467.0</c:v>
                </c:pt>
                <c:pt idx="1174">
                  <c:v>-77408.0</c:v>
                </c:pt>
                <c:pt idx="1175">
                  <c:v>-77328.0</c:v>
                </c:pt>
                <c:pt idx="1176">
                  <c:v>-77336.0</c:v>
                </c:pt>
                <c:pt idx="1177">
                  <c:v>-77297.0</c:v>
                </c:pt>
                <c:pt idx="1178">
                  <c:v>-77373.0</c:v>
                </c:pt>
                <c:pt idx="1179">
                  <c:v>-77456.0</c:v>
                </c:pt>
                <c:pt idx="1180">
                  <c:v>-77554.0</c:v>
                </c:pt>
                <c:pt idx="1181">
                  <c:v>-77664.0</c:v>
                </c:pt>
                <c:pt idx="1182">
                  <c:v>-77731.0</c:v>
                </c:pt>
                <c:pt idx="1183">
                  <c:v>-77826.0</c:v>
                </c:pt>
                <c:pt idx="1184">
                  <c:v>-77888.0</c:v>
                </c:pt>
                <c:pt idx="1185">
                  <c:v>-78007.0</c:v>
                </c:pt>
                <c:pt idx="1186">
                  <c:v>-78076.0</c:v>
                </c:pt>
                <c:pt idx="1187">
                  <c:v>-78124.0</c:v>
                </c:pt>
                <c:pt idx="1188">
                  <c:v>-78197.0</c:v>
                </c:pt>
                <c:pt idx="1189">
                  <c:v>-78268.0</c:v>
                </c:pt>
                <c:pt idx="1190">
                  <c:v>-78354.0</c:v>
                </c:pt>
                <c:pt idx="1191">
                  <c:v>-78403.0</c:v>
                </c:pt>
                <c:pt idx="1192">
                  <c:v>-78549.0</c:v>
                </c:pt>
                <c:pt idx="1193">
                  <c:v>-78643.0</c:v>
                </c:pt>
                <c:pt idx="1194">
                  <c:v>-78741.0</c:v>
                </c:pt>
                <c:pt idx="1195">
                  <c:v>-78854.0</c:v>
                </c:pt>
                <c:pt idx="1196">
                  <c:v>-78954.0</c:v>
                </c:pt>
                <c:pt idx="1197">
                  <c:v>-79046.0</c:v>
                </c:pt>
                <c:pt idx="1198">
                  <c:v>-79118.0</c:v>
                </c:pt>
                <c:pt idx="1199">
                  <c:v>-79202.0</c:v>
                </c:pt>
                <c:pt idx="1200">
                  <c:v>-79308.0</c:v>
                </c:pt>
                <c:pt idx="1201">
                  <c:v>-79407.0</c:v>
                </c:pt>
                <c:pt idx="1202">
                  <c:v>-79471.0</c:v>
                </c:pt>
                <c:pt idx="1203">
                  <c:v>-79536.0</c:v>
                </c:pt>
                <c:pt idx="1204">
                  <c:v>-79644.0</c:v>
                </c:pt>
                <c:pt idx="1205">
                  <c:v>-79691.0</c:v>
                </c:pt>
                <c:pt idx="1206">
                  <c:v>-79717.0</c:v>
                </c:pt>
                <c:pt idx="1207">
                  <c:v>-79681.0</c:v>
                </c:pt>
                <c:pt idx="1208">
                  <c:v>-79699.0</c:v>
                </c:pt>
                <c:pt idx="1209">
                  <c:v>-79783.0</c:v>
                </c:pt>
                <c:pt idx="1210">
                  <c:v>-79872.0</c:v>
                </c:pt>
                <c:pt idx="1211">
                  <c:v>-79958.0</c:v>
                </c:pt>
                <c:pt idx="1212">
                  <c:v>-80055.0</c:v>
                </c:pt>
                <c:pt idx="1213">
                  <c:v>-80167.0</c:v>
                </c:pt>
                <c:pt idx="1214">
                  <c:v>-80281.0</c:v>
                </c:pt>
                <c:pt idx="1215">
                  <c:v>-80384.0</c:v>
                </c:pt>
                <c:pt idx="1216">
                  <c:v>-80519.0</c:v>
                </c:pt>
                <c:pt idx="1217">
                  <c:v>-80520.0</c:v>
                </c:pt>
                <c:pt idx="1218">
                  <c:v>-80512.0</c:v>
                </c:pt>
                <c:pt idx="1219">
                  <c:v>-80547.0</c:v>
                </c:pt>
                <c:pt idx="1220">
                  <c:v>-80636.0</c:v>
                </c:pt>
                <c:pt idx="1221">
                  <c:v>-80732.0</c:v>
                </c:pt>
                <c:pt idx="1222">
                  <c:v>-80820.0</c:v>
                </c:pt>
                <c:pt idx="1223">
                  <c:v>-80914.0</c:v>
                </c:pt>
                <c:pt idx="1224">
                  <c:v>-80992.0</c:v>
                </c:pt>
                <c:pt idx="1225">
                  <c:v>-81010.0</c:v>
                </c:pt>
                <c:pt idx="1226">
                  <c:v>-81013.0</c:v>
                </c:pt>
                <c:pt idx="1227">
                  <c:v>-81107.0</c:v>
                </c:pt>
                <c:pt idx="1228">
                  <c:v>-81196.0</c:v>
                </c:pt>
                <c:pt idx="1229">
                  <c:v>-81285.0</c:v>
                </c:pt>
                <c:pt idx="1230">
                  <c:v>-81386.0</c:v>
                </c:pt>
                <c:pt idx="1231">
                  <c:v>-81471.0</c:v>
                </c:pt>
                <c:pt idx="1232">
                  <c:v>-81578.0</c:v>
                </c:pt>
                <c:pt idx="1233">
                  <c:v>-81675.0</c:v>
                </c:pt>
                <c:pt idx="1234">
                  <c:v>-81795.0</c:v>
                </c:pt>
                <c:pt idx="1235">
                  <c:v>-81903.0</c:v>
                </c:pt>
                <c:pt idx="1236">
                  <c:v>-81989.0</c:v>
                </c:pt>
                <c:pt idx="1237">
                  <c:v>-82087.0</c:v>
                </c:pt>
                <c:pt idx="1238">
                  <c:v>-82158.0</c:v>
                </c:pt>
                <c:pt idx="1239">
                  <c:v>-82240.0</c:v>
                </c:pt>
                <c:pt idx="1240">
                  <c:v>-82333.0</c:v>
                </c:pt>
                <c:pt idx="1241">
                  <c:v>-82426.0</c:v>
                </c:pt>
                <c:pt idx="1242">
                  <c:v>-82490.0</c:v>
                </c:pt>
                <c:pt idx="1243">
                  <c:v>-82587.0</c:v>
                </c:pt>
                <c:pt idx="1244">
                  <c:v>-82660.0</c:v>
                </c:pt>
                <c:pt idx="1245">
                  <c:v>-82735.0</c:v>
                </c:pt>
                <c:pt idx="1246">
                  <c:v>-82833.0</c:v>
                </c:pt>
                <c:pt idx="1247">
                  <c:v>-82921.0</c:v>
                </c:pt>
                <c:pt idx="1248">
                  <c:v>-82982.0</c:v>
                </c:pt>
                <c:pt idx="1249">
                  <c:v>-83082.0</c:v>
                </c:pt>
                <c:pt idx="1250">
                  <c:v>-83168.0</c:v>
                </c:pt>
                <c:pt idx="1251">
                  <c:v>-83249.0</c:v>
                </c:pt>
                <c:pt idx="1252">
                  <c:v>-83334.0</c:v>
                </c:pt>
                <c:pt idx="1253">
                  <c:v>-83416.0</c:v>
                </c:pt>
                <c:pt idx="1254">
                  <c:v>-83500.0</c:v>
                </c:pt>
                <c:pt idx="1255">
                  <c:v>-83604.0</c:v>
                </c:pt>
                <c:pt idx="1256">
                  <c:v>-83688.0</c:v>
                </c:pt>
                <c:pt idx="1257">
                  <c:v>-83776.0</c:v>
                </c:pt>
                <c:pt idx="1258">
                  <c:v>-83903.0</c:v>
                </c:pt>
                <c:pt idx="1259">
                  <c:v>-84005.0</c:v>
                </c:pt>
                <c:pt idx="1260">
                  <c:v>-84098.0</c:v>
                </c:pt>
                <c:pt idx="1261">
                  <c:v>-84148.0</c:v>
                </c:pt>
                <c:pt idx="1262">
                  <c:v>-84081.0</c:v>
                </c:pt>
                <c:pt idx="1263">
                  <c:v>-84197.0</c:v>
                </c:pt>
                <c:pt idx="1264">
                  <c:v>-84287.0</c:v>
                </c:pt>
                <c:pt idx="1265">
                  <c:v>-84382.0</c:v>
                </c:pt>
                <c:pt idx="1266">
                  <c:v>-84487.0</c:v>
                </c:pt>
                <c:pt idx="1267">
                  <c:v>-84585.0</c:v>
                </c:pt>
                <c:pt idx="1268">
                  <c:v>-84666.0</c:v>
                </c:pt>
                <c:pt idx="1269">
                  <c:v>-84738.0</c:v>
                </c:pt>
                <c:pt idx="1270">
                  <c:v>-84827.0</c:v>
                </c:pt>
                <c:pt idx="1271">
                  <c:v>-84876.0</c:v>
                </c:pt>
                <c:pt idx="1272">
                  <c:v>-84997.0</c:v>
                </c:pt>
                <c:pt idx="1273">
                  <c:v>-85079.0</c:v>
                </c:pt>
                <c:pt idx="1274">
                  <c:v>-85157.0</c:v>
                </c:pt>
                <c:pt idx="1275">
                  <c:v>-85268.0</c:v>
                </c:pt>
                <c:pt idx="1276">
                  <c:v>-85311.0</c:v>
                </c:pt>
                <c:pt idx="1277">
                  <c:v>-85425.0</c:v>
                </c:pt>
                <c:pt idx="1278">
                  <c:v>-85520.0</c:v>
                </c:pt>
                <c:pt idx="1279">
                  <c:v>-85603.0</c:v>
                </c:pt>
                <c:pt idx="1280">
                  <c:v>-85645.0</c:v>
                </c:pt>
                <c:pt idx="1281">
                  <c:v>-85611.0</c:v>
                </c:pt>
                <c:pt idx="1282">
                  <c:v>-85558.0</c:v>
                </c:pt>
                <c:pt idx="1283">
                  <c:v>-85521.0</c:v>
                </c:pt>
                <c:pt idx="1284">
                  <c:v>-85595.0</c:v>
                </c:pt>
                <c:pt idx="1285">
                  <c:v>-85670.0</c:v>
                </c:pt>
                <c:pt idx="1286">
                  <c:v>-85735.0</c:v>
                </c:pt>
                <c:pt idx="1287">
                  <c:v>-85771.0</c:v>
                </c:pt>
                <c:pt idx="1288">
                  <c:v>-85857.0</c:v>
                </c:pt>
                <c:pt idx="1289">
                  <c:v>-85855.0</c:v>
                </c:pt>
                <c:pt idx="1290">
                  <c:v>-85942.0</c:v>
                </c:pt>
                <c:pt idx="1291">
                  <c:v>-85998.0</c:v>
                </c:pt>
                <c:pt idx="1292">
                  <c:v>-85975.0</c:v>
                </c:pt>
                <c:pt idx="1293">
                  <c:v>-86006.0</c:v>
                </c:pt>
                <c:pt idx="1294">
                  <c:v>-85983.0</c:v>
                </c:pt>
                <c:pt idx="1295">
                  <c:v>-85960.0</c:v>
                </c:pt>
                <c:pt idx="1296">
                  <c:v>-86038.0</c:v>
                </c:pt>
                <c:pt idx="1297">
                  <c:v>-86046.0</c:v>
                </c:pt>
                <c:pt idx="1298">
                  <c:v>-86104.0</c:v>
                </c:pt>
                <c:pt idx="1299">
                  <c:v>-86204.0</c:v>
                </c:pt>
                <c:pt idx="1300">
                  <c:v>-86280.0</c:v>
                </c:pt>
                <c:pt idx="1301">
                  <c:v>-86350.0</c:v>
                </c:pt>
                <c:pt idx="1302">
                  <c:v>-86487.0</c:v>
                </c:pt>
                <c:pt idx="1303">
                  <c:v>-86596.0</c:v>
                </c:pt>
                <c:pt idx="1304">
                  <c:v>-86701.0</c:v>
                </c:pt>
                <c:pt idx="1305">
                  <c:v>-86795.0</c:v>
                </c:pt>
                <c:pt idx="1306">
                  <c:v>-86887.0</c:v>
                </c:pt>
                <c:pt idx="1307">
                  <c:v>-86983.0</c:v>
                </c:pt>
                <c:pt idx="1308">
                  <c:v>-87098.0</c:v>
                </c:pt>
                <c:pt idx="1309">
                  <c:v>-87201.0</c:v>
                </c:pt>
                <c:pt idx="1310">
                  <c:v>-87290.0</c:v>
                </c:pt>
                <c:pt idx="1311">
                  <c:v>-87397.0</c:v>
                </c:pt>
                <c:pt idx="1312">
                  <c:v>-87491.0</c:v>
                </c:pt>
                <c:pt idx="1313">
                  <c:v>-87586.0</c:v>
                </c:pt>
                <c:pt idx="1314">
                  <c:v>-87671.0</c:v>
                </c:pt>
                <c:pt idx="1315">
                  <c:v>-87737.0</c:v>
                </c:pt>
                <c:pt idx="1316">
                  <c:v>-87792.0</c:v>
                </c:pt>
                <c:pt idx="1317">
                  <c:v>-87863.0</c:v>
                </c:pt>
                <c:pt idx="1318">
                  <c:v>-87899.0</c:v>
                </c:pt>
                <c:pt idx="1319">
                  <c:v>-87993.0</c:v>
                </c:pt>
                <c:pt idx="1320">
                  <c:v>-88094.0</c:v>
                </c:pt>
                <c:pt idx="1321">
                  <c:v>-88215.0</c:v>
                </c:pt>
                <c:pt idx="1322">
                  <c:v>-88327.0</c:v>
                </c:pt>
                <c:pt idx="1323">
                  <c:v>-88440.0</c:v>
                </c:pt>
                <c:pt idx="1324">
                  <c:v>-88428.0</c:v>
                </c:pt>
                <c:pt idx="1325">
                  <c:v>-88411.0</c:v>
                </c:pt>
                <c:pt idx="1326">
                  <c:v>-88413.0</c:v>
                </c:pt>
                <c:pt idx="1327">
                  <c:v>-88371.0</c:v>
                </c:pt>
                <c:pt idx="1328">
                  <c:v>-88320.0</c:v>
                </c:pt>
                <c:pt idx="1329">
                  <c:v>-88333.0</c:v>
                </c:pt>
                <c:pt idx="1330">
                  <c:v>-88431.0</c:v>
                </c:pt>
                <c:pt idx="1331">
                  <c:v>-88528.0</c:v>
                </c:pt>
                <c:pt idx="1332">
                  <c:v>-88596.0</c:v>
                </c:pt>
                <c:pt idx="1333">
                  <c:v>-88689.0</c:v>
                </c:pt>
                <c:pt idx="1334">
                  <c:v>-88756.0</c:v>
                </c:pt>
                <c:pt idx="1335">
                  <c:v>-88854.0</c:v>
                </c:pt>
                <c:pt idx="1336">
                  <c:v>-88932.0</c:v>
                </c:pt>
                <c:pt idx="1337">
                  <c:v>-89004.0</c:v>
                </c:pt>
                <c:pt idx="1338">
                  <c:v>-89093.0</c:v>
                </c:pt>
                <c:pt idx="1339">
                  <c:v>-89162.0</c:v>
                </c:pt>
                <c:pt idx="1340">
                  <c:v>-89246.0</c:v>
                </c:pt>
                <c:pt idx="1341">
                  <c:v>-89333.0</c:v>
                </c:pt>
                <c:pt idx="1342">
                  <c:v>-89440.0</c:v>
                </c:pt>
                <c:pt idx="1343">
                  <c:v>-89556.0</c:v>
                </c:pt>
                <c:pt idx="1344">
                  <c:v>-89656.0</c:v>
                </c:pt>
                <c:pt idx="1345">
                  <c:v>-89761.0</c:v>
                </c:pt>
                <c:pt idx="1346">
                  <c:v>-89837.0</c:v>
                </c:pt>
                <c:pt idx="1347">
                  <c:v>-89917.0</c:v>
                </c:pt>
                <c:pt idx="1348">
                  <c:v>-90024.0</c:v>
                </c:pt>
                <c:pt idx="1349">
                  <c:v>-90052.0</c:v>
                </c:pt>
                <c:pt idx="1350">
                  <c:v>-90126.0</c:v>
                </c:pt>
                <c:pt idx="1351">
                  <c:v>-90221.0</c:v>
                </c:pt>
                <c:pt idx="1352">
                  <c:v>-90277.0</c:v>
                </c:pt>
                <c:pt idx="1353">
                  <c:v>-90326.0</c:v>
                </c:pt>
                <c:pt idx="1354">
                  <c:v>-90300.0</c:v>
                </c:pt>
                <c:pt idx="1355">
                  <c:v>-90331.0</c:v>
                </c:pt>
                <c:pt idx="1356">
                  <c:v>-90409.0</c:v>
                </c:pt>
                <c:pt idx="1357">
                  <c:v>-90472.0</c:v>
                </c:pt>
                <c:pt idx="1358">
                  <c:v>-90564.0</c:v>
                </c:pt>
                <c:pt idx="1359">
                  <c:v>-90674.0</c:v>
                </c:pt>
                <c:pt idx="1360">
                  <c:v>-90764.0</c:v>
                </c:pt>
                <c:pt idx="1361">
                  <c:v>-90800.0</c:v>
                </c:pt>
                <c:pt idx="1362">
                  <c:v>-90729.0</c:v>
                </c:pt>
                <c:pt idx="1363">
                  <c:v>-90787.0</c:v>
                </c:pt>
                <c:pt idx="1364">
                  <c:v>-90847.0</c:v>
                </c:pt>
                <c:pt idx="1365">
                  <c:v>-90947.0</c:v>
                </c:pt>
                <c:pt idx="1366">
                  <c:v>-91050.0</c:v>
                </c:pt>
                <c:pt idx="1367">
                  <c:v>-91136.0</c:v>
                </c:pt>
                <c:pt idx="1368">
                  <c:v>-91182.0</c:v>
                </c:pt>
                <c:pt idx="1369">
                  <c:v>-91247.0</c:v>
                </c:pt>
                <c:pt idx="1370">
                  <c:v>-91373.0</c:v>
                </c:pt>
                <c:pt idx="1371">
                  <c:v>-91464.0</c:v>
                </c:pt>
                <c:pt idx="1372">
                  <c:v>-91546.0</c:v>
                </c:pt>
                <c:pt idx="1373">
                  <c:v>-91649.0</c:v>
                </c:pt>
                <c:pt idx="1374">
                  <c:v>-91762.0</c:v>
                </c:pt>
                <c:pt idx="1375">
                  <c:v>-91856.0</c:v>
                </c:pt>
                <c:pt idx="1376">
                  <c:v>-91925.0</c:v>
                </c:pt>
                <c:pt idx="1377">
                  <c:v>-92005.0</c:v>
                </c:pt>
                <c:pt idx="1378">
                  <c:v>-92114.0</c:v>
                </c:pt>
                <c:pt idx="1379">
                  <c:v>-92215.0</c:v>
                </c:pt>
                <c:pt idx="1380">
                  <c:v>-92302.0</c:v>
                </c:pt>
                <c:pt idx="1381">
                  <c:v>-92388.0</c:v>
                </c:pt>
                <c:pt idx="1382">
                  <c:v>-92464.0</c:v>
                </c:pt>
                <c:pt idx="1383">
                  <c:v>-92579.0</c:v>
                </c:pt>
                <c:pt idx="1384">
                  <c:v>-92687.0</c:v>
                </c:pt>
                <c:pt idx="1385">
                  <c:v>-92758.0</c:v>
                </c:pt>
                <c:pt idx="1386">
                  <c:v>-92861.0</c:v>
                </c:pt>
                <c:pt idx="1387">
                  <c:v>-92936.0</c:v>
                </c:pt>
                <c:pt idx="1388">
                  <c:v>-93045.0</c:v>
                </c:pt>
                <c:pt idx="1389">
                  <c:v>-93149.0</c:v>
                </c:pt>
                <c:pt idx="1390">
                  <c:v>-93240.0</c:v>
                </c:pt>
                <c:pt idx="1391">
                  <c:v>-93323.0</c:v>
                </c:pt>
                <c:pt idx="1392">
                  <c:v>-93414.0</c:v>
                </c:pt>
                <c:pt idx="1393">
                  <c:v>-93514.0</c:v>
                </c:pt>
                <c:pt idx="1394">
                  <c:v>-93581.0</c:v>
                </c:pt>
                <c:pt idx="1395">
                  <c:v>-93640.0</c:v>
                </c:pt>
                <c:pt idx="1396">
                  <c:v>-93703.0</c:v>
                </c:pt>
                <c:pt idx="1397">
                  <c:v>-93621.0</c:v>
                </c:pt>
                <c:pt idx="1398">
                  <c:v>-93605.0</c:v>
                </c:pt>
                <c:pt idx="1399">
                  <c:v>-93680.0</c:v>
                </c:pt>
                <c:pt idx="1400">
                  <c:v>-93743.0</c:v>
                </c:pt>
                <c:pt idx="1401">
                  <c:v>-93799.0</c:v>
                </c:pt>
                <c:pt idx="1402">
                  <c:v>-93838.0</c:v>
                </c:pt>
                <c:pt idx="1403">
                  <c:v>-93902.0</c:v>
                </c:pt>
                <c:pt idx="1404">
                  <c:v>-93932.0</c:v>
                </c:pt>
                <c:pt idx="1405">
                  <c:v>-94022.0</c:v>
                </c:pt>
                <c:pt idx="1406">
                  <c:v>-93986.0</c:v>
                </c:pt>
                <c:pt idx="1407">
                  <c:v>-93969.0</c:v>
                </c:pt>
                <c:pt idx="1408">
                  <c:v>-94046.0</c:v>
                </c:pt>
                <c:pt idx="1409">
                  <c:v>-94140.0</c:v>
                </c:pt>
                <c:pt idx="1410">
                  <c:v>-94145.0</c:v>
                </c:pt>
                <c:pt idx="1411">
                  <c:v>-94236.0</c:v>
                </c:pt>
                <c:pt idx="1412">
                  <c:v>-94320.0</c:v>
                </c:pt>
                <c:pt idx="1413">
                  <c:v>-94296.0</c:v>
                </c:pt>
                <c:pt idx="1414">
                  <c:v>-94362.0</c:v>
                </c:pt>
                <c:pt idx="1415">
                  <c:v>-94452.0</c:v>
                </c:pt>
                <c:pt idx="1416">
                  <c:v>-94508.0</c:v>
                </c:pt>
                <c:pt idx="1417">
                  <c:v>-94581.0</c:v>
                </c:pt>
                <c:pt idx="1418">
                  <c:v>-94650.0</c:v>
                </c:pt>
                <c:pt idx="1419">
                  <c:v>-94728.0</c:v>
                </c:pt>
                <c:pt idx="1420">
                  <c:v>-94781.0</c:v>
                </c:pt>
                <c:pt idx="1421">
                  <c:v>-94770.0</c:v>
                </c:pt>
                <c:pt idx="1422">
                  <c:v>-94831.0</c:v>
                </c:pt>
                <c:pt idx="1423">
                  <c:v>-94935.0</c:v>
                </c:pt>
                <c:pt idx="1424">
                  <c:v>-94993.0</c:v>
                </c:pt>
                <c:pt idx="1425">
                  <c:v>-94935.0</c:v>
                </c:pt>
                <c:pt idx="1426">
                  <c:v>-94926.0</c:v>
                </c:pt>
                <c:pt idx="1427">
                  <c:v>-94953.0</c:v>
                </c:pt>
                <c:pt idx="1428">
                  <c:v>-95026.0</c:v>
                </c:pt>
                <c:pt idx="1429">
                  <c:v>-95130.0</c:v>
                </c:pt>
                <c:pt idx="1430">
                  <c:v>-95241.0</c:v>
                </c:pt>
                <c:pt idx="1431">
                  <c:v>-95356.0</c:v>
                </c:pt>
                <c:pt idx="1432">
                  <c:v>-95448.0</c:v>
                </c:pt>
                <c:pt idx="1433">
                  <c:v>-95519.0</c:v>
                </c:pt>
                <c:pt idx="1434">
                  <c:v>-95622.0</c:v>
                </c:pt>
                <c:pt idx="1435">
                  <c:v>-95717.0</c:v>
                </c:pt>
                <c:pt idx="1436">
                  <c:v>-95793.0</c:v>
                </c:pt>
                <c:pt idx="1437">
                  <c:v>-95883.0</c:v>
                </c:pt>
                <c:pt idx="1438">
                  <c:v>-95986.0</c:v>
                </c:pt>
                <c:pt idx="1439">
                  <c:v>-96087.0</c:v>
                </c:pt>
                <c:pt idx="1440">
                  <c:v>-96194.0</c:v>
                </c:pt>
                <c:pt idx="1441">
                  <c:v>-96248.0</c:v>
                </c:pt>
                <c:pt idx="1442">
                  <c:v>-96296.0</c:v>
                </c:pt>
                <c:pt idx="1443">
                  <c:v>-96357.0</c:v>
                </c:pt>
                <c:pt idx="1444">
                  <c:v>-96429.0</c:v>
                </c:pt>
                <c:pt idx="1445">
                  <c:v>-96453.0</c:v>
                </c:pt>
                <c:pt idx="1446">
                  <c:v>-96410.0</c:v>
                </c:pt>
                <c:pt idx="1447">
                  <c:v>-96463.0</c:v>
                </c:pt>
                <c:pt idx="1448">
                  <c:v>-96479.0</c:v>
                </c:pt>
                <c:pt idx="1449">
                  <c:v>-96461.0</c:v>
                </c:pt>
                <c:pt idx="1450">
                  <c:v>-96412.0</c:v>
                </c:pt>
                <c:pt idx="1451">
                  <c:v>-96406.0</c:v>
                </c:pt>
                <c:pt idx="1452">
                  <c:v>-96526.0</c:v>
                </c:pt>
                <c:pt idx="1453">
                  <c:v>-96577.0</c:v>
                </c:pt>
                <c:pt idx="1454">
                  <c:v>-96617.0</c:v>
                </c:pt>
                <c:pt idx="1455">
                  <c:v>-96729.0</c:v>
                </c:pt>
                <c:pt idx="1456">
                  <c:v>-96779.0</c:v>
                </c:pt>
                <c:pt idx="1457">
                  <c:v>-96895.0</c:v>
                </c:pt>
                <c:pt idx="1458">
                  <c:v>-96931.0</c:v>
                </c:pt>
                <c:pt idx="1459">
                  <c:v>-96965.0</c:v>
                </c:pt>
                <c:pt idx="1460">
                  <c:v>-97041.0</c:v>
                </c:pt>
                <c:pt idx="1461">
                  <c:v>-97125.0</c:v>
                </c:pt>
                <c:pt idx="1462">
                  <c:v>-97213.0</c:v>
                </c:pt>
                <c:pt idx="1463">
                  <c:v>-97313.0</c:v>
                </c:pt>
                <c:pt idx="1464">
                  <c:v>-97285.0</c:v>
                </c:pt>
                <c:pt idx="1465">
                  <c:v>-97348.0</c:v>
                </c:pt>
                <c:pt idx="1466">
                  <c:v>-97442.0</c:v>
                </c:pt>
                <c:pt idx="1467">
                  <c:v>-97467.0</c:v>
                </c:pt>
                <c:pt idx="1468">
                  <c:v>-97450.0</c:v>
                </c:pt>
                <c:pt idx="1469">
                  <c:v>-97446.0</c:v>
                </c:pt>
                <c:pt idx="1470">
                  <c:v>-97425.0</c:v>
                </c:pt>
                <c:pt idx="1471">
                  <c:v>-97530.0</c:v>
                </c:pt>
                <c:pt idx="1472">
                  <c:v>-97585.0</c:v>
                </c:pt>
                <c:pt idx="1473">
                  <c:v>-97584.0</c:v>
                </c:pt>
                <c:pt idx="1474">
                  <c:v>-97622.0</c:v>
                </c:pt>
                <c:pt idx="1475">
                  <c:v>-97705.0</c:v>
                </c:pt>
                <c:pt idx="1476">
                  <c:v>-97775.0</c:v>
                </c:pt>
                <c:pt idx="1477">
                  <c:v>-97864.0</c:v>
                </c:pt>
                <c:pt idx="1478">
                  <c:v>-97926.0</c:v>
                </c:pt>
                <c:pt idx="1479">
                  <c:v>-97955.0</c:v>
                </c:pt>
                <c:pt idx="1480">
                  <c:v>-97889.0</c:v>
                </c:pt>
                <c:pt idx="1481">
                  <c:v>-97834.0</c:v>
                </c:pt>
                <c:pt idx="1482">
                  <c:v>-97776.0</c:v>
                </c:pt>
                <c:pt idx="1483">
                  <c:v>-97776.0</c:v>
                </c:pt>
                <c:pt idx="1484">
                  <c:v>-97711.0</c:v>
                </c:pt>
                <c:pt idx="1485">
                  <c:v>-97784.0</c:v>
                </c:pt>
                <c:pt idx="1486">
                  <c:v>-97894.0</c:v>
                </c:pt>
                <c:pt idx="1487">
                  <c:v>-97917.0</c:v>
                </c:pt>
                <c:pt idx="1488">
                  <c:v>-97915.0</c:v>
                </c:pt>
                <c:pt idx="1489">
                  <c:v>-97932.0</c:v>
                </c:pt>
                <c:pt idx="1490">
                  <c:v>-97990.0</c:v>
                </c:pt>
                <c:pt idx="1491">
                  <c:v>-97939.0</c:v>
                </c:pt>
                <c:pt idx="1492">
                  <c:v>-97944.0</c:v>
                </c:pt>
                <c:pt idx="1493">
                  <c:v>-98069.0</c:v>
                </c:pt>
                <c:pt idx="1494">
                  <c:v>-98037.0</c:v>
                </c:pt>
                <c:pt idx="1495">
                  <c:v>-98019.0</c:v>
                </c:pt>
                <c:pt idx="1496">
                  <c:v>-98060.0</c:v>
                </c:pt>
                <c:pt idx="1497">
                  <c:v>-98144.0</c:v>
                </c:pt>
                <c:pt idx="1498">
                  <c:v>-98147.0</c:v>
                </c:pt>
                <c:pt idx="1499">
                  <c:v>-98106.0</c:v>
                </c:pt>
                <c:pt idx="1500">
                  <c:v>-98059.0</c:v>
                </c:pt>
                <c:pt idx="1501">
                  <c:v>-98019.0</c:v>
                </c:pt>
                <c:pt idx="1502">
                  <c:v>-98008.0</c:v>
                </c:pt>
                <c:pt idx="1503">
                  <c:v>-98008.0</c:v>
                </c:pt>
                <c:pt idx="1504">
                  <c:v>-98071.0</c:v>
                </c:pt>
                <c:pt idx="1505">
                  <c:v>-98136.0</c:v>
                </c:pt>
                <c:pt idx="1506">
                  <c:v>-98108.0</c:v>
                </c:pt>
                <c:pt idx="1507">
                  <c:v>-98102.0</c:v>
                </c:pt>
                <c:pt idx="1508">
                  <c:v>-98125.0</c:v>
                </c:pt>
                <c:pt idx="1509">
                  <c:v>-98213.0</c:v>
                </c:pt>
                <c:pt idx="1510">
                  <c:v>-98191.0</c:v>
                </c:pt>
                <c:pt idx="1511">
                  <c:v>-98190.0</c:v>
                </c:pt>
                <c:pt idx="1512">
                  <c:v>-98177.0</c:v>
                </c:pt>
                <c:pt idx="1513">
                  <c:v>-98247.0</c:v>
                </c:pt>
                <c:pt idx="1514">
                  <c:v>-98331.0</c:v>
                </c:pt>
                <c:pt idx="1515">
                  <c:v>-98431.0</c:v>
                </c:pt>
                <c:pt idx="1516">
                  <c:v>-98563.0</c:v>
                </c:pt>
                <c:pt idx="1517">
                  <c:v>-98502.0</c:v>
                </c:pt>
                <c:pt idx="1518">
                  <c:v>-98489.0</c:v>
                </c:pt>
                <c:pt idx="1519">
                  <c:v>-98520.0</c:v>
                </c:pt>
                <c:pt idx="1520">
                  <c:v>-98618.0</c:v>
                </c:pt>
                <c:pt idx="1521">
                  <c:v>-98723.0</c:v>
                </c:pt>
                <c:pt idx="1522">
                  <c:v>-98769.0</c:v>
                </c:pt>
                <c:pt idx="1523">
                  <c:v>-98867.0</c:v>
                </c:pt>
                <c:pt idx="1524">
                  <c:v>-98945.0</c:v>
                </c:pt>
                <c:pt idx="1525">
                  <c:v>-99002.0</c:v>
                </c:pt>
                <c:pt idx="1526">
                  <c:v>-99062.0</c:v>
                </c:pt>
                <c:pt idx="1527">
                  <c:v>-99131.0</c:v>
                </c:pt>
                <c:pt idx="1528">
                  <c:v>-99264.0</c:v>
                </c:pt>
                <c:pt idx="1529">
                  <c:v>-99361.0</c:v>
                </c:pt>
                <c:pt idx="1530">
                  <c:v>-99457.0</c:v>
                </c:pt>
                <c:pt idx="1531">
                  <c:v>-99537.0</c:v>
                </c:pt>
                <c:pt idx="1532">
                  <c:v>-99630.0</c:v>
                </c:pt>
                <c:pt idx="1533">
                  <c:v>-99739.0</c:v>
                </c:pt>
                <c:pt idx="1534">
                  <c:v>-99823.0</c:v>
                </c:pt>
                <c:pt idx="1535">
                  <c:v>-99931.0</c:v>
                </c:pt>
                <c:pt idx="1536">
                  <c:v>-100021.0</c:v>
                </c:pt>
                <c:pt idx="1537">
                  <c:v>-100103.0</c:v>
                </c:pt>
                <c:pt idx="1538">
                  <c:v>-100166.0</c:v>
                </c:pt>
                <c:pt idx="1539">
                  <c:v>-100270.0</c:v>
                </c:pt>
                <c:pt idx="1540">
                  <c:v>-100345.0</c:v>
                </c:pt>
                <c:pt idx="1541">
                  <c:v>-100460.0</c:v>
                </c:pt>
                <c:pt idx="1542">
                  <c:v>-100585.0</c:v>
                </c:pt>
                <c:pt idx="1543">
                  <c:v>-100592.0</c:v>
                </c:pt>
                <c:pt idx="1544">
                  <c:v>-100588.0</c:v>
                </c:pt>
                <c:pt idx="1545">
                  <c:v>-100555.0</c:v>
                </c:pt>
                <c:pt idx="1546">
                  <c:v>-100590.0</c:v>
                </c:pt>
                <c:pt idx="1547">
                  <c:v>-100693.0</c:v>
                </c:pt>
                <c:pt idx="1548">
                  <c:v>-100760.0</c:v>
                </c:pt>
                <c:pt idx="1549">
                  <c:v>-100826.0</c:v>
                </c:pt>
                <c:pt idx="1550">
                  <c:v>-100890.0</c:v>
                </c:pt>
                <c:pt idx="1551">
                  <c:v>-100987.0</c:v>
                </c:pt>
                <c:pt idx="1552">
                  <c:v>-101049.0</c:v>
                </c:pt>
                <c:pt idx="1553">
                  <c:v>-101124.0</c:v>
                </c:pt>
                <c:pt idx="1554">
                  <c:v>-101074.0</c:v>
                </c:pt>
                <c:pt idx="1555">
                  <c:v>-101030.0</c:v>
                </c:pt>
                <c:pt idx="1556">
                  <c:v>-100993.0</c:v>
                </c:pt>
                <c:pt idx="1557">
                  <c:v>-101041.0</c:v>
                </c:pt>
                <c:pt idx="1558">
                  <c:v>-101013.0</c:v>
                </c:pt>
                <c:pt idx="1559">
                  <c:v>-100990.0</c:v>
                </c:pt>
                <c:pt idx="1560">
                  <c:v>-101035.0</c:v>
                </c:pt>
                <c:pt idx="1561">
                  <c:v>-101145.0</c:v>
                </c:pt>
                <c:pt idx="1562">
                  <c:v>-101205.0</c:v>
                </c:pt>
                <c:pt idx="1563">
                  <c:v>-101296.0</c:v>
                </c:pt>
                <c:pt idx="1564">
                  <c:v>-101414.0</c:v>
                </c:pt>
                <c:pt idx="1565">
                  <c:v>-101476.0</c:v>
                </c:pt>
                <c:pt idx="1566">
                  <c:v>-101552.0</c:v>
                </c:pt>
                <c:pt idx="1567">
                  <c:v>-101665.0</c:v>
                </c:pt>
                <c:pt idx="1568">
                  <c:v>-101755.0</c:v>
                </c:pt>
                <c:pt idx="1569">
                  <c:v>-101859.0</c:v>
                </c:pt>
                <c:pt idx="1570">
                  <c:v>-101941.0</c:v>
                </c:pt>
                <c:pt idx="1571">
                  <c:v>-102022.0</c:v>
                </c:pt>
                <c:pt idx="1572">
                  <c:v>-102113.0</c:v>
                </c:pt>
                <c:pt idx="1573">
                  <c:v>-102086.0</c:v>
                </c:pt>
                <c:pt idx="1574">
                  <c:v>-102170.0</c:v>
                </c:pt>
                <c:pt idx="1575">
                  <c:v>-102167.0</c:v>
                </c:pt>
                <c:pt idx="1576">
                  <c:v>-102238.0</c:v>
                </c:pt>
                <c:pt idx="1577">
                  <c:v>-102296.0</c:v>
                </c:pt>
                <c:pt idx="1578">
                  <c:v>-102385.0</c:v>
                </c:pt>
                <c:pt idx="1579">
                  <c:v>-102449.0</c:v>
                </c:pt>
                <c:pt idx="1580">
                  <c:v>-102525.0</c:v>
                </c:pt>
                <c:pt idx="1581">
                  <c:v>-102591.0</c:v>
                </c:pt>
                <c:pt idx="1582">
                  <c:v>-102658.0</c:v>
                </c:pt>
                <c:pt idx="1583">
                  <c:v>-102737.0</c:v>
                </c:pt>
                <c:pt idx="1584">
                  <c:v>-102838.0</c:v>
                </c:pt>
                <c:pt idx="1585">
                  <c:v>-102904.0</c:v>
                </c:pt>
                <c:pt idx="1586">
                  <c:v>-102983.0</c:v>
                </c:pt>
                <c:pt idx="1587">
                  <c:v>-102950.0</c:v>
                </c:pt>
                <c:pt idx="1588">
                  <c:v>-103005.0</c:v>
                </c:pt>
                <c:pt idx="1589">
                  <c:v>-103098.0</c:v>
                </c:pt>
                <c:pt idx="1590">
                  <c:v>-103180.0</c:v>
                </c:pt>
                <c:pt idx="1591">
                  <c:v>-103225.0</c:v>
                </c:pt>
                <c:pt idx="1592">
                  <c:v>-103321.0</c:v>
                </c:pt>
                <c:pt idx="1593">
                  <c:v>-103406.0</c:v>
                </c:pt>
                <c:pt idx="1594">
                  <c:v>-103471.0</c:v>
                </c:pt>
                <c:pt idx="1595">
                  <c:v>-103475.0</c:v>
                </c:pt>
                <c:pt idx="1596">
                  <c:v>-103452.0</c:v>
                </c:pt>
                <c:pt idx="1597">
                  <c:v>-103574.0</c:v>
                </c:pt>
                <c:pt idx="1598">
                  <c:v>-103653.0</c:v>
                </c:pt>
                <c:pt idx="1599">
                  <c:v>-103648.0</c:v>
                </c:pt>
                <c:pt idx="1600">
                  <c:v>-103642.0</c:v>
                </c:pt>
                <c:pt idx="1601">
                  <c:v>-103653.0</c:v>
                </c:pt>
                <c:pt idx="1602">
                  <c:v>-103653.0</c:v>
                </c:pt>
                <c:pt idx="1603">
                  <c:v>-103594.0</c:v>
                </c:pt>
                <c:pt idx="1604">
                  <c:v>-103561.0</c:v>
                </c:pt>
                <c:pt idx="1605">
                  <c:v>-103551.0</c:v>
                </c:pt>
                <c:pt idx="1606">
                  <c:v>-103626.0</c:v>
                </c:pt>
                <c:pt idx="1607">
                  <c:v>-103693.0</c:v>
                </c:pt>
                <c:pt idx="1608">
                  <c:v>-103765.0</c:v>
                </c:pt>
                <c:pt idx="1609">
                  <c:v>-103750.0</c:v>
                </c:pt>
                <c:pt idx="1610">
                  <c:v>-103808.0</c:v>
                </c:pt>
                <c:pt idx="1611">
                  <c:v>-103795.0</c:v>
                </c:pt>
                <c:pt idx="1612">
                  <c:v>-103729.0</c:v>
                </c:pt>
                <c:pt idx="1613">
                  <c:v>-103672.0</c:v>
                </c:pt>
                <c:pt idx="1614">
                  <c:v>-103731.0</c:v>
                </c:pt>
                <c:pt idx="1615">
                  <c:v>-103826.0</c:v>
                </c:pt>
                <c:pt idx="1616">
                  <c:v>-103891.0</c:v>
                </c:pt>
                <c:pt idx="1617">
                  <c:v>-103868.0</c:v>
                </c:pt>
                <c:pt idx="1618">
                  <c:v>-103918.0</c:v>
                </c:pt>
                <c:pt idx="1619">
                  <c:v>-104043.0</c:v>
                </c:pt>
                <c:pt idx="1620">
                  <c:v>-104109.0</c:v>
                </c:pt>
                <c:pt idx="1621">
                  <c:v>-104221.0</c:v>
                </c:pt>
                <c:pt idx="1622">
                  <c:v>-104237.0</c:v>
                </c:pt>
                <c:pt idx="1623">
                  <c:v>-104204.0</c:v>
                </c:pt>
                <c:pt idx="1624">
                  <c:v>-104156.0</c:v>
                </c:pt>
                <c:pt idx="1625">
                  <c:v>-104144.0</c:v>
                </c:pt>
                <c:pt idx="1626">
                  <c:v>-104100.0</c:v>
                </c:pt>
                <c:pt idx="1627">
                  <c:v>-104082.0</c:v>
                </c:pt>
                <c:pt idx="1628">
                  <c:v>-104157.0</c:v>
                </c:pt>
                <c:pt idx="1629">
                  <c:v>-104225.0</c:v>
                </c:pt>
                <c:pt idx="1630">
                  <c:v>-104269.0</c:v>
                </c:pt>
                <c:pt idx="1631">
                  <c:v>-104353.0</c:v>
                </c:pt>
                <c:pt idx="1632">
                  <c:v>-104350.0</c:v>
                </c:pt>
                <c:pt idx="1633">
                  <c:v>-104371.0</c:v>
                </c:pt>
                <c:pt idx="1634">
                  <c:v>-104488.0</c:v>
                </c:pt>
                <c:pt idx="1635">
                  <c:v>-104605.0</c:v>
                </c:pt>
                <c:pt idx="1636">
                  <c:v>-104659.0</c:v>
                </c:pt>
                <c:pt idx="1637">
                  <c:v>-104729.0</c:v>
                </c:pt>
                <c:pt idx="1638">
                  <c:v>-104817.0</c:v>
                </c:pt>
                <c:pt idx="1639">
                  <c:v>-104891.0</c:v>
                </c:pt>
                <c:pt idx="1640">
                  <c:v>-104948.0</c:v>
                </c:pt>
                <c:pt idx="1641">
                  <c:v>-105020.0</c:v>
                </c:pt>
                <c:pt idx="1642">
                  <c:v>-105068.0</c:v>
                </c:pt>
                <c:pt idx="1643">
                  <c:v>-105151.0</c:v>
                </c:pt>
                <c:pt idx="1644">
                  <c:v>-105230.0</c:v>
                </c:pt>
                <c:pt idx="1645">
                  <c:v>-105309.0</c:v>
                </c:pt>
                <c:pt idx="1646">
                  <c:v>-105328.0</c:v>
                </c:pt>
                <c:pt idx="1647">
                  <c:v>-105320.0</c:v>
                </c:pt>
                <c:pt idx="1648">
                  <c:v>-105415.0</c:v>
                </c:pt>
                <c:pt idx="1649">
                  <c:v>-105534.0</c:v>
                </c:pt>
                <c:pt idx="1650">
                  <c:v>-105653.0</c:v>
                </c:pt>
                <c:pt idx="1651">
                  <c:v>-105745.0</c:v>
                </c:pt>
                <c:pt idx="1652">
                  <c:v>-105874.0</c:v>
                </c:pt>
                <c:pt idx="1653">
                  <c:v>-106009.0</c:v>
                </c:pt>
                <c:pt idx="1654">
                  <c:v>-106067.0</c:v>
                </c:pt>
                <c:pt idx="1655">
                  <c:v>-106142.0</c:v>
                </c:pt>
                <c:pt idx="1656">
                  <c:v>-106181.0</c:v>
                </c:pt>
                <c:pt idx="1657">
                  <c:v>-106261.0</c:v>
                </c:pt>
                <c:pt idx="1658">
                  <c:v>-106356.0</c:v>
                </c:pt>
                <c:pt idx="1659">
                  <c:v>-106441.0</c:v>
                </c:pt>
                <c:pt idx="1660">
                  <c:v>-106502.0</c:v>
                </c:pt>
                <c:pt idx="1661">
                  <c:v>-106599.0</c:v>
                </c:pt>
                <c:pt idx="1662">
                  <c:v>-106656.0</c:v>
                </c:pt>
                <c:pt idx="1663">
                  <c:v>-106746.0</c:v>
                </c:pt>
                <c:pt idx="1664">
                  <c:v>-106857.0</c:v>
                </c:pt>
                <c:pt idx="1665">
                  <c:v>-106936.0</c:v>
                </c:pt>
                <c:pt idx="1666">
                  <c:v>-106997.0</c:v>
                </c:pt>
                <c:pt idx="1667">
                  <c:v>-106994.0</c:v>
                </c:pt>
                <c:pt idx="1668">
                  <c:v>-106925.0</c:v>
                </c:pt>
                <c:pt idx="1669">
                  <c:v>-106871.0</c:v>
                </c:pt>
                <c:pt idx="1670">
                  <c:v>-106868.0</c:v>
                </c:pt>
                <c:pt idx="1671">
                  <c:v>-106870.0</c:v>
                </c:pt>
                <c:pt idx="1672">
                  <c:v>-106937.0</c:v>
                </c:pt>
                <c:pt idx="1673">
                  <c:v>-106990.0</c:v>
                </c:pt>
                <c:pt idx="1674">
                  <c:v>-107125.0</c:v>
                </c:pt>
                <c:pt idx="1675">
                  <c:v>-107237.0</c:v>
                </c:pt>
                <c:pt idx="1676">
                  <c:v>-107335.0</c:v>
                </c:pt>
                <c:pt idx="1677">
                  <c:v>-107446.0</c:v>
                </c:pt>
                <c:pt idx="1678">
                  <c:v>-107544.0</c:v>
                </c:pt>
                <c:pt idx="1679">
                  <c:v>-107657.0</c:v>
                </c:pt>
                <c:pt idx="1680">
                  <c:v>-107723.0</c:v>
                </c:pt>
                <c:pt idx="1681">
                  <c:v>-107816.0</c:v>
                </c:pt>
                <c:pt idx="1682">
                  <c:v>-107915.0</c:v>
                </c:pt>
                <c:pt idx="1683">
                  <c:v>-107981.0</c:v>
                </c:pt>
                <c:pt idx="1684">
                  <c:v>-108122.0</c:v>
                </c:pt>
                <c:pt idx="1685">
                  <c:v>-108226.0</c:v>
                </c:pt>
                <c:pt idx="1686">
                  <c:v>-108311.0</c:v>
                </c:pt>
                <c:pt idx="1687">
                  <c:v>-108405.0</c:v>
                </c:pt>
                <c:pt idx="1688">
                  <c:v>-108483.0</c:v>
                </c:pt>
                <c:pt idx="1689">
                  <c:v>-108550.0</c:v>
                </c:pt>
                <c:pt idx="1690">
                  <c:v>-108647.0</c:v>
                </c:pt>
                <c:pt idx="1691">
                  <c:v>-108728.0</c:v>
                </c:pt>
                <c:pt idx="1692">
                  <c:v>-108809.0</c:v>
                </c:pt>
                <c:pt idx="1693">
                  <c:v>-108845.0</c:v>
                </c:pt>
                <c:pt idx="1694">
                  <c:v>-108949.0</c:v>
                </c:pt>
                <c:pt idx="1695">
                  <c:v>-109064.0</c:v>
                </c:pt>
                <c:pt idx="1696">
                  <c:v>-109152.0</c:v>
                </c:pt>
                <c:pt idx="1697">
                  <c:v>-109262.0</c:v>
                </c:pt>
                <c:pt idx="1698">
                  <c:v>-109369.0</c:v>
                </c:pt>
                <c:pt idx="1699">
                  <c:v>-109484.0</c:v>
                </c:pt>
                <c:pt idx="1700">
                  <c:v>-109567.0</c:v>
                </c:pt>
                <c:pt idx="1701">
                  <c:v>-109631.0</c:v>
                </c:pt>
                <c:pt idx="1702">
                  <c:v>-109696.0</c:v>
                </c:pt>
                <c:pt idx="1703">
                  <c:v>-109783.0</c:v>
                </c:pt>
                <c:pt idx="1704">
                  <c:v>-109877.0</c:v>
                </c:pt>
                <c:pt idx="1705">
                  <c:v>-109927.0</c:v>
                </c:pt>
                <c:pt idx="1706">
                  <c:v>-109980.0</c:v>
                </c:pt>
                <c:pt idx="1707">
                  <c:v>-110069.0</c:v>
                </c:pt>
                <c:pt idx="1708">
                  <c:v>-110139.0</c:v>
                </c:pt>
                <c:pt idx="1709">
                  <c:v>-110207.0</c:v>
                </c:pt>
                <c:pt idx="1710">
                  <c:v>-110303.0</c:v>
                </c:pt>
                <c:pt idx="1711">
                  <c:v>-110398.0</c:v>
                </c:pt>
                <c:pt idx="1712">
                  <c:v>-110471.0</c:v>
                </c:pt>
                <c:pt idx="1713">
                  <c:v>-110540.0</c:v>
                </c:pt>
                <c:pt idx="1714">
                  <c:v>-110586.0</c:v>
                </c:pt>
                <c:pt idx="1715">
                  <c:v>-110654.0</c:v>
                </c:pt>
                <c:pt idx="1716">
                  <c:v>-110730.0</c:v>
                </c:pt>
                <c:pt idx="1717">
                  <c:v>-110808.0</c:v>
                </c:pt>
                <c:pt idx="1718">
                  <c:v>-110884.0</c:v>
                </c:pt>
                <c:pt idx="1719">
                  <c:v>-110978.0</c:v>
                </c:pt>
                <c:pt idx="1720">
                  <c:v>-111048.0</c:v>
                </c:pt>
                <c:pt idx="1721">
                  <c:v>-111091.0</c:v>
                </c:pt>
                <c:pt idx="1722">
                  <c:v>-111076.0</c:v>
                </c:pt>
                <c:pt idx="1723">
                  <c:v>-111143.0</c:v>
                </c:pt>
                <c:pt idx="1724">
                  <c:v>-111255.0</c:v>
                </c:pt>
                <c:pt idx="1725">
                  <c:v>-111268.0</c:v>
                </c:pt>
                <c:pt idx="1726">
                  <c:v>-111310.0</c:v>
                </c:pt>
                <c:pt idx="1727">
                  <c:v>-111384.0</c:v>
                </c:pt>
                <c:pt idx="1728">
                  <c:v>-111434.0</c:v>
                </c:pt>
                <c:pt idx="1729">
                  <c:v>-111535.0</c:v>
                </c:pt>
                <c:pt idx="1730">
                  <c:v>-111619.0</c:v>
                </c:pt>
                <c:pt idx="1731">
                  <c:v>-111645.0</c:v>
                </c:pt>
                <c:pt idx="1732">
                  <c:v>-111690.0</c:v>
                </c:pt>
                <c:pt idx="1733">
                  <c:v>-111779.0</c:v>
                </c:pt>
                <c:pt idx="1734">
                  <c:v>-111868.0</c:v>
                </c:pt>
                <c:pt idx="1735">
                  <c:v>-111961.0</c:v>
                </c:pt>
                <c:pt idx="1736">
                  <c:v>-112012.0</c:v>
                </c:pt>
                <c:pt idx="1737">
                  <c:v>-112090.0</c:v>
                </c:pt>
                <c:pt idx="1738">
                  <c:v>-112197.0</c:v>
                </c:pt>
                <c:pt idx="1739">
                  <c:v>-112310.0</c:v>
                </c:pt>
                <c:pt idx="1740">
                  <c:v>-112412.0</c:v>
                </c:pt>
                <c:pt idx="1741">
                  <c:v>-112533.0</c:v>
                </c:pt>
                <c:pt idx="1742">
                  <c:v>-112619.0</c:v>
                </c:pt>
                <c:pt idx="1743">
                  <c:v>-112613.0</c:v>
                </c:pt>
                <c:pt idx="1744">
                  <c:v>-112590.0</c:v>
                </c:pt>
                <c:pt idx="1745">
                  <c:v>-112676.0</c:v>
                </c:pt>
                <c:pt idx="1746">
                  <c:v>-112780.0</c:v>
                </c:pt>
                <c:pt idx="1747">
                  <c:v>-112879.0</c:v>
                </c:pt>
                <c:pt idx="1748">
                  <c:v>-112977.0</c:v>
                </c:pt>
                <c:pt idx="1749">
                  <c:v>-113078.0</c:v>
                </c:pt>
                <c:pt idx="1750">
                  <c:v>-113180.0</c:v>
                </c:pt>
                <c:pt idx="1751">
                  <c:v>-113274.0</c:v>
                </c:pt>
                <c:pt idx="1752">
                  <c:v>-113338.0</c:v>
                </c:pt>
                <c:pt idx="1753">
                  <c:v>-113430.0</c:v>
                </c:pt>
                <c:pt idx="1754">
                  <c:v>-113495.0</c:v>
                </c:pt>
                <c:pt idx="1755">
                  <c:v>-113588.0</c:v>
                </c:pt>
                <c:pt idx="1756">
                  <c:v>-113684.0</c:v>
                </c:pt>
                <c:pt idx="1757">
                  <c:v>-113757.0</c:v>
                </c:pt>
                <c:pt idx="1758">
                  <c:v>-113857.0</c:v>
                </c:pt>
                <c:pt idx="1759">
                  <c:v>-113925.0</c:v>
                </c:pt>
                <c:pt idx="1760">
                  <c:v>-113869.0</c:v>
                </c:pt>
                <c:pt idx="1761">
                  <c:v>-113832.0</c:v>
                </c:pt>
                <c:pt idx="1762">
                  <c:v>-113873.0</c:v>
                </c:pt>
                <c:pt idx="1763">
                  <c:v>-113948.0</c:v>
                </c:pt>
                <c:pt idx="1764">
                  <c:v>-114074.0</c:v>
                </c:pt>
                <c:pt idx="1765">
                  <c:v>-114144.0</c:v>
                </c:pt>
                <c:pt idx="1766">
                  <c:v>-114108.0</c:v>
                </c:pt>
                <c:pt idx="1767">
                  <c:v>-114079.0</c:v>
                </c:pt>
                <c:pt idx="1768">
                  <c:v>-114148.0</c:v>
                </c:pt>
                <c:pt idx="1769">
                  <c:v>-114217.0</c:v>
                </c:pt>
                <c:pt idx="1770">
                  <c:v>-114263.0</c:v>
                </c:pt>
                <c:pt idx="1771">
                  <c:v>-114341.0</c:v>
                </c:pt>
                <c:pt idx="1772">
                  <c:v>-114416.0</c:v>
                </c:pt>
                <c:pt idx="1773">
                  <c:v>-114494.0</c:v>
                </c:pt>
                <c:pt idx="1774">
                  <c:v>-114608.0</c:v>
                </c:pt>
                <c:pt idx="1775">
                  <c:v>-114597.0</c:v>
                </c:pt>
                <c:pt idx="1776">
                  <c:v>-114632.0</c:v>
                </c:pt>
                <c:pt idx="1777">
                  <c:v>-114698.0</c:v>
                </c:pt>
                <c:pt idx="1778">
                  <c:v>-114744.0</c:v>
                </c:pt>
                <c:pt idx="1779">
                  <c:v>-114784.0</c:v>
                </c:pt>
                <c:pt idx="1780">
                  <c:v>-114838.0</c:v>
                </c:pt>
                <c:pt idx="1781">
                  <c:v>-114919.0</c:v>
                </c:pt>
                <c:pt idx="1782">
                  <c:v>-115024.0</c:v>
                </c:pt>
                <c:pt idx="1783">
                  <c:v>-115068.0</c:v>
                </c:pt>
                <c:pt idx="1784">
                  <c:v>-115169.0</c:v>
                </c:pt>
                <c:pt idx="1785">
                  <c:v>-115262.0</c:v>
                </c:pt>
                <c:pt idx="1786">
                  <c:v>-115364.0</c:v>
                </c:pt>
                <c:pt idx="1787">
                  <c:v>-115433.0</c:v>
                </c:pt>
                <c:pt idx="1788">
                  <c:v>-115535.0</c:v>
                </c:pt>
                <c:pt idx="1789">
                  <c:v>-115668.0</c:v>
                </c:pt>
                <c:pt idx="1790">
                  <c:v>-115736.0</c:v>
                </c:pt>
                <c:pt idx="1791">
                  <c:v>-115782.0</c:v>
                </c:pt>
                <c:pt idx="1792">
                  <c:v>-115863.0</c:v>
                </c:pt>
                <c:pt idx="1793">
                  <c:v>-115934.0</c:v>
                </c:pt>
                <c:pt idx="1794">
                  <c:v>-115977.0</c:v>
                </c:pt>
                <c:pt idx="1795">
                  <c:v>-116021.0</c:v>
                </c:pt>
                <c:pt idx="1796">
                  <c:v>-116092.0</c:v>
                </c:pt>
                <c:pt idx="1797">
                  <c:v>-116114.0</c:v>
                </c:pt>
                <c:pt idx="1798">
                  <c:v>-116114.0</c:v>
                </c:pt>
                <c:pt idx="1799">
                  <c:v>-116187.0</c:v>
                </c:pt>
                <c:pt idx="1800">
                  <c:v>-116250.0</c:v>
                </c:pt>
                <c:pt idx="1801">
                  <c:v>-116237.0</c:v>
                </c:pt>
                <c:pt idx="1802">
                  <c:v>-116286.0</c:v>
                </c:pt>
                <c:pt idx="1803">
                  <c:v>-116401.0</c:v>
                </c:pt>
                <c:pt idx="1804">
                  <c:v>-116517.0</c:v>
                </c:pt>
                <c:pt idx="1805">
                  <c:v>-116608.0</c:v>
                </c:pt>
                <c:pt idx="1806">
                  <c:v>-116690.0</c:v>
                </c:pt>
                <c:pt idx="1807">
                  <c:v>-116759.0</c:v>
                </c:pt>
                <c:pt idx="1808">
                  <c:v>-116834.0</c:v>
                </c:pt>
                <c:pt idx="1809">
                  <c:v>-116889.0</c:v>
                </c:pt>
                <c:pt idx="1810">
                  <c:v>-116986.0</c:v>
                </c:pt>
                <c:pt idx="1811">
                  <c:v>-117065.0</c:v>
                </c:pt>
                <c:pt idx="1812">
                  <c:v>-117143.0</c:v>
                </c:pt>
                <c:pt idx="1813">
                  <c:v>-117223.0</c:v>
                </c:pt>
                <c:pt idx="1814">
                  <c:v>-117222.0</c:v>
                </c:pt>
                <c:pt idx="1815">
                  <c:v>-117296.0</c:v>
                </c:pt>
                <c:pt idx="1816">
                  <c:v>-117361.0</c:v>
                </c:pt>
                <c:pt idx="1817">
                  <c:v>-117453.0</c:v>
                </c:pt>
                <c:pt idx="1818">
                  <c:v>-117507.0</c:v>
                </c:pt>
                <c:pt idx="1819">
                  <c:v>-117574.0</c:v>
                </c:pt>
                <c:pt idx="1820">
                  <c:v>-117674.0</c:v>
                </c:pt>
                <c:pt idx="1821">
                  <c:v>-117742.0</c:v>
                </c:pt>
                <c:pt idx="1822">
                  <c:v>-117846.0</c:v>
                </c:pt>
                <c:pt idx="1823">
                  <c:v>-117924.0</c:v>
                </c:pt>
                <c:pt idx="1824">
                  <c:v>-117851.0</c:v>
                </c:pt>
                <c:pt idx="1825">
                  <c:v>-117822.0</c:v>
                </c:pt>
                <c:pt idx="1826">
                  <c:v>-117785.0</c:v>
                </c:pt>
                <c:pt idx="1827">
                  <c:v>-117849.0</c:v>
                </c:pt>
                <c:pt idx="1828">
                  <c:v>-117892.0</c:v>
                </c:pt>
                <c:pt idx="1829">
                  <c:v>-117955.0</c:v>
                </c:pt>
                <c:pt idx="1830">
                  <c:v>-118046.0</c:v>
                </c:pt>
                <c:pt idx="1831">
                  <c:v>-118126.0</c:v>
                </c:pt>
                <c:pt idx="1832">
                  <c:v>-118202.0</c:v>
                </c:pt>
                <c:pt idx="1833">
                  <c:v>-118276.0</c:v>
                </c:pt>
                <c:pt idx="1834">
                  <c:v>-118355.0</c:v>
                </c:pt>
                <c:pt idx="1835">
                  <c:v>-118435.0</c:v>
                </c:pt>
                <c:pt idx="1836">
                  <c:v>-118484.0</c:v>
                </c:pt>
                <c:pt idx="1837">
                  <c:v>-118495.0</c:v>
                </c:pt>
                <c:pt idx="1838">
                  <c:v>-118589.0</c:v>
                </c:pt>
                <c:pt idx="1839">
                  <c:v>-118550.0</c:v>
                </c:pt>
                <c:pt idx="1840">
                  <c:v>-118528.0</c:v>
                </c:pt>
                <c:pt idx="1841">
                  <c:v>-118620.0</c:v>
                </c:pt>
                <c:pt idx="1842">
                  <c:v>-118633.0</c:v>
                </c:pt>
                <c:pt idx="1843">
                  <c:v>-118658.0</c:v>
                </c:pt>
                <c:pt idx="1844">
                  <c:v>-118716.0</c:v>
                </c:pt>
                <c:pt idx="1845">
                  <c:v>-118795.0</c:v>
                </c:pt>
                <c:pt idx="1846">
                  <c:v>-118830.0</c:v>
                </c:pt>
                <c:pt idx="1847">
                  <c:v>-118924.0</c:v>
                </c:pt>
                <c:pt idx="1848">
                  <c:v>-118968.0</c:v>
                </c:pt>
                <c:pt idx="1849">
                  <c:v>-118999.0</c:v>
                </c:pt>
                <c:pt idx="1850">
                  <c:v>-119047.0</c:v>
                </c:pt>
                <c:pt idx="1851">
                  <c:v>-119135.0</c:v>
                </c:pt>
                <c:pt idx="1852">
                  <c:v>-119207.0</c:v>
                </c:pt>
                <c:pt idx="1853">
                  <c:v>-119285.0</c:v>
                </c:pt>
                <c:pt idx="1854">
                  <c:v>-119368.0</c:v>
                </c:pt>
                <c:pt idx="1855">
                  <c:v>-119446.0</c:v>
                </c:pt>
                <c:pt idx="1856">
                  <c:v>-119452.0</c:v>
                </c:pt>
                <c:pt idx="1857">
                  <c:v>-119452.0</c:v>
                </c:pt>
                <c:pt idx="1858">
                  <c:v>-119411.0</c:v>
                </c:pt>
                <c:pt idx="1859">
                  <c:v>-119381.0</c:v>
                </c:pt>
                <c:pt idx="1860">
                  <c:v>-119386.0</c:v>
                </c:pt>
                <c:pt idx="1861">
                  <c:v>-119372.0</c:v>
                </c:pt>
                <c:pt idx="1862">
                  <c:v>-119389.0</c:v>
                </c:pt>
                <c:pt idx="1863">
                  <c:v>-119457.0</c:v>
                </c:pt>
                <c:pt idx="1864">
                  <c:v>-119574.0</c:v>
                </c:pt>
                <c:pt idx="1865">
                  <c:v>-119681.0</c:v>
                </c:pt>
                <c:pt idx="1866">
                  <c:v>-119773.0</c:v>
                </c:pt>
                <c:pt idx="1867">
                  <c:v>-119867.0</c:v>
                </c:pt>
                <c:pt idx="1868">
                  <c:v>-119925.0</c:v>
                </c:pt>
                <c:pt idx="1869">
                  <c:v>-120024.0</c:v>
                </c:pt>
                <c:pt idx="1870">
                  <c:v>-120092.0</c:v>
                </c:pt>
                <c:pt idx="1871">
                  <c:v>-120140.0</c:v>
                </c:pt>
                <c:pt idx="1872">
                  <c:v>-120086.0</c:v>
                </c:pt>
                <c:pt idx="1873">
                  <c:v>-120086.0</c:v>
                </c:pt>
                <c:pt idx="1874">
                  <c:v>-120188.0</c:v>
                </c:pt>
                <c:pt idx="1875">
                  <c:v>-120211.0</c:v>
                </c:pt>
                <c:pt idx="1876">
                  <c:v>-120152.0</c:v>
                </c:pt>
                <c:pt idx="1877">
                  <c:v>-120083.0</c:v>
                </c:pt>
                <c:pt idx="1878">
                  <c:v>-120049.0</c:v>
                </c:pt>
                <c:pt idx="1879">
                  <c:v>-120037.0</c:v>
                </c:pt>
                <c:pt idx="1880">
                  <c:v>-120125.0</c:v>
                </c:pt>
                <c:pt idx="1881">
                  <c:v>-120253.0</c:v>
                </c:pt>
                <c:pt idx="1882">
                  <c:v>-120331.0</c:v>
                </c:pt>
                <c:pt idx="1883">
                  <c:v>-120463.0</c:v>
                </c:pt>
                <c:pt idx="1884">
                  <c:v>-120556.0</c:v>
                </c:pt>
                <c:pt idx="1885">
                  <c:v>-120640.0</c:v>
                </c:pt>
                <c:pt idx="1886">
                  <c:v>-120736.0</c:v>
                </c:pt>
                <c:pt idx="1887">
                  <c:v>-120807.0</c:v>
                </c:pt>
                <c:pt idx="1888">
                  <c:v>-120843.0</c:v>
                </c:pt>
                <c:pt idx="1889">
                  <c:v>-120912.0</c:v>
                </c:pt>
                <c:pt idx="1890">
                  <c:v>-120998.0</c:v>
                </c:pt>
                <c:pt idx="1891">
                  <c:v>-121113.0</c:v>
                </c:pt>
                <c:pt idx="1892">
                  <c:v>-121233.0</c:v>
                </c:pt>
                <c:pt idx="1893">
                  <c:v>-121331.0</c:v>
                </c:pt>
                <c:pt idx="1894">
                  <c:v>-121429.0</c:v>
                </c:pt>
                <c:pt idx="1895">
                  <c:v>-121521.0</c:v>
                </c:pt>
                <c:pt idx="1896">
                  <c:v>-121614.0</c:v>
                </c:pt>
                <c:pt idx="1897">
                  <c:v>-121688.0</c:v>
                </c:pt>
                <c:pt idx="1898">
                  <c:v>-121797.0</c:v>
                </c:pt>
                <c:pt idx="1899">
                  <c:v>-121910.0</c:v>
                </c:pt>
                <c:pt idx="1900">
                  <c:v>-121867.0</c:v>
                </c:pt>
                <c:pt idx="1901">
                  <c:v>-121818.0</c:v>
                </c:pt>
                <c:pt idx="1902">
                  <c:v>-121788.0</c:v>
                </c:pt>
                <c:pt idx="1903">
                  <c:v>-121798.0</c:v>
                </c:pt>
                <c:pt idx="1904">
                  <c:v>-121894.0</c:v>
                </c:pt>
                <c:pt idx="1905">
                  <c:v>-121912.0</c:v>
                </c:pt>
                <c:pt idx="1906">
                  <c:v>-121895.0</c:v>
                </c:pt>
                <c:pt idx="1907">
                  <c:v>-121851.0</c:v>
                </c:pt>
                <c:pt idx="1908">
                  <c:v>-121877.0</c:v>
                </c:pt>
                <c:pt idx="1909">
                  <c:v>-121818.0</c:v>
                </c:pt>
                <c:pt idx="1910">
                  <c:v>-121923.0</c:v>
                </c:pt>
                <c:pt idx="1911">
                  <c:v>-122040.0</c:v>
                </c:pt>
                <c:pt idx="1912">
                  <c:v>-122109.0</c:v>
                </c:pt>
                <c:pt idx="1913">
                  <c:v>-122190.0</c:v>
                </c:pt>
                <c:pt idx="1914">
                  <c:v>-122134.0</c:v>
                </c:pt>
                <c:pt idx="1915">
                  <c:v>-122195.0</c:v>
                </c:pt>
                <c:pt idx="1916">
                  <c:v>-122245.0</c:v>
                </c:pt>
                <c:pt idx="1917">
                  <c:v>-122315.0</c:v>
                </c:pt>
                <c:pt idx="1918">
                  <c:v>-122418.0</c:v>
                </c:pt>
                <c:pt idx="1919">
                  <c:v>-122500.0</c:v>
                </c:pt>
                <c:pt idx="1920">
                  <c:v>-122590.0</c:v>
                </c:pt>
                <c:pt idx="1921">
                  <c:v>-122720.0</c:v>
                </c:pt>
                <c:pt idx="1922">
                  <c:v>-122820.0</c:v>
                </c:pt>
                <c:pt idx="1923">
                  <c:v>-122795.0</c:v>
                </c:pt>
                <c:pt idx="1924">
                  <c:v>-122778.0</c:v>
                </c:pt>
                <c:pt idx="1925">
                  <c:v>-122877.0</c:v>
                </c:pt>
                <c:pt idx="1926">
                  <c:v>-122963.0</c:v>
                </c:pt>
                <c:pt idx="1927">
                  <c:v>-123043.0</c:v>
                </c:pt>
                <c:pt idx="1928">
                  <c:v>-123158.0</c:v>
                </c:pt>
                <c:pt idx="1929">
                  <c:v>-123218.0</c:v>
                </c:pt>
                <c:pt idx="1930">
                  <c:v>-123284.0</c:v>
                </c:pt>
                <c:pt idx="1931">
                  <c:v>-123336.0</c:v>
                </c:pt>
                <c:pt idx="1932">
                  <c:v>-123410.0</c:v>
                </c:pt>
                <c:pt idx="1933">
                  <c:v>-123466.0</c:v>
                </c:pt>
                <c:pt idx="1934">
                  <c:v>-123476.0</c:v>
                </c:pt>
                <c:pt idx="1935">
                  <c:v>-123591.0</c:v>
                </c:pt>
                <c:pt idx="1936">
                  <c:v>-123654.0</c:v>
                </c:pt>
                <c:pt idx="1937">
                  <c:v>-123717.0</c:v>
                </c:pt>
                <c:pt idx="1938">
                  <c:v>-123793.0</c:v>
                </c:pt>
                <c:pt idx="1939">
                  <c:v>-123868.0</c:v>
                </c:pt>
                <c:pt idx="1940">
                  <c:v>-123941.0</c:v>
                </c:pt>
                <c:pt idx="1941">
                  <c:v>-124019.0</c:v>
                </c:pt>
                <c:pt idx="1942">
                  <c:v>-124087.0</c:v>
                </c:pt>
                <c:pt idx="1943">
                  <c:v>-124195.0</c:v>
                </c:pt>
                <c:pt idx="1944">
                  <c:v>-124263.0</c:v>
                </c:pt>
                <c:pt idx="1945">
                  <c:v>-124338.0</c:v>
                </c:pt>
                <c:pt idx="1946">
                  <c:v>-124409.0</c:v>
                </c:pt>
                <c:pt idx="1947">
                  <c:v>-124466.0</c:v>
                </c:pt>
                <c:pt idx="1948">
                  <c:v>-124545.0</c:v>
                </c:pt>
                <c:pt idx="1949">
                  <c:v>-124635.0</c:v>
                </c:pt>
                <c:pt idx="1950">
                  <c:v>-124708.0</c:v>
                </c:pt>
                <c:pt idx="1951">
                  <c:v>-124781.0</c:v>
                </c:pt>
                <c:pt idx="1952">
                  <c:v>-124867.0</c:v>
                </c:pt>
                <c:pt idx="1953">
                  <c:v>-124956.0</c:v>
                </c:pt>
                <c:pt idx="1954">
                  <c:v>-125024.0</c:v>
                </c:pt>
                <c:pt idx="1955">
                  <c:v>-125099.0</c:v>
                </c:pt>
                <c:pt idx="1956">
                  <c:v>-125210.0</c:v>
                </c:pt>
                <c:pt idx="1957">
                  <c:v>-125302.0</c:v>
                </c:pt>
                <c:pt idx="1958">
                  <c:v>-125380.0</c:v>
                </c:pt>
                <c:pt idx="1959">
                  <c:v>-125444.0</c:v>
                </c:pt>
                <c:pt idx="1960">
                  <c:v>-125528.0</c:v>
                </c:pt>
                <c:pt idx="1961">
                  <c:v>-125645.0</c:v>
                </c:pt>
                <c:pt idx="1962">
                  <c:v>-125727.0</c:v>
                </c:pt>
                <c:pt idx="1963">
                  <c:v>-125818.0</c:v>
                </c:pt>
                <c:pt idx="1964">
                  <c:v>-125897.0</c:v>
                </c:pt>
                <c:pt idx="1965">
                  <c:v>-125951.0</c:v>
                </c:pt>
                <c:pt idx="1966">
                  <c:v>-126055.0</c:v>
                </c:pt>
                <c:pt idx="1967">
                  <c:v>-126145.0</c:v>
                </c:pt>
                <c:pt idx="1968">
                  <c:v>-126234.0</c:v>
                </c:pt>
                <c:pt idx="1969">
                  <c:v>-126292.0</c:v>
                </c:pt>
                <c:pt idx="1970">
                  <c:v>-126383.0</c:v>
                </c:pt>
                <c:pt idx="1971">
                  <c:v>-126439.0</c:v>
                </c:pt>
                <c:pt idx="1972">
                  <c:v>-126404.0</c:v>
                </c:pt>
                <c:pt idx="1973">
                  <c:v>-126398.0</c:v>
                </c:pt>
                <c:pt idx="1974">
                  <c:v>-126347.0</c:v>
                </c:pt>
                <c:pt idx="1975">
                  <c:v>-126345.0</c:v>
                </c:pt>
                <c:pt idx="1976">
                  <c:v>-126446.0</c:v>
                </c:pt>
                <c:pt idx="1977">
                  <c:v>-126431.0</c:v>
                </c:pt>
                <c:pt idx="1978">
                  <c:v>-126368.0</c:v>
                </c:pt>
                <c:pt idx="1979">
                  <c:v>-126299.0</c:v>
                </c:pt>
                <c:pt idx="1980">
                  <c:v>-126322.0</c:v>
                </c:pt>
                <c:pt idx="1981">
                  <c:v>-126264.0</c:v>
                </c:pt>
                <c:pt idx="1982">
                  <c:v>-126236.0</c:v>
                </c:pt>
                <c:pt idx="1983">
                  <c:v>-126201.0</c:v>
                </c:pt>
                <c:pt idx="1984">
                  <c:v>-126271.0</c:v>
                </c:pt>
                <c:pt idx="1985">
                  <c:v>-126366.0</c:v>
                </c:pt>
                <c:pt idx="1986">
                  <c:v>-126453.0</c:v>
                </c:pt>
                <c:pt idx="1987">
                  <c:v>-126535.0</c:v>
                </c:pt>
                <c:pt idx="1988">
                  <c:v>-126591.0</c:v>
                </c:pt>
                <c:pt idx="1989">
                  <c:v>-126678.0</c:v>
                </c:pt>
                <c:pt idx="1990">
                  <c:v>-126770.0</c:v>
                </c:pt>
                <c:pt idx="1991">
                  <c:v>-126749.0</c:v>
                </c:pt>
                <c:pt idx="1992">
                  <c:v>-126823.0</c:v>
                </c:pt>
                <c:pt idx="1993">
                  <c:v>-126893.0</c:v>
                </c:pt>
                <c:pt idx="1994">
                  <c:v>-126920.0</c:v>
                </c:pt>
                <c:pt idx="1995">
                  <c:v>-126952.0</c:v>
                </c:pt>
                <c:pt idx="1996">
                  <c:v>-127018.0</c:v>
                </c:pt>
                <c:pt idx="1997">
                  <c:v>-127103.0</c:v>
                </c:pt>
                <c:pt idx="1998">
                  <c:v>-127205.0</c:v>
                </c:pt>
                <c:pt idx="1999">
                  <c:v>-127279.0</c:v>
                </c:pt>
                <c:pt idx="2000">
                  <c:v>-127369.0</c:v>
                </c:pt>
                <c:pt idx="2001">
                  <c:v>-127443.0</c:v>
                </c:pt>
                <c:pt idx="2002">
                  <c:v>-127504.0</c:v>
                </c:pt>
                <c:pt idx="2003">
                  <c:v>-127559.0</c:v>
                </c:pt>
                <c:pt idx="2004">
                  <c:v>-127676.0</c:v>
                </c:pt>
                <c:pt idx="2005">
                  <c:v>-127732.0</c:v>
                </c:pt>
                <c:pt idx="2006">
                  <c:v>-127822.0</c:v>
                </c:pt>
                <c:pt idx="2007">
                  <c:v>-127877.0</c:v>
                </c:pt>
                <c:pt idx="2008">
                  <c:v>-127945.0</c:v>
                </c:pt>
                <c:pt idx="2009">
                  <c:v>-127977.0</c:v>
                </c:pt>
                <c:pt idx="2010">
                  <c:v>-128046.0</c:v>
                </c:pt>
                <c:pt idx="2011">
                  <c:v>-128114.0</c:v>
                </c:pt>
                <c:pt idx="2012">
                  <c:v>-128183.0</c:v>
                </c:pt>
                <c:pt idx="2013">
                  <c:v>-128270.0</c:v>
                </c:pt>
                <c:pt idx="2014">
                  <c:v>-128312.0</c:v>
                </c:pt>
                <c:pt idx="2015">
                  <c:v>-128358.0</c:v>
                </c:pt>
                <c:pt idx="2016">
                  <c:v>-128424.0</c:v>
                </c:pt>
                <c:pt idx="2017">
                  <c:v>-128526.0</c:v>
                </c:pt>
                <c:pt idx="2018">
                  <c:v>-128604.0</c:v>
                </c:pt>
                <c:pt idx="2019">
                  <c:v>-128662.0</c:v>
                </c:pt>
                <c:pt idx="2020">
                  <c:v>-128759.0</c:v>
                </c:pt>
                <c:pt idx="2021">
                  <c:v>-128836.0</c:v>
                </c:pt>
                <c:pt idx="2022">
                  <c:v>-128901.0</c:v>
                </c:pt>
                <c:pt idx="2023">
                  <c:v>-129010.0</c:v>
                </c:pt>
                <c:pt idx="2024">
                  <c:v>-129096.0</c:v>
                </c:pt>
                <c:pt idx="2025">
                  <c:v>-129133.0</c:v>
                </c:pt>
                <c:pt idx="2026">
                  <c:v>-129210.0</c:v>
                </c:pt>
                <c:pt idx="2027">
                  <c:v>-129296.0</c:v>
                </c:pt>
                <c:pt idx="2028">
                  <c:v>-129354.0</c:v>
                </c:pt>
                <c:pt idx="2029">
                  <c:v>-129438.0</c:v>
                </c:pt>
                <c:pt idx="2030">
                  <c:v>-129449.0</c:v>
                </c:pt>
                <c:pt idx="2031">
                  <c:v>-129521.0</c:v>
                </c:pt>
                <c:pt idx="2032">
                  <c:v>-129581.0</c:v>
                </c:pt>
                <c:pt idx="2033">
                  <c:v>-129646.0</c:v>
                </c:pt>
                <c:pt idx="2034">
                  <c:v>-129621.0</c:v>
                </c:pt>
                <c:pt idx="2035">
                  <c:v>-129644.0</c:v>
                </c:pt>
                <c:pt idx="2036">
                  <c:v>-129672.0</c:v>
                </c:pt>
                <c:pt idx="2037">
                  <c:v>-129688.0</c:v>
                </c:pt>
                <c:pt idx="2038">
                  <c:v>-129710.0</c:v>
                </c:pt>
                <c:pt idx="2039">
                  <c:v>-129739.0</c:v>
                </c:pt>
                <c:pt idx="2040">
                  <c:v>-129747.0</c:v>
                </c:pt>
                <c:pt idx="2041">
                  <c:v>-129703.0</c:v>
                </c:pt>
                <c:pt idx="2042">
                  <c:v>-129782.0</c:v>
                </c:pt>
                <c:pt idx="2043">
                  <c:v>-129763.0</c:v>
                </c:pt>
                <c:pt idx="2044">
                  <c:v>-129837.0</c:v>
                </c:pt>
                <c:pt idx="2045">
                  <c:v>-129819.0</c:v>
                </c:pt>
                <c:pt idx="2046">
                  <c:v>-129724.0</c:v>
                </c:pt>
                <c:pt idx="2047">
                  <c:v>-129648.0</c:v>
                </c:pt>
                <c:pt idx="2048">
                  <c:v>-129697.0</c:v>
                </c:pt>
                <c:pt idx="2049">
                  <c:v>-129688.0</c:v>
                </c:pt>
                <c:pt idx="2050">
                  <c:v>-129623.0</c:v>
                </c:pt>
                <c:pt idx="2051">
                  <c:v>-129580.0</c:v>
                </c:pt>
                <c:pt idx="2052">
                  <c:v>-129588.0</c:v>
                </c:pt>
                <c:pt idx="2053">
                  <c:v>-129604.0</c:v>
                </c:pt>
                <c:pt idx="2054">
                  <c:v>-129639.0</c:v>
                </c:pt>
                <c:pt idx="2055">
                  <c:v>-129735.0</c:v>
                </c:pt>
                <c:pt idx="2056">
                  <c:v>-129802.0</c:v>
                </c:pt>
                <c:pt idx="2057">
                  <c:v>-129877.0</c:v>
                </c:pt>
                <c:pt idx="2058">
                  <c:v>-129965.0</c:v>
                </c:pt>
                <c:pt idx="2059">
                  <c:v>-130019.0</c:v>
                </c:pt>
                <c:pt idx="2060">
                  <c:v>-130130.0</c:v>
                </c:pt>
                <c:pt idx="2061">
                  <c:v>-130203.0</c:v>
                </c:pt>
                <c:pt idx="2062">
                  <c:v>-130256.0</c:v>
                </c:pt>
                <c:pt idx="2063">
                  <c:v>-130309.0</c:v>
                </c:pt>
                <c:pt idx="2064">
                  <c:v>-130394.0</c:v>
                </c:pt>
                <c:pt idx="2065">
                  <c:v>-130488.0</c:v>
                </c:pt>
                <c:pt idx="2066">
                  <c:v>-130588.0</c:v>
                </c:pt>
                <c:pt idx="2067">
                  <c:v>-130697.0</c:v>
                </c:pt>
                <c:pt idx="2068">
                  <c:v>-130792.0</c:v>
                </c:pt>
                <c:pt idx="2069">
                  <c:v>-130818.0</c:v>
                </c:pt>
                <c:pt idx="2070">
                  <c:v>-130899.0</c:v>
                </c:pt>
                <c:pt idx="2071">
                  <c:v>-131003.0</c:v>
                </c:pt>
                <c:pt idx="2072">
                  <c:v>-131052.0</c:v>
                </c:pt>
                <c:pt idx="2073">
                  <c:v>-131135.0</c:v>
                </c:pt>
                <c:pt idx="2074">
                  <c:v>-131143.0</c:v>
                </c:pt>
                <c:pt idx="2075">
                  <c:v>-131156.0</c:v>
                </c:pt>
                <c:pt idx="2076">
                  <c:v>-131218.0</c:v>
                </c:pt>
                <c:pt idx="2077">
                  <c:v>-131294.0</c:v>
                </c:pt>
                <c:pt idx="2078">
                  <c:v>-131345.0</c:v>
                </c:pt>
                <c:pt idx="2079">
                  <c:v>-131300.0</c:v>
                </c:pt>
                <c:pt idx="2080">
                  <c:v>-131264.0</c:v>
                </c:pt>
                <c:pt idx="2081">
                  <c:v>-131217.0</c:v>
                </c:pt>
                <c:pt idx="2082">
                  <c:v>-131141.0</c:v>
                </c:pt>
                <c:pt idx="2083">
                  <c:v>-131046.0</c:v>
                </c:pt>
                <c:pt idx="2084">
                  <c:v>-130971.0</c:v>
                </c:pt>
                <c:pt idx="2085">
                  <c:v>-130888.0</c:v>
                </c:pt>
                <c:pt idx="2086">
                  <c:v>-130831.0</c:v>
                </c:pt>
                <c:pt idx="2087">
                  <c:v>-130867.0</c:v>
                </c:pt>
                <c:pt idx="2088">
                  <c:v>-130802.0</c:v>
                </c:pt>
                <c:pt idx="2089">
                  <c:v>-130690.0</c:v>
                </c:pt>
                <c:pt idx="2090">
                  <c:v>-130643.0</c:v>
                </c:pt>
                <c:pt idx="2091">
                  <c:v>-130595.0</c:v>
                </c:pt>
                <c:pt idx="2092">
                  <c:v>-130561.0</c:v>
                </c:pt>
                <c:pt idx="2093">
                  <c:v>-130489.0</c:v>
                </c:pt>
                <c:pt idx="2094">
                  <c:v>-130429.0</c:v>
                </c:pt>
                <c:pt idx="2095">
                  <c:v>-130391.0</c:v>
                </c:pt>
                <c:pt idx="2096">
                  <c:v>-130339.0</c:v>
                </c:pt>
                <c:pt idx="2097">
                  <c:v>-130326.0</c:v>
                </c:pt>
                <c:pt idx="2098">
                  <c:v>-130363.0</c:v>
                </c:pt>
                <c:pt idx="2099">
                  <c:v>-130320.0</c:v>
                </c:pt>
                <c:pt idx="2100">
                  <c:v>-130302.0</c:v>
                </c:pt>
                <c:pt idx="2101">
                  <c:v>-130384.0</c:v>
                </c:pt>
                <c:pt idx="2102">
                  <c:v>-130329.0</c:v>
                </c:pt>
                <c:pt idx="2103">
                  <c:v>-130274.0</c:v>
                </c:pt>
                <c:pt idx="2104">
                  <c:v>-130225.0</c:v>
                </c:pt>
                <c:pt idx="2105">
                  <c:v>-130155.0</c:v>
                </c:pt>
                <c:pt idx="2106">
                  <c:v>-130087.0</c:v>
                </c:pt>
                <c:pt idx="2107">
                  <c:v>-130123.0</c:v>
                </c:pt>
                <c:pt idx="2108">
                  <c:v>-130168.0</c:v>
                </c:pt>
                <c:pt idx="2109">
                  <c:v>-130195.0</c:v>
                </c:pt>
                <c:pt idx="2110">
                  <c:v>-130246.0</c:v>
                </c:pt>
                <c:pt idx="2111">
                  <c:v>-130288.0</c:v>
                </c:pt>
                <c:pt idx="2112">
                  <c:v>-130286.0</c:v>
                </c:pt>
                <c:pt idx="2113">
                  <c:v>-130254.0</c:v>
                </c:pt>
                <c:pt idx="2114">
                  <c:v>-130205.0</c:v>
                </c:pt>
                <c:pt idx="2115">
                  <c:v>-130121.0</c:v>
                </c:pt>
                <c:pt idx="2116">
                  <c:v>-130037.0</c:v>
                </c:pt>
                <c:pt idx="2117">
                  <c:v>-129976.0</c:v>
                </c:pt>
                <c:pt idx="2118">
                  <c:v>-129897.0</c:v>
                </c:pt>
                <c:pt idx="2119">
                  <c:v>-129820.0</c:v>
                </c:pt>
                <c:pt idx="2120">
                  <c:v>-129732.0</c:v>
                </c:pt>
                <c:pt idx="2121">
                  <c:v>-129660.0</c:v>
                </c:pt>
                <c:pt idx="2122">
                  <c:v>-129611.0</c:v>
                </c:pt>
                <c:pt idx="2123">
                  <c:v>-129518.0</c:v>
                </c:pt>
                <c:pt idx="2124">
                  <c:v>-129433.0</c:v>
                </c:pt>
                <c:pt idx="2125">
                  <c:v>-129348.0</c:v>
                </c:pt>
                <c:pt idx="2126">
                  <c:v>-129263.0</c:v>
                </c:pt>
                <c:pt idx="2127">
                  <c:v>-129188.0</c:v>
                </c:pt>
                <c:pt idx="2128">
                  <c:v>-129149.0</c:v>
                </c:pt>
                <c:pt idx="2129">
                  <c:v>-129088.0</c:v>
                </c:pt>
                <c:pt idx="2130">
                  <c:v>-129021.0</c:v>
                </c:pt>
                <c:pt idx="2131">
                  <c:v>-128971.0</c:v>
                </c:pt>
                <c:pt idx="2132">
                  <c:v>-128919.0</c:v>
                </c:pt>
                <c:pt idx="2133">
                  <c:v>-128841.0</c:v>
                </c:pt>
                <c:pt idx="2134">
                  <c:v>-128768.0</c:v>
                </c:pt>
                <c:pt idx="2135">
                  <c:v>-128761.0</c:v>
                </c:pt>
                <c:pt idx="2136">
                  <c:v>-128757.0</c:v>
                </c:pt>
                <c:pt idx="2137">
                  <c:v>-128792.0</c:v>
                </c:pt>
                <c:pt idx="2138">
                  <c:v>-128833.0</c:v>
                </c:pt>
                <c:pt idx="2139">
                  <c:v>-128839.0</c:v>
                </c:pt>
                <c:pt idx="2140">
                  <c:v>-128867.0</c:v>
                </c:pt>
                <c:pt idx="2141">
                  <c:v>-128788.0</c:v>
                </c:pt>
                <c:pt idx="2142">
                  <c:v>-128723.0</c:v>
                </c:pt>
                <c:pt idx="2143">
                  <c:v>-128643.0</c:v>
                </c:pt>
                <c:pt idx="2144">
                  <c:v>-128602.0</c:v>
                </c:pt>
                <c:pt idx="2145">
                  <c:v>-128575.0</c:v>
                </c:pt>
                <c:pt idx="2146">
                  <c:v>-128511.0</c:v>
                </c:pt>
                <c:pt idx="2147">
                  <c:v>-128438.0</c:v>
                </c:pt>
                <c:pt idx="2148">
                  <c:v>-128375.0</c:v>
                </c:pt>
                <c:pt idx="2149">
                  <c:v>-128454.0</c:v>
                </c:pt>
                <c:pt idx="2150">
                  <c:v>-128444.0</c:v>
                </c:pt>
                <c:pt idx="2151">
                  <c:v>-128411.0</c:v>
                </c:pt>
                <c:pt idx="2152">
                  <c:v>-128333.0</c:v>
                </c:pt>
                <c:pt idx="2153">
                  <c:v>-128289.0</c:v>
                </c:pt>
                <c:pt idx="2154">
                  <c:v>-128240.0</c:v>
                </c:pt>
                <c:pt idx="2155">
                  <c:v>-128133.0</c:v>
                </c:pt>
                <c:pt idx="2156">
                  <c:v>-128046.0</c:v>
                </c:pt>
                <c:pt idx="2157">
                  <c:v>-127987.0</c:v>
                </c:pt>
                <c:pt idx="2158">
                  <c:v>-128036.0</c:v>
                </c:pt>
                <c:pt idx="2159">
                  <c:v>-127925.0</c:v>
                </c:pt>
                <c:pt idx="2160">
                  <c:v>-127819.0</c:v>
                </c:pt>
                <c:pt idx="2161">
                  <c:v>-127740.0</c:v>
                </c:pt>
                <c:pt idx="2162">
                  <c:v>-127637.0</c:v>
                </c:pt>
                <c:pt idx="2163">
                  <c:v>-127619.0</c:v>
                </c:pt>
                <c:pt idx="2164">
                  <c:v>-127621.0</c:v>
                </c:pt>
                <c:pt idx="2165">
                  <c:v>-127603.0</c:v>
                </c:pt>
                <c:pt idx="2166">
                  <c:v>-127552.0</c:v>
                </c:pt>
                <c:pt idx="2167">
                  <c:v>-127520.0</c:v>
                </c:pt>
                <c:pt idx="2168">
                  <c:v>-127524.0</c:v>
                </c:pt>
                <c:pt idx="2169">
                  <c:v>-127468.0</c:v>
                </c:pt>
                <c:pt idx="2170">
                  <c:v>-127384.0</c:v>
                </c:pt>
                <c:pt idx="2171">
                  <c:v>-127281.0</c:v>
                </c:pt>
                <c:pt idx="2172">
                  <c:v>-127212.0</c:v>
                </c:pt>
                <c:pt idx="2173">
                  <c:v>-127275.0</c:v>
                </c:pt>
                <c:pt idx="2174">
                  <c:v>-127321.0</c:v>
                </c:pt>
                <c:pt idx="2175">
                  <c:v>-127338.0</c:v>
                </c:pt>
                <c:pt idx="2176">
                  <c:v>-127382.0</c:v>
                </c:pt>
                <c:pt idx="2177">
                  <c:v>-127417.0</c:v>
                </c:pt>
                <c:pt idx="2178">
                  <c:v>-127386.0</c:v>
                </c:pt>
                <c:pt idx="2179">
                  <c:v>-127306.0</c:v>
                </c:pt>
                <c:pt idx="2180">
                  <c:v>-127193.0</c:v>
                </c:pt>
                <c:pt idx="2181">
                  <c:v>-127098.0</c:v>
                </c:pt>
                <c:pt idx="2182">
                  <c:v>-126954.0</c:v>
                </c:pt>
                <c:pt idx="2183">
                  <c:v>-126858.0</c:v>
                </c:pt>
                <c:pt idx="2184">
                  <c:v>-126782.0</c:v>
                </c:pt>
                <c:pt idx="2185">
                  <c:v>-126728.0</c:v>
                </c:pt>
                <c:pt idx="2186">
                  <c:v>-126703.0</c:v>
                </c:pt>
                <c:pt idx="2187">
                  <c:v>-126659.0</c:v>
                </c:pt>
                <c:pt idx="2188">
                  <c:v>-126671.0</c:v>
                </c:pt>
                <c:pt idx="2189">
                  <c:v>-126643.0</c:v>
                </c:pt>
                <c:pt idx="2190">
                  <c:v>-126652.0</c:v>
                </c:pt>
                <c:pt idx="2191">
                  <c:v>-126610.0</c:v>
                </c:pt>
                <c:pt idx="2192">
                  <c:v>-126508.0</c:v>
                </c:pt>
                <c:pt idx="2193">
                  <c:v>-126455.0</c:v>
                </c:pt>
                <c:pt idx="2194">
                  <c:v>-126385.0</c:v>
                </c:pt>
                <c:pt idx="2195">
                  <c:v>-126277.0</c:v>
                </c:pt>
                <c:pt idx="2196">
                  <c:v>-126266.0</c:v>
                </c:pt>
                <c:pt idx="2197">
                  <c:v>-126242.0</c:v>
                </c:pt>
                <c:pt idx="2198">
                  <c:v>-126148.0</c:v>
                </c:pt>
                <c:pt idx="2199">
                  <c:v>-126055.0</c:v>
                </c:pt>
                <c:pt idx="2200">
                  <c:v>-125941.0</c:v>
                </c:pt>
                <c:pt idx="2201">
                  <c:v>-125880.0</c:v>
                </c:pt>
                <c:pt idx="2202">
                  <c:v>-125792.0</c:v>
                </c:pt>
                <c:pt idx="2203">
                  <c:v>-125735.0</c:v>
                </c:pt>
                <c:pt idx="2204">
                  <c:v>-125685.0</c:v>
                </c:pt>
                <c:pt idx="2205">
                  <c:v>-125627.0</c:v>
                </c:pt>
                <c:pt idx="2206">
                  <c:v>-125689.0</c:v>
                </c:pt>
                <c:pt idx="2207">
                  <c:v>-125651.0</c:v>
                </c:pt>
                <c:pt idx="2208">
                  <c:v>-125575.0</c:v>
                </c:pt>
                <c:pt idx="2209">
                  <c:v>-125512.0</c:v>
                </c:pt>
                <c:pt idx="2210">
                  <c:v>-125417.0</c:v>
                </c:pt>
                <c:pt idx="2211">
                  <c:v>-125371.0</c:v>
                </c:pt>
                <c:pt idx="2212">
                  <c:v>-125349.0</c:v>
                </c:pt>
                <c:pt idx="2213">
                  <c:v>-125364.0</c:v>
                </c:pt>
                <c:pt idx="2214">
                  <c:v>-125276.0</c:v>
                </c:pt>
                <c:pt idx="2215">
                  <c:v>-125198.0</c:v>
                </c:pt>
                <c:pt idx="2216">
                  <c:v>-125101.0</c:v>
                </c:pt>
                <c:pt idx="2217">
                  <c:v>-124987.0</c:v>
                </c:pt>
                <c:pt idx="2218">
                  <c:v>-124895.0</c:v>
                </c:pt>
                <c:pt idx="2219">
                  <c:v>-124837.0</c:v>
                </c:pt>
                <c:pt idx="2220">
                  <c:v>-124778.0</c:v>
                </c:pt>
                <c:pt idx="2221">
                  <c:v>-124667.0</c:v>
                </c:pt>
                <c:pt idx="2222">
                  <c:v>-124591.0</c:v>
                </c:pt>
                <c:pt idx="2223">
                  <c:v>-124480.0</c:v>
                </c:pt>
                <c:pt idx="2224">
                  <c:v>-124406.0</c:v>
                </c:pt>
                <c:pt idx="2225">
                  <c:v>-124342.0</c:v>
                </c:pt>
                <c:pt idx="2226">
                  <c:v>-124296.0</c:v>
                </c:pt>
                <c:pt idx="2227">
                  <c:v>-124153.0</c:v>
                </c:pt>
                <c:pt idx="2228">
                  <c:v>-124042.0</c:v>
                </c:pt>
                <c:pt idx="2229">
                  <c:v>-123934.0</c:v>
                </c:pt>
                <c:pt idx="2230">
                  <c:v>-123862.0</c:v>
                </c:pt>
                <c:pt idx="2231">
                  <c:v>-123775.0</c:v>
                </c:pt>
                <c:pt idx="2232">
                  <c:v>-123676.0</c:v>
                </c:pt>
                <c:pt idx="2233">
                  <c:v>-123554.0</c:v>
                </c:pt>
                <c:pt idx="2234">
                  <c:v>-123468.0</c:v>
                </c:pt>
                <c:pt idx="2235">
                  <c:v>-123361.0</c:v>
                </c:pt>
                <c:pt idx="2236">
                  <c:v>-123274.0</c:v>
                </c:pt>
                <c:pt idx="2237">
                  <c:v>-123187.0</c:v>
                </c:pt>
                <c:pt idx="2238">
                  <c:v>-123072.0</c:v>
                </c:pt>
                <c:pt idx="2239">
                  <c:v>-122982.0</c:v>
                </c:pt>
                <c:pt idx="2240">
                  <c:v>-122869.0</c:v>
                </c:pt>
                <c:pt idx="2241">
                  <c:v>-122771.0</c:v>
                </c:pt>
                <c:pt idx="2242">
                  <c:v>-122719.0</c:v>
                </c:pt>
                <c:pt idx="2243">
                  <c:v>-122642.0</c:v>
                </c:pt>
                <c:pt idx="2244">
                  <c:v>-122535.0</c:v>
                </c:pt>
                <c:pt idx="2245">
                  <c:v>-122472.0</c:v>
                </c:pt>
                <c:pt idx="2246">
                  <c:v>-122403.0</c:v>
                </c:pt>
                <c:pt idx="2247">
                  <c:v>-122309.0</c:v>
                </c:pt>
                <c:pt idx="2248">
                  <c:v>-122236.0</c:v>
                </c:pt>
                <c:pt idx="2249">
                  <c:v>-122160.0</c:v>
                </c:pt>
                <c:pt idx="2250">
                  <c:v>-122086.0</c:v>
                </c:pt>
                <c:pt idx="2251">
                  <c:v>-122002.0</c:v>
                </c:pt>
                <c:pt idx="2252">
                  <c:v>-121876.0</c:v>
                </c:pt>
                <c:pt idx="2253">
                  <c:v>-121755.0</c:v>
                </c:pt>
                <c:pt idx="2254">
                  <c:v>-121664.0</c:v>
                </c:pt>
                <c:pt idx="2255">
                  <c:v>-121587.0</c:v>
                </c:pt>
                <c:pt idx="2256">
                  <c:v>-121504.0</c:v>
                </c:pt>
                <c:pt idx="2257">
                  <c:v>-121426.0</c:v>
                </c:pt>
                <c:pt idx="2258">
                  <c:v>-121325.0</c:v>
                </c:pt>
                <c:pt idx="2259">
                  <c:v>-121232.0</c:v>
                </c:pt>
                <c:pt idx="2260">
                  <c:v>-121165.0</c:v>
                </c:pt>
                <c:pt idx="2261">
                  <c:v>-121105.0</c:v>
                </c:pt>
                <c:pt idx="2262">
                  <c:v>-121039.0</c:v>
                </c:pt>
                <c:pt idx="2263">
                  <c:v>-121022.0</c:v>
                </c:pt>
                <c:pt idx="2264">
                  <c:v>-120952.0</c:v>
                </c:pt>
                <c:pt idx="2265">
                  <c:v>-120958.0</c:v>
                </c:pt>
                <c:pt idx="2266">
                  <c:v>-120935.0</c:v>
                </c:pt>
                <c:pt idx="2267">
                  <c:v>-120855.0</c:v>
                </c:pt>
                <c:pt idx="2268">
                  <c:v>-120894.0</c:v>
                </c:pt>
                <c:pt idx="2269">
                  <c:v>-120924.0</c:v>
                </c:pt>
                <c:pt idx="2270">
                  <c:v>-120925.0</c:v>
                </c:pt>
                <c:pt idx="2271">
                  <c:v>-120860.0</c:v>
                </c:pt>
                <c:pt idx="2272">
                  <c:v>-120909.0</c:v>
                </c:pt>
                <c:pt idx="2273">
                  <c:v>-120855.0</c:v>
                </c:pt>
                <c:pt idx="2274">
                  <c:v>-120792.0</c:v>
                </c:pt>
                <c:pt idx="2275">
                  <c:v>-120718.0</c:v>
                </c:pt>
                <c:pt idx="2276">
                  <c:v>-120624.0</c:v>
                </c:pt>
                <c:pt idx="2277">
                  <c:v>-120563.0</c:v>
                </c:pt>
                <c:pt idx="2278">
                  <c:v>-120449.0</c:v>
                </c:pt>
                <c:pt idx="2279">
                  <c:v>-120415.0</c:v>
                </c:pt>
                <c:pt idx="2280">
                  <c:v>-120483.0</c:v>
                </c:pt>
                <c:pt idx="2281">
                  <c:v>-120444.0</c:v>
                </c:pt>
                <c:pt idx="2282">
                  <c:v>-120358.0</c:v>
                </c:pt>
                <c:pt idx="2283">
                  <c:v>-120393.0</c:v>
                </c:pt>
                <c:pt idx="2284">
                  <c:v>-120421.0</c:v>
                </c:pt>
                <c:pt idx="2285">
                  <c:v>-120476.0</c:v>
                </c:pt>
                <c:pt idx="2286">
                  <c:v>-120562.0</c:v>
                </c:pt>
                <c:pt idx="2287">
                  <c:v>-120507.0</c:v>
                </c:pt>
                <c:pt idx="2288">
                  <c:v>-120543.0</c:v>
                </c:pt>
                <c:pt idx="2289">
                  <c:v>-120450.0</c:v>
                </c:pt>
                <c:pt idx="2290">
                  <c:v>-120330.0</c:v>
                </c:pt>
                <c:pt idx="2291">
                  <c:v>-120316.0</c:v>
                </c:pt>
                <c:pt idx="2292">
                  <c:v>-120276.0</c:v>
                </c:pt>
                <c:pt idx="2293">
                  <c:v>-120203.0</c:v>
                </c:pt>
                <c:pt idx="2294">
                  <c:v>-120203.0</c:v>
                </c:pt>
                <c:pt idx="2295">
                  <c:v>-120118.0</c:v>
                </c:pt>
                <c:pt idx="2296">
                  <c:v>-120031.0</c:v>
                </c:pt>
                <c:pt idx="2297">
                  <c:v>-119922.0</c:v>
                </c:pt>
                <c:pt idx="2298">
                  <c:v>-119843.0</c:v>
                </c:pt>
                <c:pt idx="2299">
                  <c:v>-119746.0</c:v>
                </c:pt>
                <c:pt idx="2300">
                  <c:v>-119731.0</c:v>
                </c:pt>
                <c:pt idx="2301">
                  <c:v>-119691.0</c:v>
                </c:pt>
                <c:pt idx="2302">
                  <c:v>-119639.0</c:v>
                </c:pt>
                <c:pt idx="2303">
                  <c:v>-119554.0</c:v>
                </c:pt>
                <c:pt idx="2304">
                  <c:v>-119473.0</c:v>
                </c:pt>
                <c:pt idx="2305">
                  <c:v>-119413.0</c:v>
                </c:pt>
                <c:pt idx="2306">
                  <c:v>-119305.0</c:v>
                </c:pt>
                <c:pt idx="2307">
                  <c:v>-119184.0</c:v>
                </c:pt>
                <c:pt idx="2308">
                  <c:v>-119111.0</c:v>
                </c:pt>
                <c:pt idx="2309">
                  <c:v>-119041.0</c:v>
                </c:pt>
                <c:pt idx="2310">
                  <c:v>-118947.0</c:v>
                </c:pt>
                <c:pt idx="2311">
                  <c:v>-118883.0</c:v>
                </c:pt>
                <c:pt idx="2312">
                  <c:v>-118902.0</c:v>
                </c:pt>
                <c:pt idx="2313">
                  <c:v>-118813.0</c:v>
                </c:pt>
                <c:pt idx="2314">
                  <c:v>-118738.0</c:v>
                </c:pt>
                <c:pt idx="2315">
                  <c:v>-118673.0</c:v>
                </c:pt>
                <c:pt idx="2316">
                  <c:v>-118585.0</c:v>
                </c:pt>
                <c:pt idx="2317">
                  <c:v>-118518.0</c:v>
                </c:pt>
                <c:pt idx="2318">
                  <c:v>-118457.0</c:v>
                </c:pt>
                <c:pt idx="2319">
                  <c:v>-118397.0</c:v>
                </c:pt>
                <c:pt idx="2320">
                  <c:v>-118312.0</c:v>
                </c:pt>
                <c:pt idx="2321">
                  <c:v>-118233.0</c:v>
                </c:pt>
                <c:pt idx="2322">
                  <c:v>-118256.0</c:v>
                </c:pt>
                <c:pt idx="2323">
                  <c:v>-118291.0</c:v>
                </c:pt>
                <c:pt idx="2324">
                  <c:v>-118319.0</c:v>
                </c:pt>
                <c:pt idx="2325">
                  <c:v>-118362.0</c:v>
                </c:pt>
                <c:pt idx="2326">
                  <c:v>-118405.0</c:v>
                </c:pt>
                <c:pt idx="2327">
                  <c:v>-118471.0</c:v>
                </c:pt>
                <c:pt idx="2328">
                  <c:v>-118394.0</c:v>
                </c:pt>
                <c:pt idx="2329">
                  <c:v>-118321.0</c:v>
                </c:pt>
                <c:pt idx="2330">
                  <c:v>-118260.0</c:v>
                </c:pt>
                <c:pt idx="2331">
                  <c:v>-118189.0</c:v>
                </c:pt>
                <c:pt idx="2332">
                  <c:v>-118080.0</c:v>
                </c:pt>
                <c:pt idx="2333">
                  <c:v>-117944.0</c:v>
                </c:pt>
                <c:pt idx="2334">
                  <c:v>-117852.0</c:v>
                </c:pt>
                <c:pt idx="2335">
                  <c:v>-117904.0</c:v>
                </c:pt>
                <c:pt idx="2336">
                  <c:v>-117824.0</c:v>
                </c:pt>
                <c:pt idx="2337">
                  <c:v>-117754.0</c:v>
                </c:pt>
                <c:pt idx="2338">
                  <c:v>-117675.0</c:v>
                </c:pt>
                <c:pt idx="2339">
                  <c:v>-117608.0</c:v>
                </c:pt>
                <c:pt idx="2340">
                  <c:v>-117524.0</c:v>
                </c:pt>
                <c:pt idx="2341">
                  <c:v>-117431.0</c:v>
                </c:pt>
                <c:pt idx="2342">
                  <c:v>-117437.0</c:v>
                </c:pt>
                <c:pt idx="2343">
                  <c:v>-117380.0</c:v>
                </c:pt>
                <c:pt idx="2344">
                  <c:v>-117324.0</c:v>
                </c:pt>
                <c:pt idx="2345">
                  <c:v>-117246.0</c:v>
                </c:pt>
                <c:pt idx="2346">
                  <c:v>-117148.0</c:v>
                </c:pt>
                <c:pt idx="2347">
                  <c:v>-117032.0</c:v>
                </c:pt>
                <c:pt idx="2348">
                  <c:v>-116961.0</c:v>
                </c:pt>
                <c:pt idx="2349">
                  <c:v>-116906.0</c:v>
                </c:pt>
                <c:pt idx="2350">
                  <c:v>-116815.0</c:v>
                </c:pt>
                <c:pt idx="2351">
                  <c:v>-116724.0</c:v>
                </c:pt>
                <c:pt idx="2352">
                  <c:v>-116661.0</c:v>
                </c:pt>
                <c:pt idx="2353">
                  <c:v>-116629.0</c:v>
                </c:pt>
                <c:pt idx="2354">
                  <c:v>-116649.0</c:v>
                </c:pt>
                <c:pt idx="2355">
                  <c:v>-116693.0</c:v>
                </c:pt>
                <c:pt idx="2356">
                  <c:v>-116729.0</c:v>
                </c:pt>
                <c:pt idx="2357">
                  <c:v>-116646.0</c:v>
                </c:pt>
                <c:pt idx="2358">
                  <c:v>-116541.0</c:v>
                </c:pt>
                <c:pt idx="2359">
                  <c:v>-116460.0</c:v>
                </c:pt>
                <c:pt idx="2360">
                  <c:v>-116389.0</c:v>
                </c:pt>
                <c:pt idx="2361">
                  <c:v>-116331.0</c:v>
                </c:pt>
                <c:pt idx="2362">
                  <c:v>-116262.0</c:v>
                </c:pt>
                <c:pt idx="2363">
                  <c:v>-116165.0</c:v>
                </c:pt>
                <c:pt idx="2364">
                  <c:v>-116082.0</c:v>
                </c:pt>
                <c:pt idx="2365">
                  <c:v>-116021.0</c:v>
                </c:pt>
                <c:pt idx="2366">
                  <c:v>-115948.0</c:v>
                </c:pt>
                <c:pt idx="2367">
                  <c:v>-115842.0</c:v>
                </c:pt>
                <c:pt idx="2368">
                  <c:v>-115729.0</c:v>
                </c:pt>
                <c:pt idx="2369">
                  <c:v>-115622.0</c:v>
                </c:pt>
                <c:pt idx="2370">
                  <c:v>-115522.0</c:v>
                </c:pt>
                <c:pt idx="2371">
                  <c:v>-115449.0</c:v>
                </c:pt>
                <c:pt idx="2372">
                  <c:v>-115395.0</c:v>
                </c:pt>
                <c:pt idx="2373">
                  <c:v>-115305.0</c:v>
                </c:pt>
                <c:pt idx="2374">
                  <c:v>-115274.0</c:v>
                </c:pt>
                <c:pt idx="2375">
                  <c:v>-115305.0</c:v>
                </c:pt>
                <c:pt idx="2376">
                  <c:v>-115305.0</c:v>
                </c:pt>
                <c:pt idx="2377">
                  <c:v>-115207.0</c:v>
                </c:pt>
                <c:pt idx="2378">
                  <c:v>-115098.0</c:v>
                </c:pt>
                <c:pt idx="2379">
                  <c:v>-115005.0</c:v>
                </c:pt>
                <c:pt idx="2380">
                  <c:v>-114921.0</c:v>
                </c:pt>
                <c:pt idx="2381">
                  <c:v>-114807.0</c:v>
                </c:pt>
                <c:pt idx="2382">
                  <c:v>-114735.0</c:v>
                </c:pt>
                <c:pt idx="2383">
                  <c:v>-114685.0</c:v>
                </c:pt>
                <c:pt idx="2384">
                  <c:v>-114653.0</c:v>
                </c:pt>
                <c:pt idx="2385">
                  <c:v>-114688.0</c:v>
                </c:pt>
                <c:pt idx="2386">
                  <c:v>-114729.0</c:v>
                </c:pt>
                <c:pt idx="2387">
                  <c:v>-114658.0</c:v>
                </c:pt>
                <c:pt idx="2388">
                  <c:v>-114608.0</c:v>
                </c:pt>
                <c:pt idx="2389">
                  <c:v>-114555.0</c:v>
                </c:pt>
                <c:pt idx="2390">
                  <c:v>-114495.0</c:v>
                </c:pt>
                <c:pt idx="2391">
                  <c:v>-114397.0</c:v>
                </c:pt>
                <c:pt idx="2392">
                  <c:v>-114328.0</c:v>
                </c:pt>
                <c:pt idx="2393">
                  <c:v>-114238.0</c:v>
                </c:pt>
                <c:pt idx="2394">
                  <c:v>-114159.0</c:v>
                </c:pt>
                <c:pt idx="2395">
                  <c:v>-114093.0</c:v>
                </c:pt>
                <c:pt idx="2396">
                  <c:v>-114026.0</c:v>
                </c:pt>
                <c:pt idx="2397">
                  <c:v>-113954.0</c:v>
                </c:pt>
                <c:pt idx="2398">
                  <c:v>-113865.0</c:v>
                </c:pt>
                <c:pt idx="2399">
                  <c:v>-113774.0</c:v>
                </c:pt>
                <c:pt idx="2400">
                  <c:v>-113795.0</c:v>
                </c:pt>
                <c:pt idx="2401">
                  <c:v>-113856.0</c:v>
                </c:pt>
                <c:pt idx="2402">
                  <c:v>-113773.0</c:v>
                </c:pt>
                <c:pt idx="2403">
                  <c:v>-113733.0</c:v>
                </c:pt>
                <c:pt idx="2404">
                  <c:v>-113747.0</c:v>
                </c:pt>
                <c:pt idx="2405">
                  <c:v>-113673.0</c:v>
                </c:pt>
                <c:pt idx="2406">
                  <c:v>-113584.0</c:v>
                </c:pt>
                <c:pt idx="2407">
                  <c:v>-113516.0</c:v>
                </c:pt>
                <c:pt idx="2408">
                  <c:v>-113425.0</c:v>
                </c:pt>
                <c:pt idx="2409">
                  <c:v>-113337.0</c:v>
                </c:pt>
                <c:pt idx="2410">
                  <c:v>-113231.0</c:v>
                </c:pt>
                <c:pt idx="2411">
                  <c:v>-113106.0</c:v>
                </c:pt>
                <c:pt idx="2412">
                  <c:v>-113005.0</c:v>
                </c:pt>
                <c:pt idx="2413">
                  <c:v>-112928.0</c:v>
                </c:pt>
                <c:pt idx="2414">
                  <c:v>-112883.0</c:v>
                </c:pt>
                <c:pt idx="2415">
                  <c:v>-112751.0</c:v>
                </c:pt>
                <c:pt idx="2416">
                  <c:v>-112654.0</c:v>
                </c:pt>
                <c:pt idx="2417">
                  <c:v>-112584.0</c:v>
                </c:pt>
                <c:pt idx="2418">
                  <c:v>-112502.0</c:v>
                </c:pt>
                <c:pt idx="2419">
                  <c:v>-112421.0</c:v>
                </c:pt>
                <c:pt idx="2420">
                  <c:v>-112323.0</c:v>
                </c:pt>
                <c:pt idx="2421">
                  <c:v>-112246.0</c:v>
                </c:pt>
                <c:pt idx="2422">
                  <c:v>-112217.0</c:v>
                </c:pt>
                <c:pt idx="2423">
                  <c:v>-112227.0</c:v>
                </c:pt>
                <c:pt idx="2424">
                  <c:v>-112192.0</c:v>
                </c:pt>
                <c:pt idx="2425">
                  <c:v>-112114.0</c:v>
                </c:pt>
                <c:pt idx="2426">
                  <c:v>-112028.0</c:v>
                </c:pt>
                <c:pt idx="2427">
                  <c:v>-111944.0</c:v>
                </c:pt>
                <c:pt idx="2428">
                  <c:v>-111881.0</c:v>
                </c:pt>
                <c:pt idx="2429">
                  <c:v>-111805.0</c:v>
                </c:pt>
                <c:pt idx="2430">
                  <c:v>-111750.0</c:v>
                </c:pt>
                <c:pt idx="2431">
                  <c:v>-111652.0</c:v>
                </c:pt>
                <c:pt idx="2432">
                  <c:v>-111570.0</c:v>
                </c:pt>
                <c:pt idx="2433">
                  <c:v>-111484.0</c:v>
                </c:pt>
                <c:pt idx="2434">
                  <c:v>-111462.0</c:v>
                </c:pt>
                <c:pt idx="2435">
                  <c:v>-111493.0</c:v>
                </c:pt>
                <c:pt idx="2436">
                  <c:v>-111457.0</c:v>
                </c:pt>
                <c:pt idx="2437">
                  <c:v>-111414.0</c:v>
                </c:pt>
                <c:pt idx="2438">
                  <c:v>-111381.0</c:v>
                </c:pt>
                <c:pt idx="2439">
                  <c:v>-111406.0</c:v>
                </c:pt>
                <c:pt idx="2440">
                  <c:v>-111331.0</c:v>
                </c:pt>
                <c:pt idx="2441">
                  <c:v>-111233.0</c:v>
                </c:pt>
                <c:pt idx="2442">
                  <c:v>-111284.0</c:v>
                </c:pt>
                <c:pt idx="2443">
                  <c:v>-111226.0</c:v>
                </c:pt>
                <c:pt idx="2444">
                  <c:v>-111151.0</c:v>
                </c:pt>
                <c:pt idx="2445">
                  <c:v>-111186.0</c:v>
                </c:pt>
                <c:pt idx="2446">
                  <c:v>-111124.0</c:v>
                </c:pt>
                <c:pt idx="2447">
                  <c:v>-111023.0</c:v>
                </c:pt>
                <c:pt idx="2448">
                  <c:v>-110964.0</c:v>
                </c:pt>
                <c:pt idx="2449">
                  <c:v>-110880.0</c:v>
                </c:pt>
                <c:pt idx="2450">
                  <c:v>-110817.0</c:v>
                </c:pt>
                <c:pt idx="2451">
                  <c:v>-110722.0</c:v>
                </c:pt>
                <c:pt idx="2452">
                  <c:v>-110604.0</c:v>
                </c:pt>
                <c:pt idx="2453">
                  <c:v>-110502.0</c:v>
                </c:pt>
                <c:pt idx="2454">
                  <c:v>-110398.0</c:v>
                </c:pt>
                <c:pt idx="2455">
                  <c:v>-110359.0</c:v>
                </c:pt>
                <c:pt idx="2456">
                  <c:v>-110310.0</c:v>
                </c:pt>
                <c:pt idx="2457">
                  <c:v>-110226.0</c:v>
                </c:pt>
                <c:pt idx="2458">
                  <c:v>-110139.0</c:v>
                </c:pt>
                <c:pt idx="2459">
                  <c:v>-110040.0</c:v>
                </c:pt>
                <c:pt idx="2460">
                  <c:v>-109962.0</c:v>
                </c:pt>
                <c:pt idx="2461">
                  <c:v>-109863.0</c:v>
                </c:pt>
                <c:pt idx="2462">
                  <c:v>-109787.0</c:v>
                </c:pt>
                <c:pt idx="2463">
                  <c:v>-109769.0</c:v>
                </c:pt>
                <c:pt idx="2464">
                  <c:v>-109698.0</c:v>
                </c:pt>
                <c:pt idx="2465">
                  <c:v>-109595.0</c:v>
                </c:pt>
                <c:pt idx="2466">
                  <c:v>-109544.0</c:v>
                </c:pt>
                <c:pt idx="2467">
                  <c:v>-109474.0</c:v>
                </c:pt>
                <c:pt idx="2468">
                  <c:v>-109535.0</c:v>
                </c:pt>
                <c:pt idx="2469">
                  <c:v>-109557.0</c:v>
                </c:pt>
                <c:pt idx="2470">
                  <c:v>-109476.0</c:v>
                </c:pt>
                <c:pt idx="2471">
                  <c:v>-109374.0</c:v>
                </c:pt>
                <c:pt idx="2472">
                  <c:v>-109278.0</c:v>
                </c:pt>
                <c:pt idx="2473">
                  <c:v>-109201.0</c:v>
                </c:pt>
                <c:pt idx="2474">
                  <c:v>-109138.0</c:v>
                </c:pt>
                <c:pt idx="2475">
                  <c:v>-109050.0</c:v>
                </c:pt>
                <c:pt idx="2476">
                  <c:v>-108979.0</c:v>
                </c:pt>
                <c:pt idx="2477">
                  <c:v>-108890.0</c:v>
                </c:pt>
                <c:pt idx="2478">
                  <c:v>-108907.0</c:v>
                </c:pt>
                <c:pt idx="2479">
                  <c:v>-108913.0</c:v>
                </c:pt>
                <c:pt idx="2480">
                  <c:v>-108926.0</c:v>
                </c:pt>
                <c:pt idx="2481">
                  <c:v>-108955.0</c:v>
                </c:pt>
                <c:pt idx="2482">
                  <c:v>-108970.0</c:v>
                </c:pt>
                <c:pt idx="2483">
                  <c:v>-108988.0</c:v>
                </c:pt>
                <c:pt idx="2484">
                  <c:v>-108890.0</c:v>
                </c:pt>
                <c:pt idx="2485">
                  <c:v>-108812.0</c:v>
                </c:pt>
                <c:pt idx="2486">
                  <c:v>-108739.0</c:v>
                </c:pt>
                <c:pt idx="2487">
                  <c:v>-108679.0</c:v>
                </c:pt>
                <c:pt idx="2488">
                  <c:v>-108646.0</c:v>
                </c:pt>
                <c:pt idx="2489">
                  <c:v>-108696.0</c:v>
                </c:pt>
                <c:pt idx="2490">
                  <c:v>-108647.0</c:v>
                </c:pt>
                <c:pt idx="2491">
                  <c:v>-108669.0</c:v>
                </c:pt>
                <c:pt idx="2492">
                  <c:v>-108612.0</c:v>
                </c:pt>
                <c:pt idx="2493">
                  <c:v>-108581.0</c:v>
                </c:pt>
                <c:pt idx="2494">
                  <c:v>-108612.0</c:v>
                </c:pt>
                <c:pt idx="2495">
                  <c:v>-108638.0</c:v>
                </c:pt>
                <c:pt idx="2496">
                  <c:v>-108647.0</c:v>
                </c:pt>
                <c:pt idx="2497">
                  <c:v>-108685.0</c:v>
                </c:pt>
                <c:pt idx="2498">
                  <c:v>-108698.0</c:v>
                </c:pt>
                <c:pt idx="2499">
                  <c:v>-108709.0</c:v>
                </c:pt>
                <c:pt idx="2500">
                  <c:v>-108727.0</c:v>
                </c:pt>
                <c:pt idx="2501">
                  <c:v>-108761.0</c:v>
                </c:pt>
                <c:pt idx="2502">
                  <c:v>-108695.0</c:v>
                </c:pt>
                <c:pt idx="2503">
                  <c:v>-108608.0</c:v>
                </c:pt>
                <c:pt idx="2504">
                  <c:v>-108519.0</c:v>
                </c:pt>
                <c:pt idx="2505">
                  <c:v>-108428.0</c:v>
                </c:pt>
                <c:pt idx="2506">
                  <c:v>-108341.0</c:v>
                </c:pt>
                <c:pt idx="2507">
                  <c:v>-108248.0</c:v>
                </c:pt>
                <c:pt idx="2508">
                  <c:v>-108142.0</c:v>
                </c:pt>
                <c:pt idx="2509">
                  <c:v>-108070.0</c:v>
                </c:pt>
                <c:pt idx="2510">
                  <c:v>-108021.0</c:v>
                </c:pt>
                <c:pt idx="2511">
                  <c:v>-107973.0</c:v>
                </c:pt>
                <c:pt idx="2512">
                  <c:v>-107892.0</c:v>
                </c:pt>
                <c:pt idx="2513">
                  <c:v>-107751.0</c:v>
                </c:pt>
                <c:pt idx="2514">
                  <c:v>-107661.0</c:v>
                </c:pt>
                <c:pt idx="2515">
                  <c:v>-107552.0</c:v>
                </c:pt>
                <c:pt idx="2516">
                  <c:v>-107464.0</c:v>
                </c:pt>
                <c:pt idx="2517">
                  <c:v>-107363.0</c:v>
                </c:pt>
                <c:pt idx="2518">
                  <c:v>-107274.0</c:v>
                </c:pt>
                <c:pt idx="2519">
                  <c:v>-107207.0</c:v>
                </c:pt>
                <c:pt idx="2520">
                  <c:v>-107122.0</c:v>
                </c:pt>
                <c:pt idx="2521">
                  <c:v>-107045.0</c:v>
                </c:pt>
                <c:pt idx="2522">
                  <c:v>-107035.0</c:v>
                </c:pt>
                <c:pt idx="2523">
                  <c:v>-107113.0</c:v>
                </c:pt>
                <c:pt idx="2524">
                  <c:v>-107063.0</c:v>
                </c:pt>
                <c:pt idx="2525">
                  <c:v>-106999.0</c:v>
                </c:pt>
                <c:pt idx="2526">
                  <c:v>-106955.0</c:v>
                </c:pt>
                <c:pt idx="2527">
                  <c:v>-106866.0</c:v>
                </c:pt>
                <c:pt idx="2528">
                  <c:v>-106770.0</c:v>
                </c:pt>
                <c:pt idx="2529">
                  <c:v>-106661.0</c:v>
                </c:pt>
                <c:pt idx="2530">
                  <c:v>-106585.0</c:v>
                </c:pt>
                <c:pt idx="2531">
                  <c:v>-106490.0</c:v>
                </c:pt>
                <c:pt idx="2532">
                  <c:v>-106403.0</c:v>
                </c:pt>
                <c:pt idx="2533">
                  <c:v>-106331.0</c:v>
                </c:pt>
                <c:pt idx="2534">
                  <c:v>-106221.0</c:v>
                </c:pt>
                <c:pt idx="2535">
                  <c:v>-106127.0</c:v>
                </c:pt>
                <c:pt idx="2536">
                  <c:v>-106118.0</c:v>
                </c:pt>
                <c:pt idx="2537">
                  <c:v>-106089.0</c:v>
                </c:pt>
                <c:pt idx="2538">
                  <c:v>-105957.0</c:v>
                </c:pt>
                <c:pt idx="2539">
                  <c:v>-105861.0</c:v>
                </c:pt>
                <c:pt idx="2540">
                  <c:v>-105766.0</c:v>
                </c:pt>
                <c:pt idx="2541">
                  <c:v>-105679.0</c:v>
                </c:pt>
                <c:pt idx="2542">
                  <c:v>-105639.0</c:v>
                </c:pt>
                <c:pt idx="2543">
                  <c:v>-105532.0</c:v>
                </c:pt>
                <c:pt idx="2544">
                  <c:v>-105450.0</c:v>
                </c:pt>
                <c:pt idx="2545">
                  <c:v>-105358.0</c:v>
                </c:pt>
                <c:pt idx="2546">
                  <c:v>-105232.0</c:v>
                </c:pt>
                <c:pt idx="2547">
                  <c:v>-105168.0</c:v>
                </c:pt>
                <c:pt idx="2548">
                  <c:v>-105078.0</c:v>
                </c:pt>
                <c:pt idx="2549">
                  <c:v>-104990.0</c:v>
                </c:pt>
                <c:pt idx="2550">
                  <c:v>-105012.0</c:v>
                </c:pt>
                <c:pt idx="2551">
                  <c:v>-104938.0</c:v>
                </c:pt>
                <c:pt idx="2552">
                  <c:v>-104850.0</c:v>
                </c:pt>
                <c:pt idx="2553">
                  <c:v>-104748.0</c:v>
                </c:pt>
                <c:pt idx="2554">
                  <c:v>-104683.0</c:v>
                </c:pt>
                <c:pt idx="2555">
                  <c:v>-104615.0</c:v>
                </c:pt>
                <c:pt idx="2556">
                  <c:v>-104547.0</c:v>
                </c:pt>
                <c:pt idx="2557">
                  <c:v>-104468.0</c:v>
                </c:pt>
                <c:pt idx="2558">
                  <c:v>-104338.0</c:v>
                </c:pt>
                <c:pt idx="2559">
                  <c:v>-104243.0</c:v>
                </c:pt>
                <c:pt idx="2560">
                  <c:v>-104164.0</c:v>
                </c:pt>
                <c:pt idx="2561">
                  <c:v>-104202.0</c:v>
                </c:pt>
                <c:pt idx="2562">
                  <c:v>-104220.0</c:v>
                </c:pt>
                <c:pt idx="2563">
                  <c:v>-104247.0</c:v>
                </c:pt>
                <c:pt idx="2564">
                  <c:v>-104187.0</c:v>
                </c:pt>
                <c:pt idx="2565">
                  <c:v>-104053.0</c:v>
                </c:pt>
                <c:pt idx="2566">
                  <c:v>-103940.0</c:v>
                </c:pt>
                <c:pt idx="2567">
                  <c:v>-103847.0</c:v>
                </c:pt>
                <c:pt idx="2568">
                  <c:v>-103733.0</c:v>
                </c:pt>
                <c:pt idx="2569">
                  <c:v>-103660.0</c:v>
                </c:pt>
                <c:pt idx="2570">
                  <c:v>-103560.0</c:v>
                </c:pt>
                <c:pt idx="2571">
                  <c:v>-103472.0</c:v>
                </c:pt>
                <c:pt idx="2572">
                  <c:v>-103375.0</c:v>
                </c:pt>
                <c:pt idx="2573">
                  <c:v>-103252.0</c:v>
                </c:pt>
                <c:pt idx="2574">
                  <c:v>-103157.0</c:v>
                </c:pt>
                <c:pt idx="2575">
                  <c:v>-103086.0</c:v>
                </c:pt>
                <c:pt idx="2576">
                  <c:v>-103036.0</c:v>
                </c:pt>
                <c:pt idx="2577">
                  <c:v>-102936.0</c:v>
                </c:pt>
                <c:pt idx="2578">
                  <c:v>-102966.0</c:v>
                </c:pt>
                <c:pt idx="2579">
                  <c:v>-103061.0</c:v>
                </c:pt>
                <c:pt idx="2580">
                  <c:v>-102989.0</c:v>
                </c:pt>
                <c:pt idx="2581">
                  <c:v>-102914.0</c:v>
                </c:pt>
                <c:pt idx="2582">
                  <c:v>-102941.0</c:v>
                </c:pt>
                <c:pt idx="2583">
                  <c:v>-102922.0</c:v>
                </c:pt>
                <c:pt idx="2584">
                  <c:v>-102839.0</c:v>
                </c:pt>
                <c:pt idx="2585">
                  <c:v>-102778.0</c:v>
                </c:pt>
                <c:pt idx="2586">
                  <c:v>-102711.0</c:v>
                </c:pt>
                <c:pt idx="2587">
                  <c:v>-102600.0</c:v>
                </c:pt>
                <c:pt idx="2588">
                  <c:v>-102517.0</c:v>
                </c:pt>
                <c:pt idx="2589">
                  <c:v>-102462.0</c:v>
                </c:pt>
                <c:pt idx="2590">
                  <c:v>-102376.0</c:v>
                </c:pt>
                <c:pt idx="2591">
                  <c:v>-102317.0</c:v>
                </c:pt>
                <c:pt idx="2592">
                  <c:v>-102243.0</c:v>
                </c:pt>
                <c:pt idx="2593">
                  <c:v>-102146.0</c:v>
                </c:pt>
                <c:pt idx="2594">
                  <c:v>-102148.0</c:v>
                </c:pt>
                <c:pt idx="2595">
                  <c:v>-102120.0</c:v>
                </c:pt>
                <c:pt idx="2596">
                  <c:v>-102004.0</c:v>
                </c:pt>
                <c:pt idx="2597">
                  <c:v>-102000.0</c:v>
                </c:pt>
                <c:pt idx="2598">
                  <c:v>-102035.0</c:v>
                </c:pt>
                <c:pt idx="2599">
                  <c:v>-102052.0</c:v>
                </c:pt>
                <c:pt idx="2600">
                  <c:v>-102086.0</c:v>
                </c:pt>
                <c:pt idx="2601">
                  <c:v>-102122.0</c:v>
                </c:pt>
                <c:pt idx="2602">
                  <c:v>-102172.0</c:v>
                </c:pt>
                <c:pt idx="2603">
                  <c:v>-102226.0</c:v>
                </c:pt>
                <c:pt idx="2604">
                  <c:v>-102285.0</c:v>
                </c:pt>
                <c:pt idx="2605">
                  <c:v>-102320.0</c:v>
                </c:pt>
                <c:pt idx="2606">
                  <c:v>-102311.0</c:v>
                </c:pt>
                <c:pt idx="2607">
                  <c:v>-102234.0</c:v>
                </c:pt>
                <c:pt idx="2608">
                  <c:v>-102152.0</c:v>
                </c:pt>
                <c:pt idx="2609">
                  <c:v>-102042.0</c:v>
                </c:pt>
                <c:pt idx="2610">
                  <c:v>-101977.0</c:v>
                </c:pt>
                <c:pt idx="2611">
                  <c:v>-101894.0</c:v>
                </c:pt>
                <c:pt idx="2612">
                  <c:v>-101820.0</c:v>
                </c:pt>
                <c:pt idx="2613">
                  <c:v>-101697.0</c:v>
                </c:pt>
                <c:pt idx="2614">
                  <c:v>-101575.0</c:v>
                </c:pt>
                <c:pt idx="2615">
                  <c:v>-101509.0</c:v>
                </c:pt>
                <c:pt idx="2616">
                  <c:v>-101411.0</c:v>
                </c:pt>
                <c:pt idx="2617">
                  <c:v>-101340.0</c:v>
                </c:pt>
                <c:pt idx="2618">
                  <c:v>-101239.0</c:v>
                </c:pt>
                <c:pt idx="2619">
                  <c:v>-101158.0</c:v>
                </c:pt>
                <c:pt idx="2620">
                  <c:v>-101070.0</c:v>
                </c:pt>
                <c:pt idx="2621">
                  <c:v>-100985.0</c:v>
                </c:pt>
                <c:pt idx="2622">
                  <c:v>-100894.0</c:v>
                </c:pt>
                <c:pt idx="2623">
                  <c:v>-100834.0</c:v>
                </c:pt>
                <c:pt idx="2624">
                  <c:v>-100786.0</c:v>
                </c:pt>
                <c:pt idx="2625">
                  <c:v>-100732.0</c:v>
                </c:pt>
                <c:pt idx="2626">
                  <c:v>-100649.0</c:v>
                </c:pt>
                <c:pt idx="2627">
                  <c:v>-100572.0</c:v>
                </c:pt>
                <c:pt idx="2628">
                  <c:v>-100462.0</c:v>
                </c:pt>
                <c:pt idx="2629">
                  <c:v>-100345.0</c:v>
                </c:pt>
                <c:pt idx="2630">
                  <c:v>-100258.0</c:v>
                </c:pt>
                <c:pt idx="2631">
                  <c:v>-100140.0</c:v>
                </c:pt>
                <c:pt idx="2632">
                  <c:v>-100063.0</c:v>
                </c:pt>
                <c:pt idx="2633">
                  <c:v>-100047.0</c:v>
                </c:pt>
                <c:pt idx="2634">
                  <c:v>-100121.0</c:v>
                </c:pt>
                <c:pt idx="2635">
                  <c:v>-100023.0</c:v>
                </c:pt>
                <c:pt idx="2636">
                  <c:v>-99934.0</c:v>
                </c:pt>
                <c:pt idx="2637">
                  <c:v>-99847.0</c:v>
                </c:pt>
                <c:pt idx="2638">
                  <c:v>-99734.0</c:v>
                </c:pt>
                <c:pt idx="2639">
                  <c:v>-99694.0</c:v>
                </c:pt>
                <c:pt idx="2640">
                  <c:v>-99592.0</c:v>
                </c:pt>
                <c:pt idx="2641">
                  <c:v>-99501.0</c:v>
                </c:pt>
                <c:pt idx="2642">
                  <c:v>-99415.0</c:v>
                </c:pt>
                <c:pt idx="2643">
                  <c:v>-99291.0</c:v>
                </c:pt>
                <c:pt idx="2644">
                  <c:v>-99225.0</c:v>
                </c:pt>
                <c:pt idx="2645">
                  <c:v>-99153.0</c:v>
                </c:pt>
                <c:pt idx="2646">
                  <c:v>-99059.0</c:v>
                </c:pt>
                <c:pt idx="2647">
                  <c:v>-98995.0</c:v>
                </c:pt>
                <c:pt idx="2648">
                  <c:v>-98892.0</c:v>
                </c:pt>
                <c:pt idx="2649">
                  <c:v>-98818.0</c:v>
                </c:pt>
                <c:pt idx="2650">
                  <c:v>-98706.0</c:v>
                </c:pt>
                <c:pt idx="2651">
                  <c:v>-98578.0</c:v>
                </c:pt>
                <c:pt idx="2652">
                  <c:v>-98468.0</c:v>
                </c:pt>
                <c:pt idx="2653">
                  <c:v>-98382.0</c:v>
                </c:pt>
                <c:pt idx="2654">
                  <c:v>-98278.0</c:v>
                </c:pt>
                <c:pt idx="2655">
                  <c:v>-98201.0</c:v>
                </c:pt>
                <c:pt idx="2656">
                  <c:v>-98112.0</c:v>
                </c:pt>
                <c:pt idx="2657">
                  <c:v>-98009.0</c:v>
                </c:pt>
                <c:pt idx="2658">
                  <c:v>-97904.0</c:v>
                </c:pt>
                <c:pt idx="2659">
                  <c:v>-97894.0</c:v>
                </c:pt>
                <c:pt idx="2660">
                  <c:v>-97916.0</c:v>
                </c:pt>
                <c:pt idx="2661">
                  <c:v>-97894.0</c:v>
                </c:pt>
                <c:pt idx="2662">
                  <c:v>-97866.0</c:v>
                </c:pt>
                <c:pt idx="2663">
                  <c:v>-97730.0</c:v>
                </c:pt>
                <c:pt idx="2664">
                  <c:v>-97652.0</c:v>
                </c:pt>
                <c:pt idx="2665">
                  <c:v>-97514.0</c:v>
                </c:pt>
                <c:pt idx="2666">
                  <c:v>-97465.0</c:v>
                </c:pt>
                <c:pt idx="2667">
                  <c:v>-97399.0</c:v>
                </c:pt>
                <c:pt idx="2668">
                  <c:v>-97290.0</c:v>
                </c:pt>
                <c:pt idx="2669">
                  <c:v>-97239.0</c:v>
                </c:pt>
                <c:pt idx="2670">
                  <c:v>-97147.0</c:v>
                </c:pt>
                <c:pt idx="2671">
                  <c:v>-97099.0</c:v>
                </c:pt>
                <c:pt idx="2672">
                  <c:v>-97041.0</c:v>
                </c:pt>
                <c:pt idx="2673">
                  <c:v>-96991.0</c:v>
                </c:pt>
                <c:pt idx="2674">
                  <c:v>-96895.0</c:v>
                </c:pt>
                <c:pt idx="2675">
                  <c:v>-96815.0</c:v>
                </c:pt>
                <c:pt idx="2676">
                  <c:v>-96750.0</c:v>
                </c:pt>
                <c:pt idx="2677">
                  <c:v>-96702.0</c:v>
                </c:pt>
                <c:pt idx="2678">
                  <c:v>-96620.0</c:v>
                </c:pt>
                <c:pt idx="2679">
                  <c:v>-96564.0</c:v>
                </c:pt>
                <c:pt idx="2680">
                  <c:v>-96531.0</c:v>
                </c:pt>
                <c:pt idx="2681">
                  <c:v>-96501.0</c:v>
                </c:pt>
                <c:pt idx="2682">
                  <c:v>-96436.0</c:v>
                </c:pt>
                <c:pt idx="2683">
                  <c:v>-96376.0</c:v>
                </c:pt>
                <c:pt idx="2684">
                  <c:v>-96303.0</c:v>
                </c:pt>
                <c:pt idx="2685">
                  <c:v>-96180.0</c:v>
                </c:pt>
                <c:pt idx="2686">
                  <c:v>-96192.0</c:v>
                </c:pt>
                <c:pt idx="2687">
                  <c:v>-96117.0</c:v>
                </c:pt>
                <c:pt idx="2688">
                  <c:v>-96024.0</c:v>
                </c:pt>
                <c:pt idx="2689">
                  <c:v>-95991.0</c:v>
                </c:pt>
                <c:pt idx="2690">
                  <c:v>-95952.0</c:v>
                </c:pt>
                <c:pt idx="2691">
                  <c:v>-95935.0</c:v>
                </c:pt>
                <c:pt idx="2692">
                  <c:v>-95840.0</c:v>
                </c:pt>
                <c:pt idx="2693">
                  <c:v>-95728.0</c:v>
                </c:pt>
                <c:pt idx="2694">
                  <c:v>-95664.0</c:v>
                </c:pt>
                <c:pt idx="2695">
                  <c:v>-95579.0</c:v>
                </c:pt>
                <c:pt idx="2696">
                  <c:v>-95486.0</c:v>
                </c:pt>
                <c:pt idx="2697">
                  <c:v>-95420.0</c:v>
                </c:pt>
                <c:pt idx="2698">
                  <c:v>-95337.0</c:v>
                </c:pt>
                <c:pt idx="2699">
                  <c:v>-95251.0</c:v>
                </c:pt>
                <c:pt idx="2700">
                  <c:v>-95286.0</c:v>
                </c:pt>
                <c:pt idx="2701">
                  <c:v>-95212.0</c:v>
                </c:pt>
                <c:pt idx="2702">
                  <c:v>-95127.0</c:v>
                </c:pt>
                <c:pt idx="2703">
                  <c:v>-95064.0</c:v>
                </c:pt>
                <c:pt idx="2704">
                  <c:v>-94956.0</c:v>
                </c:pt>
                <c:pt idx="2705">
                  <c:v>-94865.0</c:v>
                </c:pt>
                <c:pt idx="2706">
                  <c:v>-94769.0</c:v>
                </c:pt>
                <c:pt idx="2707">
                  <c:v>-94661.0</c:v>
                </c:pt>
                <c:pt idx="2708">
                  <c:v>-94603.0</c:v>
                </c:pt>
                <c:pt idx="2709">
                  <c:v>-94621.0</c:v>
                </c:pt>
                <c:pt idx="2710">
                  <c:v>-94615.0</c:v>
                </c:pt>
                <c:pt idx="2711">
                  <c:v>-94505.0</c:v>
                </c:pt>
                <c:pt idx="2712">
                  <c:v>-94389.0</c:v>
                </c:pt>
                <c:pt idx="2713">
                  <c:v>-94310.0</c:v>
                </c:pt>
                <c:pt idx="2714">
                  <c:v>-94358.0</c:v>
                </c:pt>
                <c:pt idx="2715">
                  <c:v>-94314.0</c:v>
                </c:pt>
                <c:pt idx="2716">
                  <c:v>-94244.0</c:v>
                </c:pt>
                <c:pt idx="2717">
                  <c:v>-94155.0</c:v>
                </c:pt>
                <c:pt idx="2718">
                  <c:v>-94062.0</c:v>
                </c:pt>
                <c:pt idx="2719">
                  <c:v>-94075.0</c:v>
                </c:pt>
                <c:pt idx="2720">
                  <c:v>-94086.0</c:v>
                </c:pt>
                <c:pt idx="2721">
                  <c:v>-94063.0</c:v>
                </c:pt>
                <c:pt idx="2722">
                  <c:v>-94021.0</c:v>
                </c:pt>
                <c:pt idx="2723">
                  <c:v>-93959.0</c:v>
                </c:pt>
                <c:pt idx="2724">
                  <c:v>-93852.0</c:v>
                </c:pt>
                <c:pt idx="2725">
                  <c:v>-93807.0</c:v>
                </c:pt>
                <c:pt idx="2726">
                  <c:v>-93721.0</c:v>
                </c:pt>
                <c:pt idx="2727">
                  <c:v>-93619.0</c:v>
                </c:pt>
                <c:pt idx="2728">
                  <c:v>-93529.0</c:v>
                </c:pt>
                <c:pt idx="2729">
                  <c:v>-93451.0</c:v>
                </c:pt>
                <c:pt idx="2730">
                  <c:v>-93485.0</c:v>
                </c:pt>
                <c:pt idx="2731">
                  <c:v>-93517.0</c:v>
                </c:pt>
                <c:pt idx="2732">
                  <c:v>-93570.0</c:v>
                </c:pt>
                <c:pt idx="2733">
                  <c:v>-93526.0</c:v>
                </c:pt>
                <c:pt idx="2734">
                  <c:v>-93460.0</c:v>
                </c:pt>
                <c:pt idx="2735">
                  <c:v>-93351.0</c:v>
                </c:pt>
                <c:pt idx="2736">
                  <c:v>-93269.0</c:v>
                </c:pt>
                <c:pt idx="2737">
                  <c:v>-93191.0</c:v>
                </c:pt>
                <c:pt idx="2738">
                  <c:v>-93133.0</c:v>
                </c:pt>
                <c:pt idx="2739">
                  <c:v>-93163.0</c:v>
                </c:pt>
                <c:pt idx="2740">
                  <c:v>-93186.0</c:v>
                </c:pt>
                <c:pt idx="2741">
                  <c:v>-93237.0</c:v>
                </c:pt>
                <c:pt idx="2742">
                  <c:v>-93187.0</c:v>
                </c:pt>
                <c:pt idx="2743">
                  <c:v>-93138.0</c:v>
                </c:pt>
                <c:pt idx="2744">
                  <c:v>-93053.0</c:v>
                </c:pt>
                <c:pt idx="2745">
                  <c:v>-92960.0</c:v>
                </c:pt>
                <c:pt idx="2746">
                  <c:v>-92875.0</c:v>
                </c:pt>
                <c:pt idx="2747">
                  <c:v>-92786.0</c:v>
                </c:pt>
                <c:pt idx="2748">
                  <c:v>-92701.0</c:v>
                </c:pt>
                <c:pt idx="2749">
                  <c:v>-92631.0</c:v>
                </c:pt>
                <c:pt idx="2750">
                  <c:v>-92526.0</c:v>
                </c:pt>
                <c:pt idx="2751">
                  <c:v>-92446.0</c:v>
                </c:pt>
                <c:pt idx="2752">
                  <c:v>-92354.0</c:v>
                </c:pt>
                <c:pt idx="2753">
                  <c:v>-92247.0</c:v>
                </c:pt>
                <c:pt idx="2754">
                  <c:v>-92252.0</c:v>
                </c:pt>
                <c:pt idx="2755">
                  <c:v>-92215.0</c:v>
                </c:pt>
                <c:pt idx="2756">
                  <c:v>-92085.0</c:v>
                </c:pt>
                <c:pt idx="2757">
                  <c:v>-92092.0</c:v>
                </c:pt>
                <c:pt idx="2758">
                  <c:v>-92116.0</c:v>
                </c:pt>
                <c:pt idx="2759">
                  <c:v>-92061.0</c:v>
                </c:pt>
                <c:pt idx="2760">
                  <c:v>-91977.0</c:v>
                </c:pt>
                <c:pt idx="2761">
                  <c:v>-91903.0</c:v>
                </c:pt>
                <c:pt idx="2762">
                  <c:v>-91820.0</c:v>
                </c:pt>
                <c:pt idx="2763">
                  <c:v>-91750.0</c:v>
                </c:pt>
                <c:pt idx="2764">
                  <c:v>-91667.0</c:v>
                </c:pt>
                <c:pt idx="2765">
                  <c:v>-91587.0</c:v>
                </c:pt>
                <c:pt idx="2766">
                  <c:v>-91478.0</c:v>
                </c:pt>
                <c:pt idx="2767">
                  <c:v>-91401.0</c:v>
                </c:pt>
                <c:pt idx="2768">
                  <c:v>-91354.0</c:v>
                </c:pt>
                <c:pt idx="2769">
                  <c:v>-91294.0</c:v>
                </c:pt>
                <c:pt idx="2770">
                  <c:v>-91182.0</c:v>
                </c:pt>
                <c:pt idx="2771">
                  <c:v>-91112.0</c:v>
                </c:pt>
                <c:pt idx="2772">
                  <c:v>-91039.0</c:v>
                </c:pt>
                <c:pt idx="2773">
                  <c:v>-90953.0</c:v>
                </c:pt>
                <c:pt idx="2774">
                  <c:v>-90896.0</c:v>
                </c:pt>
                <c:pt idx="2775">
                  <c:v>-90825.0</c:v>
                </c:pt>
                <c:pt idx="2776">
                  <c:v>-90726.0</c:v>
                </c:pt>
                <c:pt idx="2777">
                  <c:v>-90638.0</c:v>
                </c:pt>
                <c:pt idx="2778">
                  <c:v>-90554.0</c:v>
                </c:pt>
                <c:pt idx="2779">
                  <c:v>-90468.0</c:v>
                </c:pt>
                <c:pt idx="2780">
                  <c:v>-90389.0</c:v>
                </c:pt>
                <c:pt idx="2781">
                  <c:v>-90328.0</c:v>
                </c:pt>
                <c:pt idx="2782">
                  <c:v>-90276.0</c:v>
                </c:pt>
                <c:pt idx="2783">
                  <c:v>-90301.0</c:v>
                </c:pt>
                <c:pt idx="2784">
                  <c:v>-90289.0</c:v>
                </c:pt>
                <c:pt idx="2785">
                  <c:v>-90238.0</c:v>
                </c:pt>
                <c:pt idx="2786">
                  <c:v>-90244.0</c:v>
                </c:pt>
                <c:pt idx="2787">
                  <c:v>-90320.0</c:v>
                </c:pt>
                <c:pt idx="2788">
                  <c:v>-90399.0</c:v>
                </c:pt>
                <c:pt idx="2789">
                  <c:v>-90423.0</c:v>
                </c:pt>
                <c:pt idx="2790">
                  <c:v>-90452.0</c:v>
                </c:pt>
                <c:pt idx="2791">
                  <c:v>-90412.0</c:v>
                </c:pt>
                <c:pt idx="2792">
                  <c:v>-90355.0</c:v>
                </c:pt>
                <c:pt idx="2793">
                  <c:v>-90251.0</c:v>
                </c:pt>
                <c:pt idx="2794">
                  <c:v>-90184.0</c:v>
                </c:pt>
                <c:pt idx="2795">
                  <c:v>-90092.0</c:v>
                </c:pt>
                <c:pt idx="2796">
                  <c:v>-89996.0</c:v>
                </c:pt>
                <c:pt idx="2797">
                  <c:v>-89917.0</c:v>
                </c:pt>
                <c:pt idx="2798">
                  <c:v>-89830.0</c:v>
                </c:pt>
                <c:pt idx="2799">
                  <c:v>-89724.0</c:v>
                </c:pt>
                <c:pt idx="2800">
                  <c:v>-89619.0</c:v>
                </c:pt>
                <c:pt idx="2801">
                  <c:v>-89505.0</c:v>
                </c:pt>
                <c:pt idx="2802">
                  <c:v>-89414.0</c:v>
                </c:pt>
                <c:pt idx="2803">
                  <c:v>-89307.0</c:v>
                </c:pt>
                <c:pt idx="2804">
                  <c:v>-89220.0</c:v>
                </c:pt>
                <c:pt idx="2805">
                  <c:v>-89139.0</c:v>
                </c:pt>
                <c:pt idx="2806">
                  <c:v>-89048.0</c:v>
                </c:pt>
                <c:pt idx="2807">
                  <c:v>-88944.0</c:v>
                </c:pt>
                <c:pt idx="2808">
                  <c:v>-88848.0</c:v>
                </c:pt>
                <c:pt idx="2809">
                  <c:v>-88751.0</c:v>
                </c:pt>
                <c:pt idx="2810">
                  <c:v>-88689.0</c:v>
                </c:pt>
                <c:pt idx="2811">
                  <c:v>-88617.0</c:v>
                </c:pt>
                <c:pt idx="2812">
                  <c:v>-88509.0</c:v>
                </c:pt>
                <c:pt idx="2813">
                  <c:v>-88365.0</c:v>
                </c:pt>
                <c:pt idx="2814">
                  <c:v>-88280.0</c:v>
                </c:pt>
                <c:pt idx="2815">
                  <c:v>-88202.0</c:v>
                </c:pt>
                <c:pt idx="2816">
                  <c:v>-88233.0</c:v>
                </c:pt>
                <c:pt idx="2817">
                  <c:v>-88246.0</c:v>
                </c:pt>
                <c:pt idx="2818">
                  <c:v>-88153.0</c:v>
                </c:pt>
                <c:pt idx="2819">
                  <c:v>-88049.0</c:v>
                </c:pt>
                <c:pt idx="2820">
                  <c:v>-87976.0</c:v>
                </c:pt>
                <c:pt idx="2821">
                  <c:v>-87873.0</c:v>
                </c:pt>
                <c:pt idx="2822">
                  <c:v>-87816.0</c:v>
                </c:pt>
                <c:pt idx="2823">
                  <c:v>-87725.0</c:v>
                </c:pt>
                <c:pt idx="2824">
                  <c:v>-87669.0</c:v>
                </c:pt>
                <c:pt idx="2825">
                  <c:v>-87607.0</c:v>
                </c:pt>
                <c:pt idx="2826">
                  <c:v>-87519.0</c:v>
                </c:pt>
                <c:pt idx="2827">
                  <c:v>-87416.0</c:v>
                </c:pt>
                <c:pt idx="2828">
                  <c:v>-87349.0</c:v>
                </c:pt>
                <c:pt idx="2829">
                  <c:v>-87316.0</c:v>
                </c:pt>
                <c:pt idx="2830">
                  <c:v>-87327.0</c:v>
                </c:pt>
                <c:pt idx="2831">
                  <c:v>-87382.0</c:v>
                </c:pt>
                <c:pt idx="2832">
                  <c:v>-87415.0</c:v>
                </c:pt>
                <c:pt idx="2833">
                  <c:v>-87442.0</c:v>
                </c:pt>
                <c:pt idx="2834">
                  <c:v>-87470.0</c:v>
                </c:pt>
                <c:pt idx="2835">
                  <c:v>-87423.0</c:v>
                </c:pt>
                <c:pt idx="2836">
                  <c:v>-87362.0</c:v>
                </c:pt>
                <c:pt idx="2837">
                  <c:v>-87239.0</c:v>
                </c:pt>
                <c:pt idx="2838">
                  <c:v>-87222.0</c:v>
                </c:pt>
                <c:pt idx="2839">
                  <c:v>-87189.0</c:v>
                </c:pt>
                <c:pt idx="2840">
                  <c:v>-87247.0</c:v>
                </c:pt>
                <c:pt idx="2841">
                  <c:v>-87163.0</c:v>
                </c:pt>
                <c:pt idx="2842">
                  <c:v>-87147.0</c:v>
                </c:pt>
                <c:pt idx="2843">
                  <c:v>-87060.0</c:v>
                </c:pt>
                <c:pt idx="2844">
                  <c:v>-87008.0</c:v>
                </c:pt>
                <c:pt idx="2845">
                  <c:v>-86934.0</c:v>
                </c:pt>
                <c:pt idx="2846">
                  <c:v>-86849.0</c:v>
                </c:pt>
                <c:pt idx="2847">
                  <c:v>-86780.0</c:v>
                </c:pt>
                <c:pt idx="2848">
                  <c:v>-86704.0</c:v>
                </c:pt>
                <c:pt idx="2849">
                  <c:v>-86618.0</c:v>
                </c:pt>
                <c:pt idx="2850">
                  <c:v>-86524.0</c:v>
                </c:pt>
                <c:pt idx="2851">
                  <c:v>-86433.0</c:v>
                </c:pt>
                <c:pt idx="2852">
                  <c:v>-86356.0</c:v>
                </c:pt>
                <c:pt idx="2853">
                  <c:v>-86365.0</c:v>
                </c:pt>
                <c:pt idx="2854">
                  <c:v>-86385.0</c:v>
                </c:pt>
                <c:pt idx="2855">
                  <c:v>-86269.0</c:v>
                </c:pt>
                <c:pt idx="2856">
                  <c:v>-86163.0</c:v>
                </c:pt>
                <c:pt idx="2857">
                  <c:v>-86077.0</c:v>
                </c:pt>
                <c:pt idx="2858">
                  <c:v>-85952.0</c:v>
                </c:pt>
                <c:pt idx="2859">
                  <c:v>-85859.0</c:v>
                </c:pt>
                <c:pt idx="2860">
                  <c:v>-85774.0</c:v>
                </c:pt>
                <c:pt idx="2861">
                  <c:v>-85744.0</c:v>
                </c:pt>
                <c:pt idx="2862">
                  <c:v>-85703.0</c:v>
                </c:pt>
                <c:pt idx="2863">
                  <c:v>-85639.0</c:v>
                </c:pt>
                <c:pt idx="2864">
                  <c:v>-85551.0</c:v>
                </c:pt>
                <c:pt idx="2865">
                  <c:v>-85583.0</c:v>
                </c:pt>
                <c:pt idx="2866">
                  <c:v>-85485.0</c:v>
                </c:pt>
                <c:pt idx="2867">
                  <c:v>-85395.0</c:v>
                </c:pt>
                <c:pt idx="2868">
                  <c:v>-85295.0</c:v>
                </c:pt>
                <c:pt idx="2869">
                  <c:v>-85204.0</c:v>
                </c:pt>
                <c:pt idx="2870">
                  <c:v>-85108.0</c:v>
                </c:pt>
                <c:pt idx="2871">
                  <c:v>-85039.0</c:v>
                </c:pt>
                <c:pt idx="2872">
                  <c:v>-84949.0</c:v>
                </c:pt>
                <c:pt idx="2873">
                  <c:v>-84874.0</c:v>
                </c:pt>
                <c:pt idx="2874">
                  <c:v>-84767.0</c:v>
                </c:pt>
                <c:pt idx="2875">
                  <c:v>-84669.0</c:v>
                </c:pt>
                <c:pt idx="2876">
                  <c:v>-84568.0</c:v>
                </c:pt>
                <c:pt idx="2877">
                  <c:v>-84477.0</c:v>
                </c:pt>
                <c:pt idx="2878">
                  <c:v>-84405.0</c:v>
                </c:pt>
                <c:pt idx="2879">
                  <c:v>-84345.0</c:v>
                </c:pt>
                <c:pt idx="2880">
                  <c:v>-84262.0</c:v>
                </c:pt>
                <c:pt idx="2881">
                  <c:v>-84158.0</c:v>
                </c:pt>
                <c:pt idx="2882">
                  <c:v>-84066.0</c:v>
                </c:pt>
                <c:pt idx="2883">
                  <c:v>-83994.0</c:v>
                </c:pt>
                <c:pt idx="2884">
                  <c:v>-83912.0</c:v>
                </c:pt>
                <c:pt idx="2885">
                  <c:v>-83841.0</c:v>
                </c:pt>
                <c:pt idx="2886">
                  <c:v>-83758.0</c:v>
                </c:pt>
                <c:pt idx="2887">
                  <c:v>-83664.0</c:v>
                </c:pt>
                <c:pt idx="2888">
                  <c:v>-83587.0</c:v>
                </c:pt>
                <c:pt idx="2889">
                  <c:v>-83520.0</c:v>
                </c:pt>
                <c:pt idx="2890">
                  <c:v>-83430.0</c:v>
                </c:pt>
                <c:pt idx="2891">
                  <c:v>-83339.0</c:v>
                </c:pt>
                <c:pt idx="2892">
                  <c:v>-83269.0</c:v>
                </c:pt>
                <c:pt idx="2893">
                  <c:v>-83160.0</c:v>
                </c:pt>
                <c:pt idx="2894">
                  <c:v>-83076.0</c:v>
                </c:pt>
                <c:pt idx="2895">
                  <c:v>-82964.0</c:v>
                </c:pt>
                <c:pt idx="2896">
                  <c:v>-82870.0</c:v>
                </c:pt>
                <c:pt idx="2897">
                  <c:v>-82776.0</c:v>
                </c:pt>
                <c:pt idx="2898">
                  <c:v>-82664.0</c:v>
                </c:pt>
                <c:pt idx="2899">
                  <c:v>-82729.0</c:v>
                </c:pt>
                <c:pt idx="2900">
                  <c:v>-82706.0</c:v>
                </c:pt>
                <c:pt idx="2901">
                  <c:v>-82643.0</c:v>
                </c:pt>
                <c:pt idx="2902">
                  <c:v>-82592.0</c:v>
                </c:pt>
                <c:pt idx="2903">
                  <c:v>-82521.0</c:v>
                </c:pt>
                <c:pt idx="2904">
                  <c:v>-82462.0</c:v>
                </c:pt>
                <c:pt idx="2905">
                  <c:v>-82471.0</c:v>
                </c:pt>
                <c:pt idx="2906">
                  <c:v>-82361.0</c:v>
                </c:pt>
                <c:pt idx="2907">
                  <c:v>-82309.0</c:v>
                </c:pt>
                <c:pt idx="2908">
                  <c:v>-82235.0</c:v>
                </c:pt>
                <c:pt idx="2909">
                  <c:v>-82160.0</c:v>
                </c:pt>
                <c:pt idx="2910">
                  <c:v>-82105.0</c:v>
                </c:pt>
                <c:pt idx="2911">
                  <c:v>-82020.0</c:v>
                </c:pt>
                <c:pt idx="2912">
                  <c:v>-82038.0</c:v>
                </c:pt>
                <c:pt idx="2913">
                  <c:v>-82085.0</c:v>
                </c:pt>
                <c:pt idx="2914">
                  <c:v>-82108.0</c:v>
                </c:pt>
                <c:pt idx="2915">
                  <c:v>-82129.0</c:v>
                </c:pt>
                <c:pt idx="2916">
                  <c:v>-82073.0</c:v>
                </c:pt>
                <c:pt idx="2917">
                  <c:v>-82120.0</c:v>
                </c:pt>
                <c:pt idx="2918">
                  <c:v>-82196.0</c:v>
                </c:pt>
                <c:pt idx="2919">
                  <c:v>-82263.0</c:v>
                </c:pt>
                <c:pt idx="2920">
                  <c:v>-82297.0</c:v>
                </c:pt>
                <c:pt idx="2921">
                  <c:v>-82288.0</c:v>
                </c:pt>
                <c:pt idx="2922">
                  <c:v>-82233.0</c:v>
                </c:pt>
                <c:pt idx="2923">
                  <c:v>-82233.0</c:v>
                </c:pt>
                <c:pt idx="2924">
                  <c:v>-82135.0</c:v>
                </c:pt>
                <c:pt idx="2925">
                  <c:v>-82085.0</c:v>
                </c:pt>
                <c:pt idx="2926">
                  <c:v>-82037.0</c:v>
                </c:pt>
                <c:pt idx="2927">
                  <c:v>-81976.0</c:v>
                </c:pt>
                <c:pt idx="2928">
                  <c:v>-81889.0</c:v>
                </c:pt>
                <c:pt idx="2929">
                  <c:v>-81792.0</c:v>
                </c:pt>
                <c:pt idx="2930">
                  <c:v>-81717.0</c:v>
                </c:pt>
                <c:pt idx="2931">
                  <c:v>-81690.0</c:v>
                </c:pt>
                <c:pt idx="2932">
                  <c:v>-81633.0</c:v>
                </c:pt>
                <c:pt idx="2933">
                  <c:v>-81545.0</c:v>
                </c:pt>
                <c:pt idx="2934">
                  <c:v>-81469.0</c:v>
                </c:pt>
                <c:pt idx="2935">
                  <c:v>-81383.0</c:v>
                </c:pt>
                <c:pt idx="2936">
                  <c:v>-81384.0</c:v>
                </c:pt>
                <c:pt idx="2937">
                  <c:v>-81322.0</c:v>
                </c:pt>
                <c:pt idx="2938">
                  <c:v>-81244.0</c:v>
                </c:pt>
                <c:pt idx="2939">
                  <c:v>-81135.0</c:v>
                </c:pt>
                <c:pt idx="2940">
                  <c:v>-81061.0</c:v>
                </c:pt>
                <c:pt idx="2941">
                  <c:v>-80966.0</c:v>
                </c:pt>
                <c:pt idx="2942">
                  <c:v>-80861.0</c:v>
                </c:pt>
                <c:pt idx="2943">
                  <c:v>-80787.0</c:v>
                </c:pt>
                <c:pt idx="2944">
                  <c:v>-80770.0</c:v>
                </c:pt>
                <c:pt idx="2945">
                  <c:v>-80809.0</c:v>
                </c:pt>
                <c:pt idx="2946">
                  <c:v>-80793.0</c:v>
                </c:pt>
                <c:pt idx="2947">
                  <c:v>-80710.0</c:v>
                </c:pt>
                <c:pt idx="2948">
                  <c:v>-80651.0</c:v>
                </c:pt>
                <c:pt idx="2949">
                  <c:v>-80563.0</c:v>
                </c:pt>
                <c:pt idx="2950">
                  <c:v>-80526.0</c:v>
                </c:pt>
                <c:pt idx="2951">
                  <c:v>-80563.0</c:v>
                </c:pt>
                <c:pt idx="2952">
                  <c:v>-80621.0</c:v>
                </c:pt>
                <c:pt idx="2953">
                  <c:v>-80606.0</c:v>
                </c:pt>
                <c:pt idx="2954">
                  <c:v>-80505.0</c:v>
                </c:pt>
                <c:pt idx="2955">
                  <c:v>-80407.0</c:v>
                </c:pt>
                <c:pt idx="2956">
                  <c:v>-80372.0</c:v>
                </c:pt>
                <c:pt idx="2957">
                  <c:v>-80289.0</c:v>
                </c:pt>
                <c:pt idx="2958">
                  <c:v>-80189.0</c:v>
                </c:pt>
                <c:pt idx="2959">
                  <c:v>-80125.0</c:v>
                </c:pt>
                <c:pt idx="2960">
                  <c:v>-80050.0</c:v>
                </c:pt>
                <c:pt idx="2961">
                  <c:v>-80053.0</c:v>
                </c:pt>
                <c:pt idx="2962">
                  <c:v>-80007.0</c:v>
                </c:pt>
                <c:pt idx="2963">
                  <c:v>-79926.0</c:v>
                </c:pt>
                <c:pt idx="2964">
                  <c:v>-79840.0</c:v>
                </c:pt>
                <c:pt idx="2965">
                  <c:v>-79711.0</c:v>
                </c:pt>
                <c:pt idx="2966">
                  <c:v>-79632.0</c:v>
                </c:pt>
                <c:pt idx="2967">
                  <c:v>-79541.0</c:v>
                </c:pt>
                <c:pt idx="2968">
                  <c:v>-79475.0</c:v>
                </c:pt>
                <c:pt idx="2969">
                  <c:v>-79388.0</c:v>
                </c:pt>
                <c:pt idx="2970">
                  <c:v>-79300.0</c:v>
                </c:pt>
                <c:pt idx="2971">
                  <c:v>-79207.0</c:v>
                </c:pt>
                <c:pt idx="2972">
                  <c:v>-79128.0</c:v>
                </c:pt>
                <c:pt idx="2973">
                  <c:v>-79094.0</c:v>
                </c:pt>
                <c:pt idx="2974">
                  <c:v>-79029.0</c:v>
                </c:pt>
                <c:pt idx="2975">
                  <c:v>-78947.0</c:v>
                </c:pt>
                <c:pt idx="2976">
                  <c:v>-78856.0</c:v>
                </c:pt>
                <c:pt idx="2977">
                  <c:v>-78790.0</c:v>
                </c:pt>
                <c:pt idx="2978">
                  <c:v>-78700.0</c:v>
                </c:pt>
                <c:pt idx="2979">
                  <c:v>-78689.0</c:v>
                </c:pt>
                <c:pt idx="2980">
                  <c:v>-78688.0</c:v>
                </c:pt>
                <c:pt idx="2981">
                  <c:v>-78599.0</c:v>
                </c:pt>
                <c:pt idx="2982">
                  <c:v>-78529.0</c:v>
                </c:pt>
                <c:pt idx="2983">
                  <c:v>-78460.0</c:v>
                </c:pt>
                <c:pt idx="2984">
                  <c:v>-78391.0</c:v>
                </c:pt>
                <c:pt idx="2985">
                  <c:v>-78314.0</c:v>
                </c:pt>
                <c:pt idx="2986">
                  <c:v>-78266.0</c:v>
                </c:pt>
                <c:pt idx="2987">
                  <c:v>-78203.0</c:v>
                </c:pt>
                <c:pt idx="2988">
                  <c:v>-78113.0</c:v>
                </c:pt>
                <c:pt idx="2989">
                  <c:v>-78164.0</c:v>
                </c:pt>
                <c:pt idx="2990">
                  <c:v>-78127.0</c:v>
                </c:pt>
                <c:pt idx="2991">
                  <c:v>-78050.0</c:v>
                </c:pt>
                <c:pt idx="2992">
                  <c:v>-78069.0</c:v>
                </c:pt>
                <c:pt idx="2993">
                  <c:v>-78147.0</c:v>
                </c:pt>
                <c:pt idx="2994">
                  <c:v>-78166.0</c:v>
                </c:pt>
                <c:pt idx="2995">
                  <c:v>-78214.0</c:v>
                </c:pt>
                <c:pt idx="2996">
                  <c:v>-78231.0</c:v>
                </c:pt>
                <c:pt idx="2997">
                  <c:v>-78165.0</c:v>
                </c:pt>
                <c:pt idx="2998">
                  <c:v>-78106.0</c:v>
                </c:pt>
                <c:pt idx="2999">
                  <c:v>-78134.0</c:v>
                </c:pt>
                <c:pt idx="3000">
                  <c:v>-78030.0</c:v>
                </c:pt>
                <c:pt idx="3001">
                  <c:v>-77938.0</c:v>
                </c:pt>
                <c:pt idx="3002">
                  <c:v>-77880.0</c:v>
                </c:pt>
                <c:pt idx="3003">
                  <c:v>-77817.0</c:v>
                </c:pt>
                <c:pt idx="3004">
                  <c:v>-77721.0</c:v>
                </c:pt>
                <c:pt idx="3005">
                  <c:v>-77628.0</c:v>
                </c:pt>
                <c:pt idx="3006">
                  <c:v>-77556.0</c:v>
                </c:pt>
                <c:pt idx="3007">
                  <c:v>-77452.0</c:v>
                </c:pt>
                <c:pt idx="3008">
                  <c:v>-77340.0</c:v>
                </c:pt>
                <c:pt idx="3009">
                  <c:v>-77263.0</c:v>
                </c:pt>
                <c:pt idx="3010">
                  <c:v>-77167.0</c:v>
                </c:pt>
                <c:pt idx="3011">
                  <c:v>-77115.0</c:v>
                </c:pt>
                <c:pt idx="3012">
                  <c:v>-77010.0</c:v>
                </c:pt>
                <c:pt idx="3013">
                  <c:v>-76935.0</c:v>
                </c:pt>
                <c:pt idx="3014">
                  <c:v>-76867.0</c:v>
                </c:pt>
                <c:pt idx="3015">
                  <c:v>-76760.0</c:v>
                </c:pt>
                <c:pt idx="3016">
                  <c:v>-76655.0</c:v>
                </c:pt>
                <c:pt idx="3017">
                  <c:v>-76565.0</c:v>
                </c:pt>
                <c:pt idx="3018">
                  <c:v>-76489.0</c:v>
                </c:pt>
                <c:pt idx="3019">
                  <c:v>-76384.0</c:v>
                </c:pt>
                <c:pt idx="3020">
                  <c:v>-76365.0</c:v>
                </c:pt>
                <c:pt idx="3021">
                  <c:v>-76337.0</c:v>
                </c:pt>
                <c:pt idx="3022">
                  <c:v>-76270.0</c:v>
                </c:pt>
                <c:pt idx="3023">
                  <c:v>-76158.0</c:v>
                </c:pt>
                <c:pt idx="3024">
                  <c:v>-76080.0</c:v>
                </c:pt>
                <c:pt idx="3025">
                  <c:v>-75985.0</c:v>
                </c:pt>
                <c:pt idx="3026">
                  <c:v>-75896.0</c:v>
                </c:pt>
                <c:pt idx="3027">
                  <c:v>-75821.0</c:v>
                </c:pt>
                <c:pt idx="3028">
                  <c:v>-75745.0</c:v>
                </c:pt>
                <c:pt idx="3029">
                  <c:v>-75662.0</c:v>
                </c:pt>
                <c:pt idx="3030">
                  <c:v>-75599.0</c:v>
                </c:pt>
                <c:pt idx="3031">
                  <c:v>-75520.0</c:v>
                </c:pt>
                <c:pt idx="3032">
                  <c:v>-75471.0</c:v>
                </c:pt>
                <c:pt idx="3033">
                  <c:v>-75421.0</c:v>
                </c:pt>
                <c:pt idx="3034">
                  <c:v>-75461.0</c:v>
                </c:pt>
                <c:pt idx="3035">
                  <c:v>-75493.0</c:v>
                </c:pt>
                <c:pt idx="3036">
                  <c:v>-75439.0</c:v>
                </c:pt>
                <c:pt idx="3037">
                  <c:v>-75373.0</c:v>
                </c:pt>
                <c:pt idx="3038">
                  <c:v>-75298.0</c:v>
                </c:pt>
                <c:pt idx="3039">
                  <c:v>-75189.0</c:v>
                </c:pt>
                <c:pt idx="3040">
                  <c:v>-75111.0</c:v>
                </c:pt>
                <c:pt idx="3041">
                  <c:v>-75016.0</c:v>
                </c:pt>
                <c:pt idx="3042">
                  <c:v>-74925.0</c:v>
                </c:pt>
                <c:pt idx="3043">
                  <c:v>-74840.0</c:v>
                </c:pt>
                <c:pt idx="3044">
                  <c:v>-74738.0</c:v>
                </c:pt>
                <c:pt idx="3045">
                  <c:v>-74637.0</c:v>
                </c:pt>
                <c:pt idx="3046">
                  <c:v>-74558.0</c:v>
                </c:pt>
                <c:pt idx="3047">
                  <c:v>-74475.0</c:v>
                </c:pt>
                <c:pt idx="3048">
                  <c:v>-74405.0</c:v>
                </c:pt>
                <c:pt idx="3049">
                  <c:v>-74330.0</c:v>
                </c:pt>
                <c:pt idx="3050">
                  <c:v>-74225.0</c:v>
                </c:pt>
                <c:pt idx="3051">
                  <c:v>-74127.0</c:v>
                </c:pt>
                <c:pt idx="3052">
                  <c:v>-74029.0</c:v>
                </c:pt>
                <c:pt idx="3053">
                  <c:v>-73939.0</c:v>
                </c:pt>
                <c:pt idx="3054">
                  <c:v>-73885.0</c:v>
                </c:pt>
                <c:pt idx="3055">
                  <c:v>-73799.0</c:v>
                </c:pt>
                <c:pt idx="3056">
                  <c:v>-73724.0</c:v>
                </c:pt>
                <c:pt idx="3057">
                  <c:v>-73690.0</c:v>
                </c:pt>
                <c:pt idx="3058">
                  <c:v>-73621.0</c:v>
                </c:pt>
                <c:pt idx="3059">
                  <c:v>-73591.0</c:v>
                </c:pt>
                <c:pt idx="3060">
                  <c:v>-73526.0</c:v>
                </c:pt>
                <c:pt idx="3061">
                  <c:v>-73418.0</c:v>
                </c:pt>
                <c:pt idx="3062">
                  <c:v>-73347.0</c:v>
                </c:pt>
                <c:pt idx="3063">
                  <c:v>-73322.0</c:v>
                </c:pt>
                <c:pt idx="3064">
                  <c:v>-73283.0</c:v>
                </c:pt>
                <c:pt idx="3065">
                  <c:v>-73306.0</c:v>
                </c:pt>
                <c:pt idx="3066">
                  <c:v>-73208.0</c:v>
                </c:pt>
                <c:pt idx="3067">
                  <c:v>-73116.0</c:v>
                </c:pt>
                <c:pt idx="3068">
                  <c:v>-73028.0</c:v>
                </c:pt>
                <c:pt idx="3069">
                  <c:v>-72974.0</c:v>
                </c:pt>
                <c:pt idx="3070">
                  <c:v>-72913.0</c:v>
                </c:pt>
                <c:pt idx="3071">
                  <c:v>-72800.0</c:v>
                </c:pt>
                <c:pt idx="3072">
                  <c:v>-72707.0</c:v>
                </c:pt>
                <c:pt idx="3073">
                  <c:v>-72623.0</c:v>
                </c:pt>
                <c:pt idx="3074">
                  <c:v>-72553.0</c:v>
                </c:pt>
                <c:pt idx="3075">
                  <c:v>-72444.0</c:v>
                </c:pt>
                <c:pt idx="3076">
                  <c:v>-72344.0</c:v>
                </c:pt>
                <c:pt idx="3077">
                  <c:v>-72247.0</c:v>
                </c:pt>
                <c:pt idx="3078">
                  <c:v>-72191.0</c:v>
                </c:pt>
                <c:pt idx="3079">
                  <c:v>-72141.0</c:v>
                </c:pt>
                <c:pt idx="3080">
                  <c:v>-72079.0</c:v>
                </c:pt>
                <c:pt idx="3081">
                  <c:v>-71990.0</c:v>
                </c:pt>
                <c:pt idx="3082">
                  <c:v>-71927.0</c:v>
                </c:pt>
                <c:pt idx="3083">
                  <c:v>-71843.0</c:v>
                </c:pt>
                <c:pt idx="3084">
                  <c:v>-71772.0</c:v>
                </c:pt>
                <c:pt idx="3085">
                  <c:v>-71739.0</c:v>
                </c:pt>
                <c:pt idx="3086">
                  <c:v>-71658.0</c:v>
                </c:pt>
                <c:pt idx="3087">
                  <c:v>-71558.0</c:v>
                </c:pt>
                <c:pt idx="3088">
                  <c:v>-71488.0</c:v>
                </c:pt>
                <c:pt idx="3089">
                  <c:v>-71424.0</c:v>
                </c:pt>
                <c:pt idx="3090">
                  <c:v>-71327.0</c:v>
                </c:pt>
                <c:pt idx="3091">
                  <c:v>-71245.0</c:v>
                </c:pt>
                <c:pt idx="3092">
                  <c:v>-71164.0</c:v>
                </c:pt>
                <c:pt idx="3093">
                  <c:v>-71108.0</c:v>
                </c:pt>
                <c:pt idx="3094">
                  <c:v>-71041.0</c:v>
                </c:pt>
                <c:pt idx="3095">
                  <c:v>-70951.0</c:v>
                </c:pt>
                <c:pt idx="3096">
                  <c:v>-70856.0</c:v>
                </c:pt>
                <c:pt idx="3097">
                  <c:v>-70774.0</c:v>
                </c:pt>
                <c:pt idx="3098">
                  <c:v>-70697.0</c:v>
                </c:pt>
                <c:pt idx="3099">
                  <c:v>-70669.0</c:v>
                </c:pt>
                <c:pt idx="3100">
                  <c:v>-70701.0</c:v>
                </c:pt>
                <c:pt idx="3101">
                  <c:v>-70609.0</c:v>
                </c:pt>
                <c:pt idx="3102">
                  <c:v>-70526.0</c:v>
                </c:pt>
                <c:pt idx="3103">
                  <c:v>-70441.0</c:v>
                </c:pt>
                <c:pt idx="3104">
                  <c:v>-70351.0</c:v>
                </c:pt>
                <c:pt idx="3105">
                  <c:v>-70319.0</c:v>
                </c:pt>
                <c:pt idx="3106">
                  <c:v>-70347.0</c:v>
                </c:pt>
                <c:pt idx="3107">
                  <c:v>-70357.0</c:v>
                </c:pt>
                <c:pt idx="3108">
                  <c:v>-70279.0</c:v>
                </c:pt>
                <c:pt idx="3109">
                  <c:v>-70218.0</c:v>
                </c:pt>
                <c:pt idx="3110">
                  <c:v>-70169.0</c:v>
                </c:pt>
                <c:pt idx="3111">
                  <c:v>-70077.0</c:v>
                </c:pt>
                <c:pt idx="3112">
                  <c:v>-70097.0</c:v>
                </c:pt>
                <c:pt idx="3113">
                  <c:v>-70131.0</c:v>
                </c:pt>
                <c:pt idx="3114">
                  <c:v>-70070.0</c:v>
                </c:pt>
                <c:pt idx="3115">
                  <c:v>-69996.0</c:v>
                </c:pt>
                <c:pt idx="3116">
                  <c:v>-69848.0</c:v>
                </c:pt>
                <c:pt idx="3117">
                  <c:v>-69798.0</c:v>
                </c:pt>
                <c:pt idx="3118">
                  <c:v>-69805.0</c:v>
                </c:pt>
                <c:pt idx="3119">
                  <c:v>-69760.0</c:v>
                </c:pt>
                <c:pt idx="3120">
                  <c:v>-69678.0</c:v>
                </c:pt>
                <c:pt idx="3121">
                  <c:v>-69625.0</c:v>
                </c:pt>
                <c:pt idx="3122">
                  <c:v>-69554.0</c:v>
                </c:pt>
                <c:pt idx="3123">
                  <c:v>-69475.0</c:v>
                </c:pt>
                <c:pt idx="3124">
                  <c:v>-69445.0</c:v>
                </c:pt>
                <c:pt idx="3125">
                  <c:v>-69487.0</c:v>
                </c:pt>
                <c:pt idx="3126">
                  <c:v>-69491.0</c:v>
                </c:pt>
                <c:pt idx="3127">
                  <c:v>-69456.0</c:v>
                </c:pt>
                <c:pt idx="3128">
                  <c:v>-69425.0</c:v>
                </c:pt>
                <c:pt idx="3129">
                  <c:v>-69329.0</c:v>
                </c:pt>
                <c:pt idx="3130">
                  <c:v>-69250.0</c:v>
                </c:pt>
                <c:pt idx="3131">
                  <c:v>-69222.0</c:v>
                </c:pt>
                <c:pt idx="3132">
                  <c:v>-69177.0</c:v>
                </c:pt>
                <c:pt idx="3133">
                  <c:v>-69155.0</c:v>
                </c:pt>
                <c:pt idx="3134">
                  <c:v>-69110.0</c:v>
                </c:pt>
                <c:pt idx="3135">
                  <c:v>-69094.0</c:v>
                </c:pt>
                <c:pt idx="3136">
                  <c:v>-69086.0</c:v>
                </c:pt>
                <c:pt idx="3137">
                  <c:v>-69016.0</c:v>
                </c:pt>
                <c:pt idx="3138">
                  <c:v>-68981.0</c:v>
                </c:pt>
                <c:pt idx="3139">
                  <c:v>-68905.0</c:v>
                </c:pt>
                <c:pt idx="3140">
                  <c:v>-68845.0</c:v>
                </c:pt>
                <c:pt idx="3141">
                  <c:v>-68814.0</c:v>
                </c:pt>
                <c:pt idx="3142">
                  <c:v>-68759.0</c:v>
                </c:pt>
                <c:pt idx="3143">
                  <c:v>-68730.0</c:v>
                </c:pt>
                <c:pt idx="3144">
                  <c:v>-68680.0</c:v>
                </c:pt>
                <c:pt idx="3145">
                  <c:v>-68640.0</c:v>
                </c:pt>
                <c:pt idx="3146">
                  <c:v>-68601.0</c:v>
                </c:pt>
                <c:pt idx="3147">
                  <c:v>-68570.0</c:v>
                </c:pt>
                <c:pt idx="3148">
                  <c:v>-68535.0</c:v>
                </c:pt>
                <c:pt idx="3149">
                  <c:v>-68479.0</c:v>
                </c:pt>
                <c:pt idx="3150">
                  <c:v>-68399.0</c:v>
                </c:pt>
                <c:pt idx="3151">
                  <c:v>-68330.0</c:v>
                </c:pt>
                <c:pt idx="3152">
                  <c:v>-68267.0</c:v>
                </c:pt>
                <c:pt idx="3153">
                  <c:v>-68242.0</c:v>
                </c:pt>
                <c:pt idx="3154">
                  <c:v>-68155.0</c:v>
                </c:pt>
                <c:pt idx="3155">
                  <c:v>-68095.0</c:v>
                </c:pt>
                <c:pt idx="3156">
                  <c:v>-68040.0</c:v>
                </c:pt>
                <c:pt idx="3157">
                  <c:v>-68013.0</c:v>
                </c:pt>
                <c:pt idx="3158">
                  <c:v>-67965.0</c:v>
                </c:pt>
                <c:pt idx="3159">
                  <c:v>-67895.0</c:v>
                </c:pt>
                <c:pt idx="3160">
                  <c:v>-67834.0</c:v>
                </c:pt>
                <c:pt idx="3161">
                  <c:v>-67824.0</c:v>
                </c:pt>
                <c:pt idx="3162">
                  <c:v>-67723.0</c:v>
                </c:pt>
                <c:pt idx="3163">
                  <c:v>-67638.0</c:v>
                </c:pt>
                <c:pt idx="3164">
                  <c:v>-67581.0</c:v>
                </c:pt>
                <c:pt idx="3165">
                  <c:v>-67542.0</c:v>
                </c:pt>
                <c:pt idx="3166">
                  <c:v>-67472.0</c:v>
                </c:pt>
                <c:pt idx="3167">
                  <c:v>-67375.0</c:v>
                </c:pt>
                <c:pt idx="3168">
                  <c:v>-67303.0</c:v>
                </c:pt>
                <c:pt idx="3169">
                  <c:v>-67217.0</c:v>
                </c:pt>
                <c:pt idx="3170">
                  <c:v>-67168.0</c:v>
                </c:pt>
                <c:pt idx="3171">
                  <c:v>-67119.0</c:v>
                </c:pt>
                <c:pt idx="3172">
                  <c:v>-67032.0</c:v>
                </c:pt>
                <c:pt idx="3173">
                  <c:v>-66958.0</c:v>
                </c:pt>
                <c:pt idx="3174">
                  <c:v>-66922.0</c:v>
                </c:pt>
                <c:pt idx="3175">
                  <c:v>-66849.0</c:v>
                </c:pt>
                <c:pt idx="3176">
                  <c:v>-66832.0</c:v>
                </c:pt>
                <c:pt idx="3177">
                  <c:v>-66859.0</c:v>
                </c:pt>
                <c:pt idx="3178">
                  <c:v>-66771.0</c:v>
                </c:pt>
                <c:pt idx="3179">
                  <c:v>-66819.0</c:v>
                </c:pt>
                <c:pt idx="3180">
                  <c:v>-66740.0</c:v>
                </c:pt>
                <c:pt idx="3181">
                  <c:v>-66595.0</c:v>
                </c:pt>
                <c:pt idx="3182">
                  <c:v>-66483.0</c:v>
                </c:pt>
                <c:pt idx="3183">
                  <c:v>-66393.0</c:v>
                </c:pt>
                <c:pt idx="3184">
                  <c:v>-66293.0</c:v>
                </c:pt>
                <c:pt idx="3185">
                  <c:v>-66218.0</c:v>
                </c:pt>
                <c:pt idx="3186">
                  <c:v>-66141.0</c:v>
                </c:pt>
                <c:pt idx="3187">
                  <c:v>-66050.0</c:v>
                </c:pt>
                <c:pt idx="3188">
                  <c:v>-65990.0</c:v>
                </c:pt>
                <c:pt idx="3189">
                  <c:v>-65923.0</c:v>
                </c:pt>
                <c:pt idx="3190">
                  <c:v>-65841.0</c:v>
                </c:pt>
                <c:pt idx="3191">
                  <c:v>-65756.0</c:v>
                </c:pt>
                <c:pt idx="3192">
                  <c:v>-65683.0</c:v>
                </c:pt>
                <c:pt idx="3193">
                  <c:v>-65558.0</c:v>
                </c:pt>
                <c:pt idx="3194">
                  <c:v>-65509.0</c:v>
                </c:pt>
                <c:pt idx="3195">
                  <c:v>-65379.0</c:v>
                </c:pt>
                <c:pt idx="3196">
                  <c:v>-65295.0</c:v>
                </c:pt>
                <c:pt idx="3197">
                  <c:v>-65215.0</c:v>
                </c:pt>
                <c:pt idx="3198">
                  <c:v>-65127.0</c:v>
                </c:pt>
                <c:pt idx="3199">
                  <c:v>-65040.0</c:v>
                </c:pt>
                <c:pt idx="3200">
                  <c:v>-64945.0</c:v>
                </c:pt>
                <c:pt idx="3201">
                  <c:v>-64898.0</c:v>
                </c:pt>
                <c:pt idx="3202">
                  <c:v>-64817.0</c:v>
                </c:pt>
                <c:pt idx="3203">
                  <c:v>-64752.0</c:v>
                </c:pt>
                <c:pt idx="3204">
                  <c:v>-64698.0</c:v>
                </c:pt>
                <c:pt idx="3205">
                  <c:v>-64636.0</c:v>
                </c:pt>
                <c:pt idx="3206">
                  <c:v>-64603.0</c:v>
                </c:pt>
                <c:pt idx="3207">
                  <c:v>-64554.0</c:v>
                </c:pt>
                <c:pt idx="3208">
                  <c:v>-64490.0</c:v>
                </c:pt>
                <c:pt idx="3209">
                  <c:v>-64404.0</c:v>
                </c:pt>
                <c:pt idx="3210">
                  <c:v>-64291.0</c:v>
                </c:pt>
                <c:pt idx="3211">
                  <c:v>-64234.0</c:v>
                </c:pt>
                <c:pt idx="3212">
                  <c:v>-64294.0</c:v>
                </c:pt>
                <c:pt idx="3213">
                  <c:v>-64341.0</c:v>
                </c:pt>
                <c:pt idx="3214">
                  <c:v>-64394.0</c:v>
                </c:pt>
                <c:pt idx="3215">
                  <c:v>-64404.0</c:v>
                </c:pt>
                <c:pt idx="3216">
                  <c:v>-64477.0</c:v>
                </c:pt>
                <c:pt idx="3217">
                  <c:v>-64527.0</c:v>
                </c:pt>
                <c:pt idx="3218">
                  <c:v>-64556.0</c:v>
                </c:pt>
                <c:pt idx="3219">
                  <c:v>-64571.0</c:v>
                </c:pt>
                <c:pt idx="3220">
                  <c:v>-64548.0</c:v>
                </c:pt>
                <c:pt idx="3221">
                  <c:v>-64461.0</c:v>
                </c:pt>
                <c:pt idx="3222">
                  <c:v>-64387.0</c:v>
                </c:pt>
                <c:pt idx="3223">
                  <c:v>-64310.0</c:v>
                </c:pt>
                <c:pt idx="3224">
                  <c:v>-64232.0</c:v>
                </c:pt>
                <c:pt idx="3225">
                  <c:v>-64167.0</c:v>
                </c:pt>
                <c:pt idx="3226">
                  <c:v>-64161.0</c:v>
                </c:pt>
                <c:pt idx="3227">
                  <c:v>-64082.0</c:v>
                </c:pt>
                <c:pt idx="3228">
                  <c:v>-63963.0</c:v>
                </c:pt>
                <c:pt idx="3229">
                  <c:v>-63902.0</c:v>
                </c:pt>
                <c:pt idx="3230">
                  <c:v>-63812.0</c:v>
                </c:pt>
                <c:pt idx="3231">
                  <c:v>-63724.0</c:v>
                </c:pt>
                <c:pt idx="3232">
                  <c:v>-63647.0</c:v>
                </c:pt>
                <c:pt idx="3233">
                  <c:v>-63647.0</c:v>
                </c:pt>
                <c:pt idx="3234">
                  <c:v>-63660.0</c:v>
                </c:pt>
                <c:pt idx="3235">
                  <c:v>-63630.0</c:v>
                </c:pt>
                <c:pt idx="3236">
                  <c:v>-63586.0</c:v>
                </c:pt>
                <c:pt idx="3237">
                  <c:v>-63518.0</c:v>
                </c:pt>
                <c:pt idx="3238">
                  <c:v>-63468.0</c:v>
                </c:pt>
                <c:pt idx="3239">
                  <c:v>-63413.0</c:v>
                </c:pt>
                <c:pt idx="3240">
                  <c:v>-63356.0</c:v>
                </c:pt>
                <c:pt idx="3241">
                  <c:v>-63293.0</c:v>
                </c:pt>
                <c:pt idx="3242">
                  <c:v>-63188.0</c:v>
                </c:pt>
                <c:pt idx="3243">
                  <c:v>-63125.0</c:v>
                </c:pt>
                <c:pt idx="3244">
                  <c:v>-63054.0</c:v>
                </c:pt>
                <c:pt idx="3245">
                  <c:v>-62975.0</c:v>
                </c:pt>
                <c:pt idx="3246">
                  <c:v>-62927.0</c:v>
                </c:pt>
                <c:pt idx="3247">
                  <c:v>-62841.0</c:v>
                </c:pt>
                <c:pt idx="3248">
                  <c:v>-62769.0</c:v>
                </c:pt>
                <c:pt idx="3249">
                  <c:v>-62686.0</c:v>
                </c:pt>
                <c:pt idx="3250">
                  <c:v>-62592.0</c:v>
                </c:pt>
                <c:pt idx="3251">
                  <c:v>-62511.0</c:v>
                </c:pt>
                <c:pt idx="3252">
                  <c:v>-62431.0</c:v>
                </c:pt>
                <c:pt idx="3253">
                  <c:v>-62357.0</c:v>
                </c:pt>
                <c:pt idx="3254">
                  <c:v>-62303.0</c:v>
                </c:pt>
                <c:pt idx="3255">
                  <c:v>-62239.0</c:v>
                </c:pt>
                <c:pt idx="3256">
                  <c:v>-62215.0</c:v>
                </c:pt>
                <c:pt idx="3257">
                  <c:v>-62186.0</c:v>
                </c:pt>
                <c:pt idx="3258">
                  <c:v>-62147.0</c:v>
                </c:pt>
                <c:pt idx="3259">
                  <c:v>-62100.0</c:v>
                </c:pt>
                <c:pt idx="3260">
                  <c:v>-62029.0</c:v>
                </c:pt>
                <c:pt idx="3261">
                  <c:v>-61940.0</c:v>
                </c:pt>
                <c:pt idx="3262">
                  <c:v>-61979.0</c:v>
                </c:pt>
                <c:pt idx="3263">
                  <c:v>-61934.0</c:v>
                </c:pt>
                <c:pt idx="3264">
                  <c:v>-61885.0</c:v>
                </c:pt>
                <c:pt idx="3265">
                  <c:v>-61826.0</c:v>
                </c:pt>
                <c:pt idx="3266">
                  <c:v>-61759.0</c:v>
                </c:pt>
                <c:pt idx="3267">
                  <c:v>-61670.0</c:v>
                </c:pt>
                <c:pt idx="3268">
                  <c:v>-61590.0</c:v>
                </c:pt>
                <c:pt idx="3269">
                  <c:v>-61514.0</c:v>
                </c:pt>
                <c:pt idx="3270">
                  <c:v>-61406.0</c:v>
                </c:pt>
                <c:pt idx="3271">
                  <c:v>-61305.0</c:v>
                </c:pt>
                <c:pt idx="3272">
                  <c:v>-61233.0</c:v>
                </c:pt>
                <c:pt idx="3273">
                  <c:v>-61113.0</c:v>
                </c:pt>
                <c:pt idx="3274">
                  <c:v>-61027.0</c:v>
                </c:pt>
                <c:pt idx="3275">
                  <c:v>-60938.0</c:v>
                </c:pt>
                <c:pt idx="3276">
                  <c:v>-60913.0</c:v>
                </c:pt>
                <c:pt idx="3277">
                  <c:v>-60841.0</c:v>
                </c:pt>
                <c:pt idx="3278">
                  <c:v>-60745.0</c:v>
                </c:pt>
                <c:pt idx="3279">
                  <c:v>-60651.0</c:v>
                </c:pt>
                <c:pt idx="3280">
                  <c:v>-60538.0</c:v>
                </c:pt>
                <c:pt idx="3281">
                  <c:v>-60437.0</c:v>
                </c:pt>
                <c:pt idx="3282">
                  <c:v>-60371.0</c:v>
                </c:pt>
                <c:pt idx="3283">
                  <c:v>-60278.0</c:v>
                </c:pt>
                <c:pt idx="3284">
                  <c:v>-60201.0</c:v>
                </c:pt>
                <c:pt idx="3285">
                  <c:v>-60112.0</c:v>
                </c:pt>
                <c:pt idx="3286">
                  <c:v>-60046.0</c:v>
                </c:pt>
                <c:pt idx="3287">
                  <c:v>-59971.0</c:v>
                </c:pt>
                <c:pt idx="3288">
                  <c:v>-59884.0</c:v>
                </c:pt>
                <c:pt idx="3289">
                  <c:v>-59929.0</c:v>
                </c:pt>
                <c:pt idx="3290">
                  <c:v>-59829.0</c:v>
                </c:pt>
                <c:pt idx="3291">
                  <c:v>-59746.0</c:v>
                </c:pt>
                <c:pt idx="3292">
                  <c:v>-59685.0</c:v>
                </c:pt>
                <c:pt idx="3293">
                  <c:v>-59602.0</c:v>
                </c:pt>
                <c:pt idx="3294">
                  <c:v>-59516.0</c:v>
                </c:pt>
                <c:pt idx="3295">
                  <c:v>-59438.0</c:v>
                </c:pt>
                <c:pt idx="3296">
                  <c:v>-59345.0</c:v>
                </c:pt>
                <c:pt idx="3297">
                  <c:v>-59254.0</c:v>
                </c:pt>
                <c:pt idx="3298">
                  <c:v>-59175.0</c:v>
                </c:pt>
                <c:pt idx="3299">
                  <c:v>-59086.0</c:v>
                </c:pt>
                <c:pt idx="3300">
                  <c:v>-59025.0</c:v>
                </c:pt>
                <c:pt idx="3301">
                  <c:v>-59034.0</c:v>
                </c:pt>
                <c:pt idx="3302">
                  <c:v>-59060.0</c:v>
                </c:pt>
                <c:pt idx="3303">
                  <c:v>-59058.0</c:v>
                </c:pt>
                <c:pt idx="3304">
                  <c:v>-58943.0</c:v>
                </c:pt>
                <c:pt idx="3305">
                  <c:v>-58875.0</c:v>
                </c:pt>
                <c:pt idx="3306">
                  <c:v>-58784.0</c:v>
                </c:pt>
                <c:pt idx="3307">
                  <c:v>-58727.0</c:v>
                </c:pt>
                <c:pt idx="3308">
                  <c:v>-58636.0</c:v>
                </c:pt>
                <c:pt idx="3309">
                  <c:v>-58568.0</c:v>
                </c:pt>
                <c:pt idx="3310">
                  <c:v>-58509.0</c:v>
                </c:pt>
                <c:pt idx="3311">
                  <c:v>-58434.0</c:v>
                </c:pt>
                <c:pt idx="3312">
                  <c:v>-58349.0</c:v>
                </c:pt>
                <c:pt idx="3313">
                  <c:v>-58259.0</c:v>
                </c:pt>
                <c:pt idx="3314">
                  <c:v>-58219.0</c:v>
                </c:pt>
                <c:pt idx="3315">
                  <c:v>-58160.0</c:v>
                </c:pt>
                <c:pt idx="3316">
                  <c:v>-58194.0</c:v>
                </c:pt>
                <c:pt idx="3317">
                  <c:v>-58113.0</c:v>
                </c:pt>
                <c:pt idx="3318">
                  <c:v>-58079.0</c:v>
                </c:pt>
                <c:pt idx="3319">
                  <c:v>-57996.0</c:v>
                </c:pt>
                <c:pt idx="3320">
                  <c:v>-57895.0</c:v>
                </c:pt>
                <c:pt idx="3321">
                  <c:v>-57779.0</c:v>
                </c:pt>
                <c:pt idx="3322">
                  <c:v>-57693.0</c:v>
                </c:pt>
                <c:pt idx="3323">
                  <c:v>-57577.0</c:v>
                </c:pt>
                <c:pt idx="3324">
                  <c:v>-57524.0</c:v>
                </c:pt>
                <c:pt idx="3325">
                  <c:v>-57434.0</c:v>
                </c:pt>
                <c:pt idx="3326">
                  <c:v>-57377.0</c:v>
                </c:pt>
                <c:pt idx="3327">
                  <c:v>-57274.0</c:v>
                </c:pt>
                <c:pt idx="3328">
                  <c:v>-57186.0</c:v>
                </c:pt>
                <c:pt idx="3329">
                  <c:v>-57104.0</c:v>
                </c:pt>
                <c:pt idx="3330">
                  <c:v>-57025.0</c:v>
                </c:pt>
                <c:pt idx="3331">
                  <c:v>-56944.0</c:v>
                </c:pt>
                <c:pt idx="3332">
                  <c:v>-56907.0</c:v>
                </c:pt>
                <c:pt idx="3333">
                  <c:v>-56955.0</c:v>
                </c:pt>
                <c:pt idx="3334">
                  <c:v>-56894.0</c:v>
                </c:pt>
                <c:pt idx="3335">
                  <c:v>-56937.0</c:v>
                </c:pt>
                <c:pt idx="3336">
                  <c:v>-56926.0</c:v>
                </c:pt>
                <c:pt idx="3337">
                  <c:v>-56862.0</c:v>
                </c:pt>
                <c:pt idx="3338">
                  <c:v>-56810.0</c:v>
                </c:pt>
                <c:pt idx="3339">
                  <c:v>-56755.0</c:v>
                </c:pt>
                <c:pt idx="3340">
                  <c:v>-56656.0</c:v>
                </c:pt>
                <c:pt idx="3341">
                  <c:v>-56569.0</c:v>
                </c:pt>
                <c:pt idx="3342">
                  <c:v>-56479.0</c:v>
                </c:pt>
                <c:pt idx="3343">
                  <c:v>-56381.0</c:v>
                </c:pt>
                <c:pt idx="3344">
                  <c:v>-56309.0</c:v>
                </c:pt>
                <c:pt idx="3345">
                  <c:v>-56260.0</c:v>
                </c:pt>
                <c:pt idx="3346">
                  <c:v>-56256.0</c:v>
                </c:pt>
                <c:pt idx="3347">
                  <c:v>-56228.0</c:v>
                </c:pt>
                <c:pt idx="3348">
                  <c:v>-56194.0</c:v>
                </c:pt>
                <c:pt idx="3349">
                  <c:v>-56073.0</c:v>
                </c:pt>
                <c:pt idx="3350">
                  <c:v>-55940.0</c:v>
                </c:pt>
                <c:pt idx="3351">
                  <c:v>-55850.0</c:v>
                </c:pt>
                <c:pt idx="3352">
                  <c:v>-55798.0</c:v>
                </c:pt>
                <c:pt idx="3353">
                  <c:v>-55778.0</c:v>
                </c:pt>
                <c:pt idx="3354">
                  <c:v>-55689.0</c:v>
                </c:pt>
                <c:pt idx="3355">
                  <c:v>-55623.0</c:v>
                </c:pt>
                <c:pt idx="3356">
                  <c:v>-55514.0</c:v>
                </c:pt>
                <c:pt idx="3357">
                  <c:v>-55413.0</c:v>
                </c:pt>
                <c:pt idx="3358">
                  <c:v>-55306.0</c:v>
                </c:pt>
                <c:pt idx="3359">
                  <c:v>-55257.0</c:v>
                </c:pt>
                <c:pt idx="3360">
                  <c:v>-55188.0</c:v>
                </c:pt>
                <c:pt idx="3361">
                  <c:v>-55158.0</c:v>
                </c:pt>
                <c:pt idx="3362">
                  <c:v>-55113.0</c:v>
                </c:pt>
                <c:pt idx="3363">
                  <c:v>-55061.0</c:v>
                </c:pt>
                <c:pt idx="3364">
                  <c:v>-54964.0</c:v>
                </c:pt>
                <c:pt idx="3365">
                  <c:v>-54889.0</c:v>
                </c:pt>
                <c:pt idx="3366">
                  <c:v>-54822.0</c:v>
                </c:pt>
                <c:pt idx="3367">
                  <c:v>-54728.0</c:v>
                </c:pt>
                <c:pt idx="3368">
                  <c:v>-54653.0</c:v>
                </c:pt>
                <c:pt idx="3369">
                  <c:v>-54597.0</c:v>
                </c:pt>
                <c:pt idx="3370">
                  <c:v>-54505.0</c:v>
                </c:pt>
                <c:pt idx="3371">
                  <c:v>-54402.0</c:v>
                </c:pt>
                <c:pt idx="3372">
                  <c:v>-54347.0</c:v>
                </c:pt>
                <c:pt idx="3373">
                  <c:v>-54345.0</c:v>
                </c:pt>
                <c:pt idx="3374">
                  <c:v>-54255.0</c:v>
                </c:pt>
                <c:pt idx="3375">
                  <c:v>-54175.0</c:v>
                </c:pt>
                <c:pt idx="3376">
                  <c:v>-54101.0</c:v>
                </c:pt>
                <c:pt idx="3377">
                  <c:v>-54005.0</c:v>
                </c:pt>
                <c:pt idx="3378">
                  <c:v>-53967.0</c:v>
                </c:pt>
                <c:pt idx="3379">
                  <c:v>-53869.0</c:v>
                </c:pt>
                <c:pt idx="3380">
                  <c:v>-53893.0</c:v>
                </c:pt>
                <c:pt idx="3381">
                  <c:v>-53819.0</c:v>
                </c:pt>
                <c:pt idx="3382">
                  <c:v>-53718.0</c:v>
                </c:pt>
                <c:pt idx="3383">
                  <c:v>-53613.0</c:v>
                </c:pt>
                <c:pt idx="3384">
                  <c:v>-53489.0</c:v>
                </c:pt>
                <c:pt idx="3385">
                  <c:v>-53395.0</c:v>
                </c:pt>
                <c:pt idx="3386">
                  <c:v>-53328.0</c:v>
                </c:pt>
                <c:pt idx="3387">
                  <c:v>-53274.0</c:v>
                </c:pt>
                <c:pt idx="3388">
                  <c:v>-53184.0</c:v>
                </c:pt>
                <c:pt idx="3389">
                  <c:v>-53047.0</c:v>
                </c:pt>
                <c:pt idx="3390">
                  <c:v>-52940.0</c:v>
                </c:pt>
                <c:pt idx="3391">
                  <c:v>-52839.0</c:v>
                </c:pt>
                <c:pt idx="3392">
                  <c:v>-52763.0</c:v>
                </c:pt>
                <c:pt idx="3393">
                  <c:v>-52642.0</c:v>
                </c:pt>
                <c:pt idx="3394">
                  <c:v>-52576.0</c:v>
                </c:pt>
                <c:pt idx="3395">
                  <c:v>-52530.0</c:v>
                </c:pt>
                <c:pt idx="3396">
                  <c:v>-52444.0</c:v>
                </c:pt>
                <c:pt idx="3397">
                  <c:v>-52334.0</c:v>
                </c:pt>
                <c:pt idx="3398">
                  <c:v>-52267.0</c:v>
                </c:pt>
                <c:pt idx="3399">
                  <c:v>-52165.0</c:v>
                </c:pt>
                <c:pt idx="3400">
                  <c:v>-52172.0</c:v>
                </c:pt>
                <c:pt idx="3401">
                  <c:v>-52190.0</c:v>
                </c:pt>
                <c:pt idx="3402">
                  <c:v>-52084.0</c:v>
                </c:pt>
                <c:pt idx="3403">
                  <c:v>-52012.0</c:v>
                </c:pt>
                <c:pt idx="3404">
                  <c:v>-51935.0</c:v>
                </c:pt>
                <c:pt idx="3405">
                  <c:v>-51847.0</c:v>
                </c:pt>
                <c:pt idx="3406">
                  <c:v>-51768.0</c:v>
                </c:pt>
                <c:pt idx="3407">
                  <c:v>-51693.0</c:v>
                </c:pt>
                <c:pt idx="3408">
                  <c:v>-51623.0</c:v>
                </c:pt>
                <c:pt idx="3409">
                  <c:v>-51549.0</c:v>
                </c:pt>
                <c:pt idx="3410">
                  <c:v>-51446.0</c:v>
                </c:pt>
                <c:pt idx="3411">
                  <c:v>-51377.0</c:v>
                </c:pt>
                <c:pt idx="3412">
                  <c:v>-51415.0</c:v>
                </c:pt>
                <c:pt idx="3413">
                  <c:v>-51453.0</c:v>
                </c:pt>
                <c:pt idx="3414">
                  <c:v>-51441.0</c:v>
                </c:pt>
                <c:pt idx="3415">
                  <c:v>-51362.0</c:v>
                </c:pt>
                <c:pt idx="3416">
                  <c:v>-51268.0</c:v>
                </c:pt>
                <c:pt idx="3417">
                  <c:v>-51159.0</c:v>
                </c:pt>
                <c:pt idx="3418">
                  <c:v>-51076.0</c:v>
                </c:pt>
                <c:pt idx="3419">
                  <c:v>-50950.0</c:v>
                </c:pt>
                <c:pt idx="3420">
                  <c:v>-50861.0</c:v>
                </c:pt>
                <c:pt idx="3421">
                  <c:v>-50763.0</c:v>
                </c:pt>
                <c:pt idx="3422">
                  <c:v>-50688.0</c:v>
                </c:pt>
                <c:pt idx="3423">
                  <c:v>-50615.0</c:v>
                </c:pt>
                <c:pt idx="3424">
                  <c:v>-50545.0</c:v>
                </c:pt>
                <c:pt idx="3425">
                  <c:v>-50466.0</c:v>
                </c:pt>
                <c:pt idx="3426">
                  <c:v>-50386.0</c:v>
                </c:pt>
                <c:pt idx="3427">
                  <c:v>-50301.0</c:v>
                </c:pt>
                <c:pt idx="3428">
                  <c:v>-50225.0</c:v>
                </c:pt>
                <c:pt idx="3429">
                  <c:v>-50132.0</c:v>
                </c:pt>
                <c:pt idx="3430">
                  <c:v>-50016.0</c:v>
                </c:pt>
                <c:pt idx="3431">
                  <c:v>-49898.0</c:v>
                </c:pt>
                <c:pt idx="3432">
                  <c:v>-49823.0</c:v>
                </c:pt>
                <c:pt idx="3433">
                  <c:v>-49813.0</c:v>
                </c:pt>
                <c:pt idx="3434">
                  <c:v>-49849.0</c:v>
                </c:pt>
                <c:pt idx="3435">
                  <c:v>-49838.0</c:v>
                </c:pt>
                <c:pt idx="3436">
                  <c:v>-49745.0</c:v>
                </c:pt>
                <c:pt idx="3437">
                  <c:v>-49720.0</c:v>
                </c:pt>
                <c:pt idx="3438">
                  <c:v>-49750.0</c:v>
                </c:pt>
                <c:pt idx="3439">
                  <c:v>-49757.0</c:v>
                </c:pt>
                <c:pt idx="3440">
                  <c:v>-49819.0</c:v>
                </c:pt>
                <c:pt idx="3441">
                  <c:v>-49889.0</c:v>
                </c:pt>
                <c:pt idx="3442">
                  <c:v>-49898.0</c:v>
                </c:pt>
                <c:pt idx="3443">
                  <c:v>-49824.0</c:v>
                </c:pt>
                <c:pt idx="3444">
                  <c:v>-49739.0</c:v>
                </c:pt>
                <c:pt idx="3445">
                  <c:v>-49635.0</c:v>
                </c:pt>
                <c:pt idx="3446">
                  <c:v>-49559.0</c:v>
                </c:pt>
                <c:pt idx="3447">
                  <c:v>-49505.0</c:v>
                </c:pt>
                <c:pt idx="3448">
                  <c:v>-49401.0</c:v>
                </c:pt>
                <c:pt idx="3449">
                  <c:v>-49314.0</c:v>
                </c:pt>
                <c:pt idx="3450">
                  <c:v>-49246.0</c:v>
                </c:pt>
                <c:pt idx="3451">
                  <c:v>-49176.0</c:v>
                </c:pt>
                <c:pt idx="3452">
                  <c:v>-49127.0</c:v>
                </c:pt>
                <c:pt idx="3453">
                  <c:v>-49042.0</c:v>
                </c:pt>
                <c:pt idx="3454">
                  <c:v>-48954.0</c:v>
                </c:pt>
                <c:pt idx="3455">
                  <c:v>-48861.0</c:v>
                </c:pt>
                <c:pt idx="3456">
                  <c:v>-48778.0</c:v>
                </c:pt>
                <c:pt idx="3457">
                  <c:v>-48746.0</c:v>
                </c:pt>
                <c:pt idx="3458">
                  <c:v>-48677.0</c:v>
                </c:pt>
                <c:pt idx="3459">
                  <c:v>-48627.0</c:v>
                </c:pt>
                <c:pt idx="3460">
                  <c:v>-48584.0</c:v>
                </c:pt>
                <c:pt idx="3461">
                  <c:v>-48502.0</c:v>
                </c:pt>
                <c:pt idx="3462">
                  <c:v>-48429.0</c:v>
                </c:pt>
                <c:pt idx="3463">
                  <c:v>-48360.0</c:v>
                </c:pt>
                <c:pt idx="3464">
                  <c:v>-48343.0</c:v>
                </c:pt>
                <c:pt idx="3465">
                  <c:v>-48364.0</c:v>
                </c:pt>
                <c:pt idx="3466">
                  <c:v>-48350.0</c:v>
                </c:pt>
                <c:pt idx="3467">
                  <c:v>-48300.0</c:v>
                </c:pt>
                <c:pt idx="3468">
                  <c:v>-48201.0</c:v>
                </c:pt>
                <c:pt idx="3469">
                  <c:v>-48090.0</c:v>
                </c:pt>
                <c:pt idx="3470">
                  <c:v>-48017.0</c:v>
                </c:pt>
                <c:pt idx="3471">
                  <c:v>-47924.0</c:v>
                </c:pt>
                <c:pt idx="3472">
                  <c:v>-47850.0</c:v>
                </c:pt>
                <c:pt idx="3473">
                  <c:v>-47816.0</c:v>
                </c:pt>
                <c:pt idx="3474">
                  <c:v>-47715.0</c:v>
                </c:pt>
                <c:pt idx="3475">
                  <c:v>-47664.0</c:v>
                </c:pt>
                <c:pt idx="3476">
                  <c:v>-47565.0</c:v>
                </c:pt>
                <c:pt idx="3477">
                  <c:v>-47476.0</c:v>
                </c:pt>
                <c:pt idx="3478">
                  <c:v>-47394.0</c:v>
                </c:pt>
                <c:pt idx="3479">
                  <c:v>-47334.0</c:v>
                </c:pt>
                <c:pt idx="3480">
                  <c:v>-47250.0</c:v>
                </c:pt>
                <c:pt idx="3481">
                  <c:v>-47192.0</c:v>
                </c:pt>
                <c:pt idx="3482">
                  <c:v>-47117.0</c:v>
                </c:pt>
                <c:pt idx="3483">
                  <c:v>-47034.0</c:v>
                </c:pt>
                <c:pt idx="3484">
                  <c:v>-46965.0</c:v>
                </c:pt>
                <c:pt idx="3485">
                  <c:v>-46909.0</c:v>
                </c:pt>
                <c:pt idx="3486">
                  <c:v>-46874.0</c:v>
                </c:pt>
                <c:pt idx="3487">
                  <c:v>-46811.0</c:v>
                </c:pt>
                <c:pt idx="3488">
                  <c:v>-46719.0</c:v>
                </c:pt>
                <c:pt idx="3489">
                  <c:v>-46613.0</c:v>
                </c:pt>
                <c:pt idx="3490">
                  <c:v>-46542.0</c:v>
                </c:pt>
                <c:pt idx="3491">
                  <c:v>-46466.0</c:v>
                </c:pt>
                <c:pt idx="3492">
                  <c:v>-46424.0</c:v>
                </c:pt>
                <c:pt idx="3493">
                  <c:v>-46364.0</c:v>
                </c:pt>
                <c:pt idx="3494">
                  <c:v>-46325.0</c:v>
                </c:pt>
                <c:pt idx="3495">
                  <c:v>-46247.0</c:v>
                </c:pt>
                <c:pt idx="3496">
                  <c:v>-46199.0</c:v>
                </c:pt>
                <c:pt idx="3497">
                  <c:v>-46144.0</c:v>
                </c:pt>
                <c:pt idx="3498">
                  <c:v>-46103.0</c:v>
                </c:pt>
                <c:pt idx="3499">
                  <c:v>-46039.0</c:v>
                </c:pt>
                <c:pt idx="3500">
                  <c:v>-45966.0</c:v>
                </c:pt>
                <c:pt idx="3501">
                  <c:v>-45904.0</c:v>
                </c:pt>
                <c:pt idx="3502">
                  <c:v>-45867.0</c:v>
                </c:pt>
                <c:pt idx="3503">
                  <c:v>-45847.0</c:v>
                </c:pt>
                <c:pt idx="3504">
                  <c:v>-45926.0</c:v>
                </c:pt>
                <c:pt idx="3505">
                  <c:v>-45879.0</c:v>
                </c:pt>
                <c:pt idx="3506">
                  <c:v>-45826.0</c:v>
                </c:pt>
                <c:pt idx="3507">
                  <c:v>-45756.0</c:v>
                </c:pt>
                <c:pt idx="3508">
                  <c:v>-45723.0</c:v>
                </c:pt>
                <c:pt idx="3509">
                  <c:v>-45650.0</c:v>
                </c:pt>
                <c:pt idx="3510">
                  <c:v>-45661.0</c:v>
                </c:pt>
                <c:pt idx="3511">
                  <c:v>-45615.0</c:v>
                </c:pt>
                <c:pt idx="3512">
                  <c:v>-45516.0</c:v>
                </c:pt>
                <c:pt idx="3513">
                  <c:v>-45422.0</c:v>
                </c:pt>
                <c:pt idx="3514">
                  <c:v>-45309.0</c:v>
                </c:pt>
                <c:pt idx="3515">
                  <c:v>-45217.0</c:v>
                </c:pt>
                <c:pt idx="3516">
                  <c:v>-45108.0</c:v>
                </c:pt>
                <c:pt idx="3517">
                  <c:v>-45045.0</c:v>
                </c:pt>
                <c:pt idx="3518">
                  <c:v>-44956.0</c:v>
                </c:pt>
                <c:pt idx="3519">
                  <c:v>-44849.0</c:v>
                </c:pt>
                <c:pt idx="3520">
                  <c:v>-44766.0</c:v>
                </c:pt>
                <c:pt idx="3521">
                  <c:v>-44697.0</c:v>
                </c:pt>
                <c:pt idx="3522">
                  <c:v>-44665.0</c:v>
                </c:pt>
                <c:pt idx="3523">
                  <c:v>-44698.0</c:v>
                </c:pt>
                <c:pt idx="3524">
                  <c:v>-44695.0</c:v>
                </c:pt>
                <c:pt idx="3525">
                  <c:v>-44759.0</c:v>
                </c:pt>
                <c:pt idx="3526">
                  <c:v>-44699.0</c:v>
                </c:pt>
                <c:pt idx="3527">
                  <c:v>-44634.0</c:v>
                </c:pt>
                <c:pt idx="3528">
                  <c:v>-44678.0</c:v>
                </c:pt>
                <c:pt idx="3529">
                  <c:v>-44627.0</c:v>
                </c:pt>
                <c:pt idx="3530">
                  <c:v>-44550.0</c:v>
                </c:pt>
                <c:pt idx="3531">
                  <c:v>-44604.0</c:v>
                </c:pt>
                <c:pt idx="3532">
                  <c:v>-44614.0</c:v>
                </c:pt>
                <c:pt idx="3533">
                  <c:v>-44648.0</c:v>
                </c:pt>
                <c:pt idx="3534">
                  <c:v>-44586.0</c:v>
                </c:pt>
                <c:pt idx="3535">
                  <c:v>-44512.0</c:v>
                </c:pt>
                <c:pt idx="3536">
                  <c:v>-44475.0</c:v>
                </c:pt>
                <c:pt idx="3537">
                  <c:v>-44414.0</c:v>
                </c:pt>
                <c:pt idx="3538">
                  <c:v>-44299.0</c:v>
                </c:pt>
                <c:pt idx="3539">
                  <c:v>-44242.0</c:v>
                </c:pt>
                <c:pt idx="3540">
                  <c:v>-44156.0</c:v>
                </c:pt>
                <c:pt idx="3541">
                  <c:v>-44189.0</c:v>
                </c:pt>
                <c:pt idx="3542">
                  <c:v>-44252.0</c:v>
                </c:pt>
                <c:pt idx="3543">
                  <c:v>-44259.0</c:v>
                </c:pt>
                <c:pt idx="3544">
                  <c:v>-44267.0</c:v>
                </c:pt>
                <c:pt idx="3545">
                  <c:v>-44186.0</c:v>
                </c:pt>
                <c:pt idx="3546">
                  <c:v>-44180.0</c:v>
                </c:pt>
                <c:pt idx="3547">
                  <c:v>-44057.0</c:v>
                </c:pt>
                <c:pt idx="3548">
                  <c:v>-43986.0</c:v>
                </c:pt>
                <c:pt idx="3549">
                  <c:v>-43899.0</c:v>
                </c:pt>
                <c:pt idx="3550">
                  <c:v>-43791.0</c:v>
                </c:pt>
                <c:pt idx="3551">
                  <c:v>-43706.0</c:v>
                </c:pt>
                <c:pt idx="3552">
                  <c:v>-43662.0</c:v>
                </c:pt>
                <c:pt idx="3553">
                  <c:v>-43567.0</c:v>
                </c:pt>
                <c:pt idx="3554">
                  <c:v>-43497.0</c:v>
                </c:pt>
                <c:pt idx="3555">
                  <c:v>-43413.0</c:v>
                </c:pt>
                <c:pt idx="3556">
                  <c:v>-43325.0</c:v>
                </c:pt>
                <c:pt idx="3557">
                  <c:v>-43239.0</c:v>
                </c:pt>
                <c:pt idx="3558">
                  <c:v>-43132.0</c:v>
                </c:pt>
                <c:pt idx="3559">
                  <c:v>-43044.0</c:v>
                </c:pt>
                <c:pt idx="3560">
                  <c:v>-42935.0</c:v>
                </c:pt>
                <c:pt idx="3561">
                  <c:v>-42851.0</c:v>
                </c:pt>
                <c:pt idx="3562">
                  <c:v>-42799.0</c:v>
                </c:pt>
                <c:pt idx="3563">
                  <c:v>-42723.0</c:v>
                </c:pt>
                <c:pt idx="3564">
                  <c:v>-42656.0</c:v>
                </c:pt>
                <c:pt idx="3565">
                  <c:v>-42543.0</c:v>
                </c:pt>
                <c:pt idx="3566">
                  <c:v>-42449.0</c:v>
                </c:pt>
                <c:pt idx="3567">
                  <c:v>-42363.0</c:v>
                </c:pt>
                <c:pt idx="3568">
                  <c:v>-42267.0</c:v>
                </c:pt>
                <c:pt idx="3569">
                  <c:v>-42211.0</c:v>
                </c:pt>
                <c:pt idx="3570">
                  <c:v>-42087.0</c:v>
                </c:pt>
                <c:pt idx="3571">
                  <c:v>-41998.0</c:v>
                </c:pt>
                <c:pt idx="3572">
                  <c:v>-41943.0</c:v>
                </c:pt>
                <c:pt idx="3573">
                  <c:v>-41885.0</c:v>
                </c:pt>
                <c:pt idx="3574">
                  <c:v>-41893.0</c:v>
                </c:pt>
                <c:pt idx="3575">
                  <c:v>-41806.0</c:v>
                </c:pt>
                <c:pt idx="3576">
                  <c:v>-41724.0</c:v>
                </c:pt>
                <c:pt idx="3577">
                  <c:v>-41748.0</c:v>
                </c:pt>
                <c:pt idx="3578">
                  <c:v>-41825.0</c:v>
                </c:pt>
                <c:pt idx="3579">
                  <c:v>-41843.0</c:v>
                </c:pt>
                <c:pt idx="3580">
                  <c:v>-41865.0</c:v>
                </c:pt>
                <c:pt idx="3581">
                  <c:v>-41859.0</c:v>
                </c:pt>
                <c:pt idx="3582">
                  <c:v>-41868.0</c:v>
                </c:pt>
                <c:pt idx="3583">
                  <c:v>-41876.0</c:v>
                </c:pt>
                <c:pt idx="3584">
                  <c:v>-41836.0</c:v>
                </c:pt>
                <c:pt idx="3585">
                  <c:v>-41775.0</c:v>
                </c:pt>
                <c:pt idx="3586">
                  <c:v>-41753.0</c:v>
                </c:pt>
                <c:pt idx="3587">
                  <c:v>-41771.0</c:v>
                </c:pt>
                <c:pt idx="3588">
                  <c:v>-41789.0</c:v>
                </c:pt>
                <c:pt idx="3589">
                  <c:v>-41854.0</c:v>
                </c:pt>
                <c:pt idx="3590">
                  <c:v>-41898.0</c:v>
                </c:pt>
                <c:pt idx="3591">
                  <c:v>-41890.0</c:v>
                </c:pt>
                <c:pt idx="3592">
                  <c:v>-41912.0</c:v>
                </c:pt>
                <c:pt idx="3593">
                  <c:v>-41818.0</c:v>
                </c:pt>
                <c:pt idx="3594">
                  <c:v>-41739.0</c:v>
                </c:pt>
                <c:pt idx="3595">
                  <c:v>-41681.0</c:v>
                </c:pt>
                <c:pt idx="3596">
                  <c:v>-41578.0</c:v>
                </c:pt>
                <c:pt idx="3597">
                  <c:v>-41510.0</c:v>
                </c:pt>
                <c:pt idx="3598">
                  <c:v>-41459.0</c:v>
                </c:pt>
                <c:pt idx="3599">
                  <c:v>-41373.0</c:v>
                </c:pt>
                <c:pt idx="3600">
                  <c:v>-41398.0</c:v>
                </c:pt>
                <c:pt idx="3601">
                  <c:v>-41333.0</c:v>
                </c:pt>
                <c:pt idx="3602">
                  <c:v>-41288.0</c:v>
                </c:pt>
                <c:pt idx="3603">
                  <c:v>-41217.0</c:v>
                </c:pt>
                <c:pt idx="3604">
                  <c:v>-41244.0</c:v>
                </c:pt>
                <c:pt idx="3605">
                  <c:v>-41221.0</c:v>
                </c:pt>
                <c:pt idx="3606">
                  <c:v>-41138.0</c:v>
                </c:pt>
                <c:pt idx="3607">
                  <c:v>-41051.0</c:v>
                </c:pt>
                <c:pt idx="3608">
                  <c:v>-40972.0</c:v>
                </c:pt>
                <c:pt idx="3609">
                  <c:v>-40904.0</c:v>
                </c:pt>
                <c:pt idx="3610">
                  <c:v>-40858.0</c:v>
                </c:pt>
                <c:pt idx="3611">
                  <c:v>-40756.0</c:v>
                </c:pt>
                <c:pt idx="3612">
                  <c:v>-40654.0</c:v>
                </c:pt>
                <c:pt idx="3613">
                  <c:v>-40594.0</c:v>
                </c:pt>
                <c:pt idx="3614">
                  <c:v>-40486.0</c:v>
                </c:pt>
                <c:pt idx="3615">
                  <c:v>-40382.0</c:v>
                </c:pt>
                <c:pt idx="3616">
                  <c:v>-40253.0</c:v>
                </c:pt>
                <c:pt idx="3617">
                  <c:v>-40146.0</c:v>
                </c:pt>
                <c:pt idx="3618">
                  <c:v>-40062.0</c:v>
                </c:pt>
                <c:pt idx="3619">
                  <c:v>-39993.0</c:v>
                </c:pt>
                <c:pt idx="3620">
                  <c:v>-40048.0</c:v>
                </c:pt>
                <c:pt idx="3621">
                  <c:v>-40100.0</c:v>
                </c:pt>
                <c:pt idx="3622">
                  <c:v>-40163.0</c:v>
                </c:pt>
                <c:pt idx="3623">
                  <c:v>-40234.0</c:v>
                </c:pt>
                <c:pt idx="3624">
                  <c:v>-40315.0</c:v>
                </c:pt>
                <c:pt idx="3625">
                  <c:v>-40253.0</c:v>
                </c:pt>
                <c:pt idx="3626">
                  <c:v>-40238.0</c:v>
                </c:pt>
                <c:pt idx="3627">
                  <c:v>-40249.0</c:v>
                </c:pt>
                <c:pt idx="3628">
                  <c:v>-40182.0</c:v>
                </c:pt>
                <c:pt idx="3629">
                  <c:v>-40094.0</c:v>
                </c:pt>
                <c:pt idx="3630">
                  <c:v>-39998.0</c:v>
                </c:pt>
                <c:pt idx="3631">
                  <c:v>-39900.0</c:v>
                </c:pt>
                <c:pt idx="3632">
                  <c:v>-39846.0</c:v>
                </c:pt>
                <c:pt idx="3633">
                  <c:v>-39748.0</c:v>
                </c:pt>
                <c:pt idx="3634">
                  <c:v>-39654.0</c:v>
                </c:pt>
                <c:pt idx="3635">
                  <c:v>-39576.0</c:v>
                </c:pt>
                <c:pt idx="3636">
                  <c:v>-39525.0</c:v>
                </c:pt>
                <c:pt idx="3637">
                  <c:v>-39446.0</c:v>
                </c:pt>
                <c:pt idx="3638">
                  <c:v>-39382.0</c:v>
                </c:pt>
                <c:pt idx="3639">
                  <c:v>-39291.0</c:v>
                </c:pt>
                <c:pt idx="3640">
                  <c:v>-39223.0</c:v>
                </c:pt>
                <c:pt idx="3641">
                  <c:v>-39157.0</c:v>
                </c:pt>
                <c:pt idx="3642">
                  <c:v>-39062.0</c:v>
                </c:pt>
                <c:pt idx="3643">
                  <c:v>-38987.0</c:v>
                </c:pt>
                <c:pt idx="3644">
                  <c:v>-38902.0</c:v>
                </c:pt>
                <c:pt idx="3645">
                  <c:v>-38809.0</c:v>
                </c:pt>
                <c:pt idx="3646">
                  <c:v>-38732.0</c:v>
                </c:pt>
                <c:pt idx="3647">
                  <c:v>-38640.0</c:v>
                </c:pt>
                <c:pt idx="3648">
                  <c:v>-38556.0</c:v>
                </c:pt>
                <c:pt idx="3649">
                  <c:v>-38554.0</c:v>
                </c:pt>
                <c:pt idx="3650">
                  <c:v>-38497.0</c:v>
                </c:pt>
                <c:pt idx="3651">
                  <c:v>-38488.0</c:v>
                </c:pt>
                <c:pt idx="3652">
                  <c:v>-38397.0</c:v>
                </c:pt>
                <c:pt idx="3653">
                  <c:v>-38298.0</c:v>
                </c:pt>
                <c:pt idx="3654">
                  <c:v>-38247.0</c:v>
                </c:pt>
                <c:pt idx="3655">
                  <c:v>-38163.0</c:v>
                </c:pt>
                <c:pt idx="3656">
                  <c:v>-38090.0</c:v>
                </c:pt>
                <c:pt idx="3657">
                  <c:v>-38003.0</c:v>
                </c:pt>
                <c:pt idx="3658">
                  <c:v>-37922.0</c:v>
                </c:pt>
                <c:pt idx="3659">
                  <c:v>-37854.0</c:v>
                </c:pt>
                <c:pt idx="3660">
                  <c:v>-37742.0</c:v>
                </c:pt>
                <c:pt idx="3661">
                  <c:v>-37628.0</c:v>
                </c:pt>
                <c:pt idx="3662">
                  <c:v>-37534.0</c:v>
                </c:pt>
                <c:pt idx="3663">
                  <c:v>-37428.0</c:v>
                </c:pt>
                <c:pt idx="3664">
                  <c:v>-37359.0</c:v>
                </c:pt>
                <c:pt idx="3665">
                  <c:v>-37312.0</c:v>
                </c:pt>
                <c:pt idx="3666">
                  <c:v>-37265.0</c:v>
                </c:pt>
                <c:pt idx="3667">
                  <c:v>-37237.0</c:v>
                </c:pt>
                <c:pt idx="3668">
                  <c:v>-37184.0</c:v>
                </c:pt>
                <c:pt idx="3669">
                  <c:v>-37143.0</c:v>
                </c:pt>
                <c:pt idx="3670">
                  <c:v>-37102.0</c:v>
                </c:pt>
                <c:pt idx="3671">
                  <c:v>-37025.0</c:v>
                </c:pt>
                <c:pt idx="3672">
                  <c:v>-36962.0</c:v>
                </c:pt>
                <c:pt idx="3673">
                  <c:v>-36903.0</c:v>
                </c:pt>
                <c:pt idx="3674">
                  <c:v>-36844.0</c:v>
                </c:pt>
                <c:pt idx="3675">
                  <c:v>-36751.0</c:v>
                </c:pt>
                <c:pt idx="3676">
                  <c:v>-36684.0</c:v>
                </c:pt>
                <c:pt idx="3677">
                  <c:v>-36630.0</c:v>
                </c:pt>
                <c:pt idx="3678">
                  <c:v>-36536.0</c:v>
                </c:pt>
                <c:pt idx="3679">
                  <c:v>-36459.0</c:v>
                </c:pt>
                <c:pt idx="3680">
                  <c:v>-36496.0</c:v>
                </c:pt>
                <c:pt idx="3681">
                  <c:v>-36529.0</c:v>
                </c:pt>
                <c:pt idx="3682">
                  <c:v>-36517.0</c:v>
                </c:pt>
                <c:pt idx="3683">
                  <c:v>-36432.0</c:v>
                </c:pt>
                <c:pt idx="3684">
                  <c:v>-36366.0</c:v>
                </c:pt>
                <c:pt idx="3685">
                  <c:v>-36236.0</c:v>
                </c:pt>
                <c:pt idx="3686">
                  <c:v>-36126.0</c:v>
                </c:pt>
                <c:pt idx="3687">
                  <c:v>-36085.0</c:v>
                </c:pt>
                <c:pt idx="3688">
                  <c:v>-36007.0</c:v>
                </c:pt>
                <c:pt idx="3689">
                  <c:v>-35937.0</c:v>
                </c:pt>
                <c:pt idx="3690">
                  <c:v>-35862.0</c:v>
                </c:pt>
                <c:pt idx="3691">
                  <c:v>-35781.0</c:v>
                </c:pt>
                <c:pt idx="3692">
                  <c:v>-35712.0</c:v>
                </c:pt>
                <c:pt idx="3693">
                  <c:v>-35602.0</c:v>
                </c:pt>
                <c:pt idx="3694">
                  <c:v>-35527.0</c:v>
                </c:pt>
                <c:pt idx="3695">
                  <c:v>-35445.0</c:v>
                </c:pt>
                <c:pt idx="3696">
                  <c:v>-35345.0</c:v>
                </c:pt>
                <c:pt idx="3697">
                  <c:v>-35275.0</c:v>
                </c:pt>
                <c:pt idx="3698">
                  <c:v>-35210.0</c:v>
                </c:pt>
                <c:pt idx="3699">
                  <c:v>-35148.0</c:v>
                </c:pt>
                <c:pt idx="3700">
                  <c:v>-35046.0</c:v>
                </c:pt>
                <c:pt idx="3701">
                  <c:v>-34981.0</c:v>
                </c:pt>
                <c:pt idx="3702">
                  <c:v>-34890.0</c:v>
                </c:pt>
                <c:pt idx="3703">
                  <c:v>-34809.0</c:v>
                </c:pt>
                <c:pt idx="3704">
                  <c:v>-34760.0</c:v>
                </c:pt>
                <c:pt idx="3705">
                  <c:v>-34702.0</c:v>
                </c:pt>
                <c:pt idx="3706">
                  <c:v>-34613.0</c:v>
                </c:pt>
                <c:pt idx="3707">
                  <c:v>-34514.0</c:v>
                </c:pt>
                <c:pt idx="3708">
                  <c:v>-34451.0</c:v>
                </c:pt>
                <c:pt idx="3709">
                  <c:v>-34366.0</c:v>
                </c:pt>
                <c:pt idx="3710">
                  <c:v>-34379.0</c:v>
                </c:pt>
                <c:pt idx="3711">
                  <c:v>-34366.0</c:v>
                </c:pt>
                <c:pt idx="3712">
                  <c:v>-34283.0</c:v>
                </c:pt>
                <c:pt idx="3713">
                  <c:v>-34210.0</c:v>
                </c:pt>
                <c:pt idx="3714">
                  <c:v>-34118.0</c:v>
                </c:pt>
                <c:pt idx="3715">
                  <c:v>-34115.0</c:v>
                </c:pt>
                <c:pt idx="3716">
                  <c:v>-34050.0</c:v>
                </c:pt>
                <c:pt idx="3717">
                  <c:v>-33974.0</c:v>
                </c:pt>
                <c:pt idx="3718">
                  <c:v>-33893.0</c:v>
                </c:pt>
                <c:pt idx="3719">
                  <c:v>-33804.0</c:v>
                </c:pt>
                <c:pt idx="3720">
                  <c:v>-33698.0</c:v>
                </c:pt>
                <c:pt idx="3721">
                  <c:v>-33577.0</c:v>
                </c:pt>
                <c:pt idx="3722">
                  <c:v>-33482.0</c:v>
                </c:pt>
                <c:pt idx="3723">
                  <c:v>-33390.0</c:v>
                </c:pt>
                <c:pt idx="3724">
                  <c:v>-33283.0</c:v>
                </c:pt>
                <c:pt idx="3725">
                  <c:v>-33225.0</c:v>
                </c:pt>
                <c:pt idx="3726">
                  <c:v>-33259.0</c:v>
                </c:pt>
                <c:pt idx="3727">
                  <c:v>-33167.0</c:v>
                </c:pt>
                <c:pt idx="3728">
                  <c:v>-33049.0</c:v>
                </c:pt>
                <c:pt idx="3729">
                  <c:v>-32971.0</c:v>
                </c:pt>
                <c:pt idx="3730">
                  <c:v>-32891.0</c:v>
                </c:pt>
                <c:pt idx="3731">
                  <c:v>-32800.0</c:v>
                </c:pt>
                <c:pt idx="3732">
                  <c:v>-32723.0</c:v>
                </c:pt>
                <c:pt idx="3733">
                  <c:v>-32682.0</c:v>
                </c:pt>
                <c:pt idx="3734">
                  <c:v>-32568.0</c:v>
                </c:pt>
                <c:pt idx="3735">
                  <c:v>-32563.0</c:v>
                </c:pt>
                <c:pt idx="3736">
                  <c:v>-32568.0</c:v>
                </c:pt>
                <c:pt idx="3737">
                  <c:v>-32504.0</c:v>
                </c:pt>
                <c:pt idx="3738">
                  <c:v>-32418.0</c:v>
                </c:pt>
                <c:pt idx="3739">
                  <c:v>-32375.0</c:v>
                </c:pt>
                <c:pt idx="3740">
                  <c:v>-32332.0</c:v>
                </c:pt>
                <c:pt idx="3741">
                  <c:v>-32269.0</c:v>
                </c:pt>
                <c:pt idx="3742">
                  <c:v>-32212.0</c:v>
                </c:pt>
                <c:pt idx="3743">
                  <c:v>-32146.0</c:v>
                </c:pt>
                <c:pt idx="3744">
                  <c:v>-32088.0</c:v>
                </c:pt>
                <c:pt idx="3745">
                  <c:v>-31985.0</c:v>
                </c:pt>
                <c:pt idx="3746">
                  <c:v>-31947.0</c:v>
                </c:pt>
                <c:pt idx="3747">
                  <c:v>-31846.0</c:v>
                </c:pt>
                <c:pt idx="3748">
                  <c:v>-31792.0</c:v>
                </c:pt>
                <c:pt idx="3749">
                  <c:v>-31717.0</c:v>
                </c:pt>
                <c:pt idx="3750">
                  <c:v>-31683.0</c:v>
                </c:pt>
                <c:pt idx="3751">
                  <c:v>-31637.0</c:v>
                </c:pt>
                <c:pt idx="3752">
                  <c:v>-31613.0</c:v>
                </c:pt>
                <c:pt idx="3753">
                  <c:v>-31572.0</c:v>
                </c:pt>
                <c:pt idx="3754">
                  <c:v>-31501.0</c:v>
                </c:pt>
                <c:pt idx="3755">
                  <c:v>-31470.0</c:v>
                </c:pt>
                <c:pt idx="3756">
                  <c:v>-31506.0</c:v>
                </c:pt>
                <c:pt idx="3757">
                  <c:v>-31533.0</c:v>
                </c:pt>
                <c:pt idx="3758">
                  <c:v>-31453.0</c:v>
                </c:pt>
                <c:pt idx="3759">
                  <c:v>-31398.0</c:v>
                </c:pt>
                <c:pt idx="3760">
                  <c:v>-31315.0</c:v>
                </c:pt>
                <c:pt idx="3761">
                  <c:v>-31267.0</c:v>
                </c:pt>
                <c:pt idx="3762">
                  <c:v>-31204.0</c:v>
                </c:pt>
                <c:pt idx="3763">
                  <c:v>-31141.0</c:v>
                </c:pt>
                <c:pt idx="3764">
                  <c:v>-31174.0</c:v>
                </c:pt>
                <c:pt idx="3765">
                  <c:v>-31129.0</c:v>
                </c:pt>
                <c:pt idx="3766">
                  <c:v>-31047.0</c:v>
                </c:pt>
                <c:pt idx="3767">
                  <c:v>-30979.0</c:v>
                </c:pt>
                <c:pt idx="3768">
                  <c:v>-30909.0</c:v>
                </c:pt>
                <c:pt idx="3769">
                  <c:v>-30905.0</c:v>
                </c:pt>
                <c:pt idx="3770">
                  <c:v>-30958.0</c:v>
                </c:pt>
                <c:pt idx="3771">
                  <c:v>-30931.0</c:v>
                </c:pt>
                <c:pt idx="3772">
                  <c:v>-30834.0</c:v>
                </c:pt>
                <c:pt idx="3773">
                  <c:v>-30749.0</c:v>
                </c:pt>
                <c:pt idx="3774">
                  <c:v>-30676.0</c:v>
                </c:pt>
                <c:pt idx="3775">
                  <c:v>-30615.0</c:v>
                </c:pt>
                <c:pt idx="3776">
                  <c:v>-30529.0</c:v>
                </c:pt>
                <c:pt idx="3777">
                  <c:v>-30465.0</c:v>
                </c:pt>
                <c:pt idx="3778">
                  <c:v>-30397.0</c:v>
                </c:pt>
                <c:pt idx="3779">
                  <c:v>-30325.0</c:v>
                </c:pt>
                <c:pt idx="3780">
                  <c:v>-30239.0</c:v>
                </c:pt>
                <c:pt idx="3781">
                  <c:v>-30124.0</c:v>
                </c:pt>
                <c:pt idx="3782">
                  <c:v>-30074.0</c:v>
                </c:pt>
                <c:pt idx="3783">
                  <c:v>-30077.0</c:v>
                </c:pt>
                <c:pt idx="3784">
                  <c:v>-30060.0</c:v>
                </c:pt>
                <c:pt idx="3785">
                  <c:v>-29944.0</c:v>
                </c:pt>
                <c:pt idx="3786">
                  <c:v>-29855.0</c:v>
                </c:pt>
                <c:pt idx="3787">
                  <c:v>-29793.0</c:v>
                </c:pt>
                <c:pt idx="3788">
                  <c:v>-29693.0</c:v>
                </c:pt>
                <c:pt idx="3789">
                  <c:v>-29587.0</c:v>
                </c:pt>
                <c:pt idx="3790">
                  <c:v>-29497.0</c:v>
                </c:pt>
                <c:pt idx="3791">
                  <c:v>-29424.0</c:v>
                </c:pt>
                <c:pt idx="3792">
                  <c:v>-29356.0</c:v>
                </c:pt>
                <c:pt idx="3793">
                  <c:v>-29304.0</c:v>
                </c:pt>
                <c:pt idx="3794">
                  <c:v>-29261.0</c:v>
                </c:pt>
                <c:pt idx="3795">
                  <c:v>-29191.0</c:v>
                </c:pt>
                <c:pt idx="3796">
                  <c:v>-29095.0</c:v>
                </c:pt>
                <c:pt idx="3797">
                  <c:v>-28987.0</c:v>
                </c:pt>
                <c:pt idx="3798">
                  <c:v>-28912.0</c:v>
                </c:pt>
                <c:pt idx="3799">
                  <c:v>-28809.0</c:v>
                </c:pt>
                <c:pt idx="3800">
                  <c:v>-28752.0</c:v>
                </c:pt>
                <c:pt idx="3801">
                  <c:v>-28646.0</c:v>
                </c:pt>
                <c:pt idx="3802">
                  <c:v>-28548.0</c:v>
                </c:pt>
                <c:pt idx="3803">
                  <c:v>-28467.0</c:v>
                </c:pt>
                <c:pt idx="3804">
                  <c:v>-28393.0</c:v>
                </c:pt>
                <c:pt idx="3805">
                  <c:v>-28313.0</c:v>
                </c:pt>
                <c:pt idx="3806">
                  <c:v>-28264.0</c:v>
                </c:pt>
                <c:pt idx="3807">
                  <c:v>-28219.0</c:v>
                </c:pt>
                <c:pt idx="3808">
                  <c:v>-28148.0</c:v>
                </c:pt>
                <c:pt idx="3809">
                  <c:v>-28041.0</c:v>
                </c:pt>
                <c:pt idx="3810">
                  <c:v>-27975.0</c:v>
                </c:pt>
                <c:pt idx="3811">
                  <c:v>-27854.0</c:v>
                </c:pt>
                <c:pt idx="3812">
                  <c:v>-27776.0</c:v>
                </c:pt>
                <c:pt idx="3813">
                  <c:v>-27676.0</c:v>
                </c:pt>
                <c:pt idx="3814">
                  <c:v>-27558.0</c:v>
                </c:pt>
                <c:pt idx="3815">
                  <c:v>-27444.0</c:v>
                </c:pt>
                <c:pt idx="3816">
                  <c:v>-27328.0</c:v>
                </c:pt>
                <c:pt idx="3817">
                  <c:v>-27224.0</c:v>
                </c:pt>
                <c:pt idx="3818">
                  <c:v>-27147.0</c:v>
                </c:pt>
                <c:pt idx="3819">
                  <c:v>-27070.0</c:v>
                </c:pt>
                <c:pt idx="3820">
                  <c:v>-27015.0</c:v>
                </c:pt>
                <c:pt idx="3821">
                  <c:v>-26942.0</c:v>
                </c:pt>
                <c:pt idx="3822">
                  <c:v>-26825.0</c:v>
                </c:pt>
                <c:pt idx="3823">
                  <c:v>-26744.0</c:v>
                </c:pt>
                <c:pt idx="3824">
                  <c:v>-26638.0</c:v>
                </c:pt>
                <c:pt idx="3825">
                  <c:v>-26538.0</c:v>
                </c:pt>
                <c:pt idx="3826">
                  <c:v>-26441.0</c:v>
                </c:pt>
                <c:pt idx="3827">
                  <c:v>-26361.0</c:v>
                </c:pt>
                <c:pt idx="3828">
                  <c:v>-26272.0</c:v>
                </c:pt>
                <c:pt idx="3829">
                  <c:v>-26201.0</c:v>
                </c:pt>
                <c:pt idx="3830">
                  <c:v>-26108.0</c:v>
                </c:pt>
                <c:pt idx="3831">
                  <c:v>-26016.0</c:v>
                </c:pt>
                <c:pt idx="3832">
                  <c:v>-25928.0</c:v>
                </c:pt>
                <c:pt idx="3833">
                  <c:v>-25833.0</c:v>
                </c:pt>
                <c:pt idx="3834">
                  <c:v>-25736.0</c:v>
                </c:pt>
                <c:pt idx="3835">
                  <c:v>-25654.0</c:v>
                </c:pt>
                <c:pt idx="3836">
                  <c:v>-25701.0</c:v>
                </c:pt>
                <c:pt idx="3837">
                  <c:v>-25723.0</c:v>
                </c:pt>
                <c:pt idx="3838">
                  <c:v>-25810.0</c:v>
                </c:pt>
                <c:pt idx="3839">
                  <c:v>-25888.0</c:v>
                </c:pt>
                <c:pt idx="3840">
                  <c:v>-25948.0</c:v>
                </c:pt>
                <c:pt idx="3841">
                  <c:v>-26014.0</c:v>
                </c:pt>
                <c:pt idx="3842">
                  <c:v>-25956.0</c:v>
                </c:pt>
                <c:pt idx="3843">
                  <c:v>-25869.0</c:v>
                </c:pt>
                <c:pt idx="3844">
                  <c:v>-25773.0</c:v>
                </c:pt>
                <c:pt idx="3845">
                  <c:v>-25664.0</c:v>
                </c:pt>
                <c:pt idx="3846">
                  <c:v>-25575.0</c:v>
                </c:pt>
                <c:pt idx="3847">
                  <c:v>-25498.0</c:v>
                </c:pt>
                <c:pt idx="3848">
                  <c:v>-25388.0</c:v>
                </c:pt>
                <c:pt idx="3849">
                  <c:v>-25306.0</c:v>
                </c:pt>
                <c:pt idx="3850">
                  <c:v>-25237.0</c:v>
                </c:pt>
                <c:pt idx="3851">
                  <c:v>-25179.0</c:v>
                </c:pt>
                <c:pt idx="3852">
                  <c:v>-25101.0</c:v>
                </c:pt>
                <c:pt idx="3853">
                  <c:v>-25068.0</c:v>
                </c:pt>
                <c:pt idx="3854">
                  <c:v>-25005.0</c:v>
                </c:pt>
                <c:pt idx="3855">
                  <c:v>-24985.0</c:v>
                </c:pt>
                <c:pt idx="3856">
                  <c:v>-24965.0</c:v>
                </c:pt>
                <c:pt idx="3857">
                  <c:v>-24915.0</c:v>
                </c:pt>
                <c:pt idx="3858">
                  <c:v>-24868.0</c:v>
                </c:pt>
                <c:pt idx="3859">
                  <c:v>-24777.0</c:v>
                </c:pt>
                <c:pt idx="3860">
                  <c:v>-24696.0</c:v>
                </c:pt>
                <c:pt idx="3861">
                  <c:v>-24626.0</c:v>
                </c:pt>
                <c:pt idx="3862">
                  <c:v>-24533.0</c:v>
                </c:pt>
                <c:pt idx="3863">
                  <c:v>-24441.0</c:v>
                </c:pt>
                <c:pt idx="3864">
                  <c:v>-24347.0</c:v>
                </c:pt>
                <c:pt idx="3865">
                  <c:v>-24272.0</c:v>
                </c:pt>
                <c:pt idx="3866">
                  <c:v>-24152.0</c:v>
                </c:pt>
                <c:pt idx="3867">
                  <c:v>-24061.0</c:v>
                </c:pt>
                <c:pt idx="3868">
                  <c:v>-23968.0</c:v>
                </c:pt>
                <c:pt idx="3869">
                  <c:v>-23866.0</c:v>
                </c:pt>
                <c:pt idx="3870">
                  <c:v>-23754.0</c:v>
                </c:pt>
                <c:pt idx="3871">
                  <c:v>-23670.0</c:v>
                </c:pt>
                <c:pt idx="3872">
                  <c:v>-23562.0</c:v>
                </c:pt>
                <c:pt idx="3873">
                  <c:v>-23468.0</c:v>
                </c:pt>
                <c:pt idx="3874">
                  <c:v>-23365.0</c:v>
                </c:pt>
                <c:pt idx="3875">
                  <c:v>-23289.0</c:v>
                </c:pt>
                <c:pt idx="3876">
                  <c:v>-23197.0</c:v>
                </c:pt>
                <c:pt idx="3877">
                  <c:v>-23130.0</c:v>
                </c:pt>
                <c:pt idx="3878">
                  <c:v>-23035.0</c:v>
                </c:pt>
                <c:pt idx="3879">
                  <c:v>-22936.0</c:v>
                </c:pt>
                <c:pt idx="3880">
                  <c:v>-22828.0</c:v>
                </c:pt>
                <c:pt idx="3881">
                  <c:v>-22744.0</c:v>
                </c:pt>
                <c:pt idx="3882">
                  <c:v>-22670.0</c:v>
                </c:pt>
                <c:pt idx="3883">
                  <c:v>-22584.0</c:v>
                </c:pt>
                <c:pt idx="3884">
                  <c:v>-22509.0</c:v>
                </c:pt>
                <c:pt idx="3885">
                  <c:v>-22487.0</c:v>
                </c:pt>
                <c:pt idx="3886">
                  <c:v>-22447.0</c:v>
                </c:pt>
                <c:pt idx="3887">
                  <c:v>-22339.0</c:v>
                </c:pt>
                <c:pt idx="3888">
                  <c:v>-22264.0</c:v>
                </c:pt>
                <c:pt idx="3889">
                  <c:v>-22241.0</c:v>
                </c:pt>
                <c:pt idx="3890">
                  <c:v>-22155.0</c:v>
                </c:pt>
                <c:pt idx="3891">
                  <c:v>-22031.0</c:v>
                </c:pt>
                <c:pt idx="3892">
                  <c:v>-21992.0</c:v>
                </c:pt>
                <c:pt idx="3893">
                  <c:v>-21915.0</c:v>
                </c:pt>
                <c:pt idx="3894">
                  <c:v>-21811.0</c:v>
                </c:pt>
                <c:pt idx="3895">
                  <c:v>-21747.0</c:v>
                </c:pt>
                <c:pt idx="3896">
                  <c:v>-21730.0</c:v>
                </c:pt>
                <c:pt idx="3897">
                  <c:v>-21704.0</c:v>
                </c:pt>
                <c:pt idx="3898">
                  <c:v>-21631.0</c:v>
                </c:pt>
                <c:pt idx="3899">
                  <c:v>-21695.0</c:v>
                </c:pt>
                <c:pt idx="3900">
                  <c:v>-21768.0</c:v>
                </c:pt>
                <c:pt idx="3901">
                  <c:v>-21710.0</c:v>
                </c:pt>
                <c:pt idx="3902">
                  <c:v>-21656.0</c:v>
                </c:pt>
                <c:pt idx="3903">
                  <c:v>-21621.0</c:v>
                </c:pt>
                <c:pt idx="3904">
                  <c:v>-21567.0</c:v>
                </c:pt>
                <c:pt idx="3905">
                  <c:v>-21591.0</c:v>
                </c:pt>
                <c:pt idx="3906">
                  <c:v>-21671.0</c:v>
                </c:pt>
                <c:pt idx="3907">
                  <c:v>-21716.0</c:v>
                </c:pt>
                <c:pt idx="3908">
                  <c:v>-21797.0</c:v>
                </c:pt>
                <c:pt idx="3909">
                  <c:v>-21843.0</c:v>
                </c:pt>
                <c:pt idx="3910">
                  <c:v>-21898.0</c:v>
                </c:pt>
                <c:pt idx="3911">
                  <c:v>-21971.0</c:v>
                </c:pt>
                <c:pt idx="3912">
                  <c:v>-21923.0</c:v>
                </c:pt>
                <c:pt idx="3913">
                  <c:v>-21858.0</c:v>
                </c:pt>
                <c:pt idx="3914">
                  <c:v>-21775.0</c:v>
                </c:pt>
                <c:pt idx="3915">
                  <c:v>-21713.0</c:v>
                </c:pt>
                <c:pt idx="3916">
                  <c:v>-21694.0</c:v>
                </c:pt>
                <c:pt idx="3917">
                  <c:v>-21625.0</c:v>
                </c:pt>
                <c:pt idx="3918">
                  <c:v>-21515.0</c:v>
                </c:pt>
                <c:pt idx="3919">
                  <c:v>-21491.0</c:v>
                </c:pt>
                <c:pt idx="3920">
                  <c:v>-21412.0</c:v>
                </c:pt>
                <c:pt idx="3921">
                  <c:v>-21327.0</c:v>
                </c:pt>
                <c:pt idx="3922">
                  <c:v>-21238.0</c:v>
                </c:pt>
                <c:pt idx="3923">
                  <c:v>-21125.0</c:v>
                </c:pt>
                <c:pt idx="3924">
                  <c:v>-21038.0</c:v>
                </c:pt>
                <c:pt idx="3925">
                  <c:v>-20958.0</c:v>
                </c:pt>
                <c:pt idx="3926">
                  <c:v>-20875.0</c:v>
                </c:pt>
                <c:pt idx="3927">
                  <c:v>-20793.0</c:v>
                </c:pt>
                <c:pt idx="3928">
                  <c:v>-20743.0</c:v>
                </c:pt>
                <c:pt idx="3929">
                  <c:v>-20643.0</c:v>
                </c:pt>
                <c:pt idx="3930">
                  <c:v>-20564.0</c:v>
                </c:pt>
                <c:pt idx="3931">
                  <c:v>-20475.0</c:v>
                </c:pt>
                <c:pt idx="3932">
                  <c:v>-20402.0</c:v>
                </c:pt>
                <c:pt idx="3933">
                  <c:v>-20354.0</c:v>
                </c:pt>
                <c:pt idx="3934">
                  <c:v>-20281.0</c:v>
                </c:pt>
                <c:pt idx="3935">
                  <c:v>-20187.0</c:v>
                </c:pt>
                <c:pt idx="3936">
                  <c:v>-20079.0</c:v>
                </c:pt>
                <c:pt idx="3937">
                  <c:v>-19984.0</c:v>
                </c:pt>
                <c:pt idx="3938">
                  <c:v>-19887.0</c:v>
                </c:pt>
                <c:pt idx="3939">
                  <c:v>-19822.0</c:v>
                </c:pt>
                <c:pt idx="3940">
                  <c:v>-19721.0</c:v>
                </c:pt>
                <c:pt idx="3941">
                  <c:v>-19617.0</c:v>
                </c:pt>
                <c:pt idx="3942">
                  <c:v>-19523.0</c:v>
                </c:pt>
                <c:pt idx="3943">
                  <c:v>-19415.0</c:v>
                </c:pt>
                <c:pt idx="3944">
                  <c:v>-19370.0</c:v>
                </c:pt>
                <c:pt idx="3945">
                  <c:v>-19272.0</c:v>
                </c:pt>
                <c:pt idx="3946">
                  <c:v>-19205.0</c:v>
                </c:pt>
                <c:pt idx="3947">
                  <c:v>-19150.0</c:v>
                </c:pt>
                <c:pt idx="3948">
                  <c:v>-19092.0</c:v>
                </c:pt>
                <c:pt idx="3949">
                  <c:v>-18977.0</c:v>
                </c:pt>
                <c:pt idx="3950">
                  <c:v>-18896.0</c:v>
                </c:pt>
                <c:pt idx="3951">
                  <c:v>-18831.0</c:v>
                </c:pt>
                <c:pt idx="3952">
                  <c:v>-18714.0</c:v>
                </c:pt>
                <c:pt idx="3953">
                  <c:v>-18639.0</c:v>
                </c:pt>
                <c:pt idx="3954">
                  <c:v>-18539.0</c:v>
                </c:pt>
                <c:pt idx="3955">
                  <c:v>-18474.0</c:v>
                </c:pt>
                <c:pt idx="3956">
                  <c:v>-18406.0</c:v>
                </c:pt>
                <c:pt idx="3957">
                  <c:v>-18347.0</c:v>
                </c:pt>
                <c:pt idx="3958">
                  <c:v>-18261.0</c:v>
                </c:pt>
                <c:pt idx="3959">
                  <c:v>-18169.0</c:v>
                </c:pt>
                <c:pt idx="3960">
                  <c:v>-18092.0</c:v>
                </c:pt>
                <c:pt idx="3961">
                  <c:v>-18011.0</c:v>
                </c:pt>
                <c:pt idx="3962">
                  <c:v>-17951.0</c:v>
                </c:pt>
                <c:pt idx="3963">
                  <c:v>-17870.0</c:v>
                </c:pt>
                <c:pt idx="3964">
                  <c:v>-17793.0</c:v>
                </c:pt>
                <c:pt idx="3965">
                  <c:v>-17748.0</c:v>
                </c:pt>
                <c:pt idx="3966">
                  <c:v>-17681.0</c:v>
                </c:pt>
                <c:pt idx="3967">
                  <c:v>-17575.0</c:v>
                </c:pt>
                <c:pt idx="3968">
                  <c:v>-17525.0</c:v>
                </c:pt>
                <c:pt idx="3969">
                  <c:v>-17453.0</c:v>
                </c:pt>
                <c:pt idx="3970">
                  <c:v>-17394.0</c:v>
                </c:pt>
                <c:pt idx="3971">
                  <c:v>-17285.0</c:v>
                </c:pt>
                <c:pt idx="3972">
                  <c:v>-17199.0</c:v>
                </c:pt>
                <c:pt idx="3973">
                  <c:v>-17124.0</c:v>
                </c:pt>
                <c:pt idx="3974">
                  <c:v>-17034.0</c:v>
                </c:pt>
                <c:pt idx="3975">
                  <c:v>-16948.0</c:v>
                </c:pt>
                <c:pt idx="3976">
                  <c:v>-16864.0</c:v>
                </c:pt>
                <c:pt idx="3977">
                  <c:v>-16767.0</c:v>
                </c:pt>
                <c:pt idx="3978">
                  <c:v>-16671.0</c:v>
                </c:pt>
                <c:pt idx="3979">
                  <c:v>-16589.0</c:v>
                </c:pt>
                <c:pt idx="3980">
                  <c:v>-16627.0</c:v>
                </c:pt>
                <c:pt idx="3981">
                  <c:v>-16615.0</c:v>
                </c:pt>
                <c:pt idx="3982">
                  <c:v>-16523.0</c:v>
                </c:pt>
                <c:pt idx="3983">
                  <c:v>-16444.0</c:v>
                </c:pt>
                <c:pt idx="3984">
                  <c:v>-16351.0</c:v>
                </c:pt>
                <c:pt idx="3985">
                  <c:v>-16198.0</c:v>
                </c:pt>
                <c:pt idx="3986">
                  <c:v>-16125.0</c:v>
                </c:pt>
                <c:pt idx="3987">
                  <c:v>-16041.0</c:v>
                </c:pt>
                <c:pt idx="3988">
                  <c:v>-15964.0</c:v>
                </c:pt>
                <c:pt idx="3989">
                  <c:v>-15879.0</c:v>
                </c:pt>
                <c:pt idx="3990">
                  <c:v>-15799.0</c:v>
                </c:pt>
                <c:pt idx="3991">
                  <c:v>-15776.0</c:v>
                </c:pt>
                <c:pt idx="3992">
                  <c:v>-15730.0</c:v>
                </c:pt>
                <c:pt idx="3993">
                  <c:v>-15647.0</c:v>
                </c:pt>
                <c:pt idx="3994">
                  <c:v>-15573.0</c:v>
                </c:pt>
                <c:pt idx="3995">
                  <c:v>-15501.0</c:v>
                </c:pt>
                <c:pt idx="3996">
                  <c:v>-15440.0</c:v>
                </c:pt>
                <c:pt idx="3997">
                  <c:v>-15352.0</c:v>
                </c:pt>
                <c:pt idx="3998">
                  <c:v>-15263.0</c:v>
                </c:pt>
                <c:pt idx="3999">
                  <c:v>-15173.0</c:v>
                </c:pt>
                <c:pt idx="4000">
                  <c:v>-15110.0</c:v>
                </c:pt>
                <c:pt idx="4001">
                  <c:v>-15020.0</c:v>
                </c:pt>
                <c:pt idx="4002">
                  <c:v>-14934.0</c:v>
                </c:pt>
                <c:pt idx="4003">
                  <c:v>-14844.0</c:v>
                </c:pt>
                <c:pt idx="4004">
                  <c:v>-14798.0</c:v>
                </c:pt>
                <c:pt idx="4005">
                  <c:v>-14838.0</c:v>
                </c:pt>
                <c:pt idx="4006">
                  <c:v>-14863.0</c:v>
                </c:pt>
                <c:pt idx="4007">
                  <c:v>-14750.0</c:v>
                </c:pt>
                <c:pt idx="4008">
                  <c:v>-14684.0</c:v>
                </c:pt>
                <c:pt idx="4009">
                  <c:v>-14575.0</c:v>
                </c:pt>
                <c:pt idx="4010">
                  <c:v>-14511.0</c:v>
                </c:pt>
                <c:pt idx="4011">
                  <c:v>-14418.0</c:v>
                </c:pt>
                <c:pt idx="4012">
                  <c:v>-14360.0</c:v>
                </c:pt>
                <c:pt idx="4013">
                  <c:v>-14270.0</c:v>
                </c:pt>
                <c:pt idx="4014">
                  <c:v>-14193.0</c:v>
                </c:pt>
                <c:pt idx="4015">
                  <c:v>-14098.0</c:v>
                </c:pt>
                <c:pt idx="4016">
                  <c:v>-14018.0</c:v>
                </c:pt>
                <c:pt idx="4017">
                  <c:v>-13971.0</c:v>
                </c:pt>
                <c:pt idx="4018">
                  <c:v>-13878.0</c:v>
                </c:pt>
                <c:pt idx="4019">
                  <c:v>-13794.0</c:v>
                </c:pt>
                <c:pt idx="4020">
                  <c:v>-13704.0</c:v>
                </c:pt>
                <c:pt idx="4021">
                  <c:v>-13591.0</c:v>
                </c:pt>
                <c:pt idx="4022">
                  <c:v>-13472.0</c:v>
                </c:pt>
                <c:pt idx="4023">
                  <c:v>-13384.0</c:v>
                </c:pt>
                <c:pt idx="4024">
                  <c:v>-13288.0</c:v>
                </c:pt>
                <c:pt idx="4025">
                  <c:v>-13150.0</c:v>
                </c:pt>
                <c:pt idx="4026">
                  <c:v>-13081.0</c:v>
                </c:pt>
                <c:pt idx="4027">
                  <c:v>-12968.0</c:v>
                </c:pt>
                <c:pt idx="4028">
                  <c:v>-12856.0</c:v>
                </c:pt>
                <c:pt idx="4029">
                  <c:v>-12764.0</c:v>
                </c:pt>
                <c:pt idx="4030">
                  <c:v>-12690.0</c:v>
                </c:pt>
                <c:pt idx="4031">
                  <c:v>-12618.0</c:v>
                </c:pt>
                <c:pt idx="4032">
                  <c:v>-12533.0</c:v>
                </c:pt>
                <c:pt idx="4033">
                  <c:v>-12439.0</c:v>
                </c:pt>
                <c:pt idx="4034">
                  <c:v>-12358.0</c:v>
                </c:pt>
                <c:pt idx="4035">
                  <c:v>-12243.0</c:v>
                </c:pt>
                <c:pt idx="4036">
                  <c:v>-12158.0</c:v>
                </c:pt>
                <c:pt idx="4037">
                  <c:v>-12068.0</c:v>
                </c:pt>
                <c:pt idx="4038">
                  <c:v>-11974.0</c:v>
                </c:pt>
                <c:pt idx="4039">
                  <c:v>-11872.0</c:v>
                </c:pt>
                <c:pt idx="4040">
                  <c:v>-11761.0</c:v>
                </c:pt>
                <c:pt idx="4041">
                  <c:v>-11672.0</c:v>
                </c:pt>
                <c:pt idx="4042">
                  <c:v>-11557.0</c:v>
                </c:pt>
                <c:pt idx="4043">
                  <c:v>-11494.0</c:v>
                </c:pt>
                <c:pt idx="4044">
                  <c:v>-11395.0</c:v>
                </c:pt>
                <c:pt idx="4045">
                  <c:v>-11342.0</c:v>
                </c:pt>
                <c:pt idx="4046">
                  <c:v>-11339.0</c:v>
                </c:pt>
                <c:pt idx="4047">
                  <c:v>-11356.0</c:v>
                </c:pt>
                <c:pt idx="4048">
                  <c:v>-11436.0</c:v>
                </c:pt>
                <c:pt idx="4049">
                  <c:v>-11481.0</c:v>
                </c:pt>
                <c:pt idx="4050">
                  <c:v>-11444.0</c:v>
                </c:pt>
                <c:pt idx="4051">
                  <c:v>-11400.0</c:v>
                </c:pt>
                <c:pt idx="4052">
                  <c:v>-11346.0</c:v>
                </c:pt>
                <c:pt idx="4053">
                  <c:v>-11297.0</c:v>
                </c:pt>
                <c:pt idx="4054">
                  <c:v>-11249.0</c:v>
                </c:pt>
                <c:pt idx="4055">
                  <c:v>-11166.0</c:v>
                </c:pt>
                <c:pt idx="4056">
                  <c:v>-11063.0</c:v>
                </c:pt>
                <c:pt idx="4057">
                  <c:v>-10960.0</c:v>
                </c:pt>
                <c:pt idx="4058">
                  <c:v>-10869.0</c:v>
                </c:pt>
                <c:pt idx="4059">
                  <c:v>-10786.0</c:v>
                </c:pt>
                <c:pt idx="4060">
                  <c:v>-10672.0</c:v>
                </c:pt>
                <c:pt idx="4061">
                  <c:v>-10588.0</c:v>
                </c:pt>
                <c:pt idx="4062">
                  <c:v>-10498.0</c:v>
                </c:pt>
                <c:pt idx="4063">
                  <c:v>-10412.0</c:v>
                </c:pt>
                <c:pt idx="4064">
                  <c:v>-10318.0</c:v>
                </c:pt>
                <c:pt idx="4065">
                  <c:v>-10223.0</c:v>
                </c:pt>
                <c:pt idx="4066">
                  <c:v>-10132.0</c:v>
                </c:pt>
                <c:pt idx="4067">
                  <c:v>-10026.0</c:v>
                </c:pt>
                <c:pt idx="4068">
                  <c:v>-10065.0</c:v>
                </c:pt>
                <c:pt idx="4069">
                  <c:v>-10033.0</c:v>
                </c:pt>
                <c:pt idx="4070">
                  <c:v>-9968.0</c:v>
                </c:pt>
                <c:pt idx="4071">
                  <c:v>-9863.0</c:v>
                </c:pt>
                <c:pt idx="4072">
                  <c:v>-9778.0</c:v>
                </c:pt>
                <c:pt idx="4073">
                  <c:v>-9683.0</c:v>
                </c:pt>
                <c:pt idx="4074">
                  <c:v>-9608.0</c:v>
                </c:pt>
                <c:pt idx="4075">
                  <c:v>-9517.0</c:v>
                </c:pt>
                <c:pt idx="4076">
                  <c:v>-9547.0</c:v>
                </c:pt>
                <c:pt idx="4077">
                  <c:v>-9484.0</c:v>
                </c:pt>
                <c:pt idx="4078">
                  <c:v>-9399.0</c:v>
                </c:pt>
                <c:pt idx="4079">
                  <c:v>-9315.0</c:v>
                </c:pt>
                <c:pt idx="4080">
                  <c:v>-9206.0</c:v>
                </c:pt>
                <c:pt idx="4081">
                  <c:v>-9145.0</c:v>
                </c:pt>
                <c:pt idx="4082">
                  <c:v>-9057.0</c:v>
                </c:pt>
                <c:pt idx="4083">
                  <c:v>-8961.0</c:v>
                </c:pt>
                <c:pt idx="4084">
                  <c:v>-8860.0</c:v>
                </c:pt>
                <c:pt idx="4085">
                  <c:v>-8782.0</c:v>
                </c:pt>
                <c:pt idx="4086">
                  <c:v>-8750.0</c:v>
                </c:pt>
                <c:pt idx="4087">
                  <c:v>-8664.0</c:v>
                </c:pt>
                <c:pt idx="4088">
                  <c:v>-8691.0</c:v>
                </c:pt>
                <c:pt idx="4089">
                  <c:v>-8724.0</c:v>
                </c:pt>
                <c:pt idx="4090">
                  <c:v>-8739.0</c:v>
                </c:pt>
                <c:pt idx="4091">
                  <c:v>-8836.0</c:v>
                </c:pt>
                <c:pt idx="4092">
                  <c:v>-8916.0</c:v>
                </c:pt>
                <c:pt idx="4093">
                  <c:v>-8931.0</c:v>
                </c:pt>
                <c:pt idx="4094">
                  <c:v>-8961.0</c:v>
                </c:pt>
                <c:pt idx="4095">
                  <c:v>-9009.0</c:v>
                </c:pt>
                <c:pt idx="4096">
                  <c:v>-9071.0</c:v>
                </c:pt>
                <c:pt idx="4097">
                  <c:v>-9158.0</c:v>
                </c:pt>
                <c:pt idx="4098">
                  <c:v>-9198.0</c:v>
                </c:pt>
                <c:pt idx="4099">
                  <c:v>-9226.0</c:v>
                </c:pt>
                <c:pt idx="4100">
                  <c:v>-9255.0</c:v>
                </c:pt>
                <c:pt idx="4101">
                  <c:v>-9260.0</c:v>
                </c:pt>
                <c:pt idx="4102">
                  <c:v>-9298.0</c:v>
                </c:pt>
                <c:pt idx="4103">
                  <c:v>-9359.0</c:v>
                </c:pt>
                <c:pt idx="4104">
                  <c:v>-9387.0</c:v>
                </c:pt>
                <c:pt idx="4105">
                  <c:v>-9411.0</c:v>
                </c:pt>
                <c:pt idx="4106">
                  <c:v>-9449.0</c:v>
                </c:pt>
                <c:pt idx="4107">
                  <c:v>-9492.0</c:v>
                </c:pt>
                <c:pt idx="4108">
                  <c:v>-9538.0</c:v>
                </c:pt>
                <c:pt idx="4109">
                  <c:v>-9565.0</c:v>
                </c:pt>
                <c:pt idx="4110">
                  <c:v>-9595.0</c:v>
                </c:pt>
                <c:pt idx="4111">
                  <c:v>-9689.0</c:v>
                </c:pt>
                <c:pt idx="4112">
                  <c:v>-9736.0</c:v>
                </c:pt>
                <c:pt idx="4113">
                  <c:v>-9762.0</c:v>
                </c:pt>
                <c:pt idx="4114">
                  <c:v>-9676.0</c:v>
                </c:pt>
                <c:pt idx="4115">
                  <c:v>-9609.0</c:v>
                </c:pt>
                <c:pt idx="4116">
                  <c:v>-9535.0</c:v>
                </c:pt>
                <c:pt idx="4117">
                  <c:v>-9476.0</c:v>
                </c:pt>
                <c:pt idx="4118">
                  <c:v>-9426.0</c:v>
                </c:pt>
                <c:pt idx="4119">
                  <c:v>-9334.0</c:v>
                </c:pt>
                <c:pt idx="4120">
                  <c:v>-9315.0</c:v>
                </c:pt>
                <c:pt idx="4121">
                  <c:v>-9260.0</c:v>
                </c:pt>
                <c:pt idx="4122">
                  <c:v>-9195.0</c:v>
                </c:pt>
                <c:pt idx="4123">
                  <c:v>-9133.0</c:v>
                </c:pt>
                <c:pt idx="4124">
                  <c:v>-9091.0</c:v>
                </c:pt>
                <c:pt idx="4125">
                  <c:v>-9041.0</c:v>
                </c:pt>
                <c:pt idx="4126">
                  <c:v>-8996.0</c:v>
                </c:pt>
                <c:pt idx="4127">
                  <c:v>-8904.0</c:v>
                </c:pt>
                <c:pt idx="4128">
                  <c:v>-8834.0</c:v>
                </c:pt>
                <c:pt idx="4129">
                  <c:v>-8798.0</c:v>
                </c:pt>
                <c:pt idx="4130">
                  <c:v>-8740.0</c:v>
                </c:pt>
                <c:pt idx="4131">
                  <c:v>-8675.0</c:v>
                </c:pt>
                <c:pt idx="4132">
                  <c:v>-8603.0</c:v>
                </c:pt>
                <c:pt idx="4133">
                  <c:v>-8533.0</c:v>
                </c:pt>
                <c:pt idx="4134">
                  <c:v>-8430.0</c:v>
                </c:pt>
                <c:pt idx="4135">
                  <c:v>-8347.0</c:v>
                </c:pt>
                <c:pt idx="4136">
                  <c:v>-8293.0</c:v>
                </c:pt>
                <c:pt idx="4137">
                  <c:v>-8228.0</c:v>
                </c:pt>
                <c:pt idx="4138">
                  <c:v>-8227.0</c:v>
                </c:pt>
                <c:pt idx="4139">
                  <c:v>-8110.0</c:v>
                </c:pt>
                <c:pt idx="4140">
                  <c:v>-8018.0</c:v>
                </c:pt>
                <c:pt idx="4141">
                  <c:v>-7889.0</c:v>
                </c:pt>
                <c:pt idx="4142">
                  <c:v>-7797.0</c:v>
                </c:pt>
                <c:pt idx="4143">
                  <c:v>-7704.0</c:v>
                </c:pt>
                <c:pt idx="4144">
                  <c:v>-7635.0</c:v>
                </c:pt>
                <c:pt idx="4145">
                  <c:v>-7585.0</c:v>
                </c:pt>
                <c:pt idx="4146">
                  <c:v>-7510.0</c:v>
                </c:pt>
                <c:pt idx="4147">
                  <c:v>-7399.0</c:v>
                </c:pt>
                <c:pt idx="4148">
                  <c:v>-7314.0</c:v>
                </c:pt>
                <c:pt idx="4149">
                  <c:v>-7266.0</c:v>
                </c:pt>
                <c:pt idx="4150">
                  <c:v>-7190.0</c:v>
                </c:pt>
                <c:pt idx="4151">
                  <c:v>-7094.0</c:v>
                </c:pt>
                <c:pt idx="4152">
                  <c:v>-7065.0</c:v>
                </c:pt>
                <c:pt idx="4153">
                  <c:v>-7114.0</c:v>
                </c:pt>
                <c:pt idx="4154">
                  <c:v>-7137.0</c:v>
                </c:pt>
                <c:pt idx="4155">
                  <c:v>-7091.0</c:v>
                </c:pt>
                <c:pt idx="4156">
                  <c:v>-6982.0</c:v>
                </c:pt>
                <c:pt idx="4157">
                  <c:v>-6903.0</c:v>
                </c:pt>
                <c:pt idx="4158">
                  <c:v>-6849.0</c:v>
                </c:pt>
                <c:pt idx="4159">
                  <c:v>-6740.0</c:v>
                </c:pt>
                <c:pt idx="4160">
                  <c:v>-6645.0</c:v>
                </c:pt>
                <c:pt idx="4161">
                  <c:v>-6583.0</c:v>
                </c:pt>
                <c:pt idx="4162">
                  <c:v>-6504.0</c:v>
                </c:pt>
                <c:pt idx="4163">
                  <c:v>-6419.0</c:v>
                </c:pt>
                <c:pt idx="4164">
                  <c:v>-6366.0</c:v>
                </c:pt>
                <c:pt idx="4165">
                  <c:v>-6285.0</c:v>
                </c:pt>
                <c:pt idx="4166">
                  <c:v>-6204.0</c:v>
                </c:pt>
                <c:pt idx="4167">
                  <c:v>-6098.0</c:v>
                </c:pt>
                <c:pt idx="4168">
                  <c:v>-6105.0</c:v>
                </c:pt>
                <c:pt idx="4169">
                  <c:v>-6027.0</c:v>
                </c:pt>
                <c:pt idx="4170">
                  <c:v>-5930.0</c:v>
                </c:pt>
                <c:pt idx="4171">
                  <c:v>-5853.0</c:v>
                </c:pt>
                <c:pt idx="4172">
                  <c:v>-5785.0</c:v>
                </c:pt>
                <c:pt idx="4173">
                  <c:v>-5673.0</c:v>
                </c:pt>
                <c:pt idx="4174">
                  <c:v>-5590.0</c:v>
                </c:pt>
                <c:pt idx="4175">
                  <c:v>-5492.0</c:v>
                </c:pt>
                <c:pt idx="4176">
                  <c:v>-5383.0</c:v>
                </c:pt>
                <c:pt idx="4177">
                  <c:v>-5304.0</c:v>
                </c:pt>
                <c:pt idx="4178">
                  <c:v>-5249.0</c:v>
                </c:pt>
                <c:pt idx="4179">
                  <c:v>-5249.0</c:v>
                </c:pt>
              </c:numCache>
            </c:numRef>
          </c:yVal>
          <c:smooth val="0"/>
        </c:ser>
        <c:ser>
          <c:idx val="1"/>
          <c:order val="1"/>
          <c:tx>
            <c:strRef>
              <c:f>outtable.txt!$C$1</c:f>
              <c:strCache>
                <c:ptCount val="1"/>
                <c:pt idx="0">
                  <c:v>atscew</c:v>
                </c:pt>
              </c:strCache>
            </c:strRef>
          </c:tx>
          <c:spPr>
            <a:ln w="47625">
              <a:noFill/>
            </a:ln>
          </c:spPr>
          <c:xVal>
            <c:numRef>
              <c:f>outtable.txt!$A$2:$A$4181</c:f>
              <c:numCache>
                <c:formatCode>General</c:formatCode>
                <c:ptCount val="418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4.179867E6</c:v>
                </c:pt>
              </c:numCache>
            </c:numRef>
          </c:xVal>
          <c:yVal>
            <c:numRef>
              <c:f>outtable.txt!$C$2:$C$4181</c:f>
              <c:numCache>
                <c:formatCode>General</c:formatCode>
                <c:ptCount val="4180"/>
                <c:pt idx="0">
                  <c:v>72.0</c:v>
                </c:pt>
                <c:pt idx="1">
                  <c:v>186.0</c:v>
                </c:pt>
                <c:pt idx="2">
                  <c:v>285.0</c:v>
                </c:pt>
                <c:pt idx="3">
                  <c:v>387.0</c:v>
                </c:pt>
                <c:pt idx="4">
                  <c:v>479.0</c:v>
                </c:pt>
                <c:pt idx="5">
                  <c:v>603.0</c:v>
                </c:pt>
                <c:pt idx="6">
                  <c:v>697.0</c:v>
                </c:pt>
                <c:pt idx="7">
                  <c:v>836.0</c:v>
                </c:pt>
                <c:pt idx="8">
                  <c:v>943.0</c:v>
                </c:pt>
                <c:pt idx="9">
                  <c:v>1064.0</c:v>
                </c:pt>
                <c:pt idx="10">
                  <c:v>1175.0</c:v>
                </c:pt>
                <c:pt idx="11">
                  <c:v>1224.0</c:v>
                </c:pt>
                <c:pt idx="12">
                  <c:v>1255.0</c:v>
                </c:pt>
                <c:pt idx="13">
                  <c:v>1332.0</c:v>
                </c:pt>
                <c:pt idx="14">
                  <c:v>1396.0</c:v>
                </c:pt>
                <c:pt idx="15">
                  <c:v>1448.0</c:v>
                </c:pt>
                <c:pt idx="16">
                  <c:v>1514.0</c:v>
                </c:pt>
                <c:pt idx="17">
                  <c:v>1654.0</c:v>
                </c:pt>
                <c:pt idx="18">
                  <c:v>1706.0</c:v>
                </c:pt>
                <c:pt idx="19">
                  <c:v>1799.0</c:v>
                </c:pt>
                <c:pt idx="20">
                  <c:v>1865.0</c:v>
                </c:pt>
                <c:pt idx="21">
                  <c:v>2015.0</c:v>
                </c:pt>
                <c:pt idx="22">
                  <c:v>2106.0</c:v>
                </c:pt>
                <c:pt idx="23">
                  <c:v>2148.0</c:v>
                </c:pt>
                <c:pt idx="24">
                  <c:v>2169.0</c:v>
                </c:pt>
                <c:pt idx="25">
                  <c:v>2236.0</c:v>
                </c:pt>
                <c:pt idx="26">
                  <c:v>2226.0</c:v>
                </c:pt>
                <c:pt idx="27">
                  <c:v>2317.0</c:v>
                </c:pt>
                <c:pt idx="28">
                  <c:v>2379.0</c:v>
                </c:pt>
                <c:pt idx="29">
                  <c:v>2409.0</c:v>
                </c:pt>
                <c:pt idx="30">
                  <c:v>2409.0</c:v>
                </c:pt>
                <c:pt idx="31">
                  <c:v>2396.0</c:v>
                </c:pt>
                <c:pt idx="32">
                  <c:v>2373.0</c:v>
                </c:pt>
                <c:pt idx="33">
                  <c:v>2398.0</c:v>
                </c:pt>
                <c:pt idx="34">
                  <c:v>2519.0</c:v>
                </c:pt>
                <c:pt idx="35">
                  <c:v>2647.0</c:v>
                </c:pt>
                <c:pt idx="36">
                  <c:v>2790.0</c:v>
                </c:pt>
                <c:pt idx="37">
                  <c:v>2942.0</c:v>
                </c:pt>
                <c:pt idx="38">
                  <c:v>3076.0</c:v>
                </c:pt>
                <c:pt idx="39">
                  <c:v>3234.0</c:v>
                </c:pt>
                <c:pt idx="40">
                  <c:v>3390.0</c:v>
                </c:pt>
                <c:pt idx="41">
                  <c:v>3541.0</c:v>
                </c:pt>
                <c:pt idx="42">
                  <c:v>3695.0</c:v>
                </c:pt>
                <c:pt idx="43">
                  <c:v>3905.0</c:v>
                </c:pt>
                <c:pt idx="44">
                  <c:v>4036.0</c:v>
                </c:pt>
                <c:pt idx="45">
                  <c:v>4146.0</c:v>
                </c:pt>
                <c:pt idx="46">
                  <c:v>4263.0</c:v>
                </c:pt>
                <c:pt idx="47">
                  <c:v>4393.0</c:v>
                </c:pt>
                <c:pt idx="48">
                  <c:v>4459.0</c:v>
                </c:pt>
                <c:pt idx="49">
                  <c:v>4575.0</c:v>
                </c:pt>
                <c:pt idx="50">
                  <c:v>4590.0</c:v>
                </c:pt>
                <c:pt idx="51">
                  <c:v>4570.0</c:v>
                </c:pt>
                <c:pt idx="52">
                  <c:v>4639.0</c:v>
                </c:pt>
                <c:pt idx="53">
                  <c:v>4686.0</c:v>
                </c:pt>
                <c:pt idx="54">
                  <c:v>4790.0</c:v>
                </c:pt>
                <c:pt idx="55">
                  <c:v>4788.0</c:v>
                </c:pt>
                <c:pt idx="56">
                  <c:v>4812.0</c:v>
                </c:pt>
                <c:pt idx="57">
                  <c:v>4968.0</c:v>
                </c:pt>
                <c:pt idx="58">
                  <c:v>5108.0</c:v>
                </c:pt>
                <c:pt idx="59">
                  <c:v>5230.0</c:v>
                </c:pt>
                <c:pt idx="60">
                  <c:v>5402.0</c:v>
                </c:pt>
                <c:pt idx="61">
                  <c:v>5552.0</c:v>
                </c:pt>
                <c:pt idx="62">
                  <c:v>5647.0</c:v>
                </c:pt>
                <c:pt idx="63">
                  <c:v>5774.0</c:v>
                </c:pt>
                <c:pt idx="64">
                  <c:v>5878.0</c:v>
                </c:pt>
                <c:pt idx="65">
                  <c:v>6013.0</c:v>
                </c:pt>
                <c:pt idx="66">
                  <c:v>6172.0</c:v>
                </c:pt>
                <c:pt idx="67">
                  <c:v>6195.0</c:v>
                </c:pt>
                <c:pt idx="68">
                  <c:v>6212.0</c:v>
                </c:pt>
                <c:pt idx="69">
                  <c:v>6309.0</c:v>
                </c:pt>
                <c:pt idx="70">
                  <c:v>6414.0</c:v>
                </c:pt>
                <c:pt idx="71">
                  <c:v>6550.0</c:v>
                </c:pt>
                <c:pt idx="72">
                  <c:v>6648.0</c:v>
                </c:pt>
                <c:pt idx="73">
                  <c:v>6763.0</c:v>
                </c:pt>
                <c:pt idx="74">
                  <c:v>6902.0</c:v>
                </c:pt>
                <c:pt idx="75">
                  <c:v>7021.0</c:v>
                </c:pt>
                <c:pt idx="76">
                  <c:v>7126.0</c:v>
                </c:pt>
                <c:pt idx="77">
                  <c:v>7236.0</c:v>
                </c:pt>
                <c:pt idx="78">
                  <c:v>7365.0</c:v>
                </c:pt>
                <c:pt idx="79">
                  <c:v>7478.0</c:v>
                </c:pt>
                <c:pt idx="80">
                  <c:v>7630.0</c:v>
                </c:pt>
                <c:pt idx="81">
                  <c:v>7721.0</c:v>
                </c:pt>
                <c:pt idx="82">
                  <c:v>7796.0</c:v>
                </c:pt>
                <c:pt idx="83">
                  <c:v>7957.0</c:v>
                </c:pt>
                <c:pt idx="84">
                  <c:v>8075.0</c:v>
                </c:pt>
                <c:pt idx="85">
                  <c:v>8219.0</c:v>
                </c:pt>
                <c:pt idx="86">
                  <c:v>8357.0</c:v>
                </c:pt>
                <c:pt idx="87">
                  <c:v>8546.0</c:v>
                </c:pt>
                <c:pt idx="88">
                  <c:v>8728.0</c:v>
                </c:pt>
                <c:pt idx="89">
                  <c:v>8886.0</c:v>
                </c:pt>
                <c:pt idx="90">
                  <c:v>9015.0</c:v>
                </c:pt>
                <c:pt idx="91">
                  <c:v>9106.0</c:v>
                </c:pt>
                <c:pt idx="92">
                  <c:v>9228.0</c:v>
                </c:pt>
                <c:pt idx="93">
                  <c:v>9264.0</c:v>
                </c:pt>
                <c:pt idx="94">
                  <c:v>9402.0</c:v>
                </c:pt>
                <c:pt idx="95">
                  <c:v>9498.0</c:v>
                </c:pt>
                <c:pt idx="96">
                  <c:v>9598.0</c:v>
                </c:pt>
                <c:pt idx="97">
                  <c:v>9706.0</c:v>
                </c:pt>
                <c:pt idx="98">
                  <c:v>9820.0</c:v>
                </c:pt>
                <c:pt idx="99">
                  <c:v>9903.0</c:v>
                </c:pt>
                <c:pt idx="100">
                  <c:v>10030.0</c:v>
                </c:pt>
                <c:pt idx="101">
                  <c:v>10160.0</c:v>
                </c:pt>
                <c:pt idx="102">
                  <c:v>10291.0</c:v>
                </c:pt>
                <c:pt idx="103">
                  <c:v>10415.0</c:v>
                </c:pt>
                <c:pt idx="104">
                  <c:v>10542.0</c:v>
                </c:pt>
                <c:pt idx="105">
                  <c:v>10725.0</c:v>
                </c:pt>
                <c:pt idx="106">
                  <c:v>10882.0</c:v>
                </c:pt>
                <c:pt idx="107">
                  <c:v>11046.0</c:v>
                </c:pt>
                <c:pt idx="108">
                  <c:v>11189.0</c:v>
                </c:pt>
                <c:pt idx="109">
                  <c:v>11367.0</c:v>
                </c:pt>
                <c:pt idx="110">
                  <c:v>11550.0</c:v>
                </c:pt>
                <c:pt idx="111">
                  <c:v>11676.0</c:v>
                </c:pt>
                <c:pt idx="112">
                  <c:v>11838.0</c:v>
                </c:pt>
                <c:pt idx="113">
                  <c:v>12011.0</c:v>
                </c:pt>
                <c:pt idx="114">
                  <c:v>12151.0</c:v>
                </c:pt>
                <c:pt idx="115">
                  <c:v>12274.0</c:v>
                </c:pt>
                <c:pt idx="116">
                  <c:v>12309.0</c:v>
                </c:pt>
                <c:pt idx="117">
                  <c:v>12424.0</c:v>
                </c:pt>
                <c:pt idx="118">
                  <c:v>12544.0</c:v>
                </c:pt>
                <c:pt idx="119">
                  <c:v>12722.0</c:v>
                </c:pt>
                <c:pt idx="120">
                  <c:v>12837.0</c:v>
                </c:pt>
                <c:pt idx="121">
                  <c:v>12969.0</c:v>
                </c:pt>
                <c:pt idx="122">
                  <c:v>13058.0</c:v>
                </c:pt>
                <c:pt idx="123">
                  <c:v>13120.0</c:v>
                </c:pt>
                <c:pt idx="124">
                  <c:v>13163.0</c:v>
                </c:pt>
                <c:pt idx="125">
                  <c:v>13249.0</c:v>
                </c:pt>
                <c:pt idx="126">
                  <c:v>13310.0</c:v>
                </c:pt>
                <c:pt idx="127">
                  <c:v>13466.0</c:v>
                </c:pt>
                <c:pt idx="128">
                  <c:v>13512.0</c:v>
                </c:pt>
                <c:pt idx="129">
                  <c:v>13525.0</c:v>
                </c:pt>
                <c:pt idx="130">
                  <c:v>13604.0</c:v>
                </c:pt>
                <c:pt idx="131">
                  <c:v>13661.0</c:v>
                </c:pt>
                <c:pt idx="132">
                  <c:v>13678.0</c:v>
                </c:pt>
                <c:pt idx="133">
                  <c:v>13588.0</c:v>
                </c:pt>
                <c:pt idx="134">
                  <c:v>13629.0</c:v>
                </c:pt>
                <c:pt idx="135">
                  <c:v>13743.0</c:v>
                </c:pt>
                <c:pt idx="136">
                  <c:v>13851.0</c:v>
                </c:pt>
                <c:pt idx="137">
                  <c:v>13935.0</c:v>
                </c:pt>
                <c:pt idx="138">
                  <c:v>14022.0</c:v>
                </c:pt>
                <c:pt idx="139">
                  <c:v>14031.0</c:v>
                </c:pt>
                <c:pt idx="140">
                  <c:v>14079.0</c:v>
                </c:pt>
                <c:pt idx="141">
                  <c:v>14143.0</c:v>
                </c:pt>
                <c:pt idx="142">
                  <c:v>14182.0</c:v>
                </c:pt>
                <c:pt idx="143">
                  <c:v>14210.0</c:v>
                </c:pt>
                <c:pt idx="144">
                  <c:v>14213.0</c:v>
                </c:pt>
                <c:pt idx="145">
                  <c:v>14257.0</c:v>
                </c:pt>
                <c:pt idx="146">
                  <c:v>14421.0</c:v>
                </c:pt>
                <c:pt idx="147">
                  <c:v>14552.0</c:v>
                </c:pt>
                <c:pt idx="148">
                  <c:v>14690.0</c:v>
                </c:pt>
                <c:pt idx="149">
                  <c:v>14786.0</c:v>
                </c:pt>
                <c:pt idx="150">
                  <c:v>14844.0</c:v>
                </c:pt>
                <c:pt idx="151">
                  <c:v>14955.0</c:v>
                </c:pt>
                <c:pt idx="152">
                  <c:v>15046.0</c:v>
                </c:pt>
                <c:pt idx="153">
                  <c:v>15120.0</c:v>
                </c:pt>
                <c:pt idx="154">
                  <c:v>15252.0</c:v>
                </c:pt>
                <c:pt idx="155">
                  <c:v>15348.0</c:v>
                </c:pt>
                <c:pt idx="156">
                  <c:v>15470.0</c:v>
                </c:pt>
                <c:pt idx="157">
                  <c:v>15572.0</c:v>
                </c:pt>
                <c:pt idx="158">
                  <c:v>15651.0</c:v>
                </c:pt>
                <c:pt idx="159">
                  <c:v>15783.0</c:v>
                </c:pt>
                <c:pt idx="160">
                  <c:v>15900.0</c:v>
                </c:pt>
                <c:pt idx="161">
                  <c:v>16028.0</c:v>
                </c:pt>
                <c:pt idx="162">
                  <c:v>16178.0</c:v>
                </c:pt>
                <c:pt idx="163">
                  <c:v>16273.0</c:v>
                </c:pt>
                <c:pt idx="164">
                  <c:v>16340.0</c:v>
                </c:pt>
                <c:pt idx="165">
                  <c:v>16432.0</c:v>
                </c:pt>
                <c:pt idx="166">
                  <c:v>16511.0</c:v>
                </c:pt>
                <c:pt idx="167">
                  <c:v>16515.0</c:v>
                </c:pt>
                <c:pt idx="168">
                  <c:v>16583.0</c:v>
                </c:pt>
                <c:pt idx="169">
                  <c:v>16711.0</c:v>
                </c:pt>
                <c:pt idx="170">
                  <c:v>16841.0</c:v>
                </c:pt>
                <c:pt idx="171">
                  <c:v>16946.0</c:v>
                </c:pt>
                <c:pt idx="172">
                  <c:v>17059.0</c:v>
                </c:pt>
                <c:pt idx="173">
                  <c:v>17210.0</c:v>
                </c:pt>
                <c:pt idx="174">
                  <c:v>17336.0</c:v>
                </c:pt>
                <c:pt idx="175">
                  <c:v>17359.0</c:v>
                </c:pt>
                <c:pt idx="176">
                  <c:v>17461.0</c:v>
                </c:pt>
                <c:pt idx="177">
                  <c:v>17555.0</c:v>
                </c:pt>
                <c:pt idx="178">
                  <c:v>17656.0</c:v>
                </c:pt>
                <c:pt idx="179">
                  <c:v>17774.0</c:v>
                </c:pt>
                <c:pt idx="180">
                  <c:v>17930.0</c:v>
                </c:pt>
                <c:pt idx="181">
                  <c:v>18078.0</c:v>
                </c:pt>
                <c:pt idx="182">
                  <c:v>18226.0</c:v>
                </c:pt>
                <c:pt idx="183">
                  <c:v>18368.0</c:v>
                </c:pt>
                <c:pt idx="184">
                  <c:v>18534.0</c:v>
                </c:pt>
                <c:pt idx="185">
                  <c:v>18678.0</c:v>
                </c:pt>
                <c:pt idx="186">
                  <c:v>18824.0</c:v>
                </c:pt>
                <c:pt idx="187">
                  <c:v>18939.0</c:v>
                </c:pt>
                <c:pt idx="188">
                  <c:v>18957.0</c:v>
                </c:pt>
                <c:pt idx="189">
                  <c:v>19141.0</c:v>
                </c:pt>
                <c:pt idx="190">
                  <c:v>19293.0</c:v>
                </c:pt>
                <c:pt idx="191">
                  <c:v>19420.0</c:v>
                </c:pt>
                <c:pt idx="192">
                  <c:v>19486.0</c:v>
                </c:pt>
                <c:pt idx="193">
                  <c:v>19586.0</c:v>
                </c:pt>
                <c:pt idx="194">
                  <c:v>19627.0</c:v>
                </c:pt>
                <c:pt idx="195">
                  <c:v>19720.0</c:v>
                </c:pt>
                <c:pt idx="196">
                  <c:v>19780.0</c:v>
                </c:pt>
                <c:pt idx="197">
                  <c:v>19777.0</c:v>
                </c:pt>
                <c:pt idx="198">
                  <c:v>19722.0</c:v>
                </c:pt>
                <c:pt idx="199">
                  <c:v>19736.0</c:v>
                </c:pt>
                <c:pt idx="200">
                  <c:v>19768.0</c:v>
                </c:pt>
                <c:pt idx="201">
                  <c:v>19778.0</c:v>
                </c:pt>
                <c:pt idx="202">
                  <c:v>19882.0</c:v>
                </c:pt>
                <c:pt idx="203">
                  <c:v>19875.0</c:v>
                </c:pt>
                <c:pt idx="204">
                  <c:v>19956.0</c:v>
                </c:pt>
                <c:pt idx="205">
                  <c:v>20077.0</c:v>
                </c:pt>
                <c:pt idx="206">
                  <c:v>20138.0</c:v>
                </c:pt>
                <c:pt idx="207">
                  <c:v>20210.0</c:v>
                </c:pt>
                <c:pt idx="208">
                  <c:v>20206.0</c:v>
                </c:pt>
                <c:pt idx="209">
                  <c:v>20197.0</c:v>
                </c:pt>
                <c:pt idx="210">
                  <c:v>20168.0</c:v>
                </c:pt>
                <c:pt idx="211">
                  <c:v>20068.0</c:v>
                </c:pt>
                <c:pt idx="212">
                  <c:v>19929.0</c:v>
                </c:pt>
                <c:pt idx="213">
                  <c:v>19772.0</c:v>
                </c:pt>
                <c:pt idx="214">
                  <c:v>19815.0</c:v>
                </c:pt>
                <c:pt idx="215">
                  <c:v>19910.0</c:v>
                </c:pt>
                <c:pt idx="216">
                  <c:v>19887.0</c:v>
                </c:pt>
                <c:pt idx="217">
                  <c:v>19777.0</c:v>
                </c:pt>
                <c:pt idx="218">
                  <c:v>19759.0</c:v>
                </c:pt>
                <c:pt idx="219">
                  <c:v>19847.0</c:v>
                </c:pt>
                <c:pt idx="220">
                  <c:v>19921.0</c:v>
                </c:pt>
                <c:pt idx="221">
                  <c:v>20018.0</c:v>
                </c:pt>
                <c:pt idx="222">
                  <c:v>20108.0</c:v>
                </c:pt>
                <c:pt idx="223">
                  <c:v>20219.0</c:v>
                </c:pt>
                <c:pt idx="224">
                  <c:v>20297.0</c:v>
                </c:pt>
                <c:pt idx="225">
                  <c:v>20341.0</c:v>
                </c:pt>
                <c:pt idx="226">
                  <c:v>20280.0</c:v>
                </c:pt>
                <c:pt idx="227">
                  <c:v>20404.0</c:v>
                </c:pt>
                <c:pt idx="228">
                  <c:v>20461.0</c:v>
                </c:pt>
                <c:pt idx="229">
                  <c:v>20505.0</c:v>
                </c:pt>
                <c:pt idx="230">
                  <c:v>20575.0</c:v>
                </c:pt>
                <c:pt idx="231">
                  <c:v>20617.0</c:v>
                </c:pt>
                <c:pt idx="232">
                  <c:v>20698.0</c:v>
                </c:pt>
                <c:pt idx="233">
                  <c:v>20811.0</c:v>
                </c:pt>
                <c:pt idx="234">
                  <c:v>20922.0</c:v>
                </c:pt>
                <c:pt idx="235">
                  <c:v>20982.0</c:v>
                </c:pt>
                <c:pt idx="236">
                  <c:v>21112.0</c:v>
                </c:pt>
                <c:pt idx="237">
                  <c:v>21199.0</c:v>
                </c:pt>
                <c:pt idx="238">
                  <c:v>21242.0</c:v>
                </c:pt>
                <c:pt idx="239">
                  <c:v>21199.0</c:v>
                </c:pt>
                <c:pt idx="240">
                  <c:v>21286.0</c:v>
                </c:pt>
                <c:pt idx="241">
                  <c:v>21390.0</c:v>
                </c:pt>
                <c:pt idx="242">
                  <c:v>21447.0</c:v>
                </c:pt>
                <c:pt idx="243">
                  <c:v>21618.0</c:v>
                </c:pt>
                <c:pt idx="244">
                  <c:v>21743.0</c:v>
                </c:pt>
                <c:pt idx="245">
                  <c:v>21799.0</c:v>
                </c:pt>
                <c:pt idx="246">
                  <c:v>21865.0</c:v>
                </c:pt>
                <c:pt idx="247">
                  <c:v>21970.0</c:v>
                </c:pt>
                <c:pt idx="248">
                  <c:v>22102.0</c:v>
                </c:pt>
                <c:pt idx="249">
                  <c:v>22105.0</c:v>
                </c:pt>
                <c:pt idx="250">
                  <c:v>22229.0</c:v>
                </c:pt>
                <c:pt idx="251">
                  <c:v>22309.0</c:v>
                </c:pt>
                <c:pt idx="252">
                  <c:v>22278.0</c:v>
                </c:pt>
                <c:pt idx="253">
                  <c:v>22221.0</c:v>
                </c:pt>
                <c:pt idx="254">
                  <c:v>22095.0</c:v>
                </c:pt>
                <c:pt idx="255">
                  <c:v>22026.0</c:v>
                </c:pt>
                <c:pt idx="256">
                  <c:v>21926.0</c:v>
                </c:pt>
                <c:pt idx="257">
                  <c:v>21858.0</c:v>
                </c:pt>
                <c:pt idx="258">
                  <c:v>21911.0</c:v>
                </c:pt>
                <c:pt idx="259">
                  <c:v>22007.0</c:v>
                </c:pt>
                <c:pt idx="260">
                  <c:v>22065.0</c:v>
                </c:pt>
                <c:pt idx="261">
                  <c:v>22120.0</c:v>
                </c:pt>
                <c:pt idx="262">
                  <c:v>22217.0</c:v>
                </c:pt>
                <c:pt idx="263">
                  <c:v>22187.0</c:v>
                </c:pt>
                <c:pt idx="264">
                  <c:v>22303.0</c:v>
                </c:pt>
                <c:pt idx="265">
                  <c:v>22361.0</c:v>
                </c:pt>
                <c:pt idx="266">
                  <c:v>22389.0</c:v>
                </c:pt>
                <c:pt idx="267">
                  <c:v>22286.0</c:v>
                </c:pt>
                <c:pt idx="268">
                  <c:v>22304.0</c:v>
                </c:pt>
                <c:pt idx="269">
                  <c:v>22451.0</c:v>
                </c:pt>
                <c:pt idx="270">
                  <c:v>22539.0</c:v>
                </c:pt>
                <c:pt idx="271">
                  <c:v>22629.0</c:v>
                </c:pt>
                <c:pt idx="272">
                  <c:v>22727.0</c:v>
                </c:pt>
                <c:pt idx="273">
                  <c:v>22841.0</c:v>
                </c:pt>
                <c:pt idx="274">
                  <c:v>22998.0</c:v>
                </c:pt>
                <c:pt idx="275">
                  <c:v>23138.0</c:v>
                </c:pt>
                <c:pt idx="276">
                  <c:v>23306.0</c:v>
                </c:pt>
                <c:pt idx="277">
                  <c:v>23443.0</c:v>
                </c:pt>
                <c:pt idx="278">
                  <c:v>23543.0</c:v>
                </c:pt>
                <c:pt idx="279">
                  <c:v>23596.0</c:v>
                </c:pt>
                <c:pt idx="280">
                  <c:v>23707.0</c:v>
                </c:pt>
                <c:pt idx="281">
                  <c:v>23790.0</c:v>
                </c:pt>
                <c:pt idx="282">
                  <c:v>23841.0</c:v>
                </c:pt>
                <c:pt idx="283">
                  <c:v>23905.0</c:v>
                </c:pt>
                <c:pt idx="284">
                  <c:v>24022.0</c:v>
                </c:pt>
                <c:pt idx="285">
                  <c:v>24187.0</c:v>
                </c:pt>
                <c:pt idx="286">
                  <c:v>24308.0</c:v>
                </c:pt>
                <c:pt idx="287">
                  <c:v>24441.0</c:v>
                </c:pt>
                <c:pt idx="288">
                  <c:v>24588.0</c:v>
                </c:pt>
                <c:pt idx="289">
                  <c:v>24735.0</c:v>
                </c:pt>
                <c:pt idx="290">
                  <c:v>24871.0</c:v>
                </c:pt>
                <c:pt idx="291">
                  <c:v>25040.0</c:v>
                </c:pt>
                <c:pt idx="292">
                  <c:v>25131.0</c:v>
                </c:pt>
                <c:pt idx="293">
                  <c:v>25228.0</c:v>
                </c:pt>
                <c:pt idx="294">
                  <c:v>25349.0</c:v>
                </c:pt>
                <c:pt idx="295">
                  <c:v>25413.0</c:v>
                </c:pt>
                <c:pt idx="296">
                  <c:v>25465.0</c:v>
                </c:pt>
                <c:pt idx="297">
                  <c:v>25523.0</c:v>
                </c:pt>
                <c:pt idx="298">
                  <c:v>25616.0</c:v>
                </c:pt>
                <c:pt idx="299">
                  <c:v>25652.0</c:v>
                </c:pt>
                <c:pt idx="300">
                  <c:v>25775.0</c:v>
                </c:pt>
                <c:pt idx="301">
                  <c:v>25819.0</c:v>
                </c:pt>
                <c:pt idx="302">
                  <c:v>25894.0</c:v>
                </c:pt>
                <c:pt idx="303">
                  <c:v>25964.0</c:v>
                </c:pt>
                <c:pt idx="304">
                  <c:v>26103.0</c:v>
                </c:pt>
                <c:pt idx="305">
                  <c:v>26245.0</c:v>
                </c:pt>
                <c:pt idx="306">
                  <c:v>26401.0</c:v>
                </c:pt>
                <c:pt idx="307">
                  <c:v>26515.0</c:v>
                </c:pt>
                <c:pt idx="308">
                  <c:v>26683.0</c:v>
                </c:pt>
                <c:pt idx="309">
                  <c:v>26778.0</c:v>
                </c:pt>
                <c:pt idx="310">
                  <c:v>27007.0</c:v>
                </c:pt>
                <c:pt idx="311">
                  <c:v>27193.0</c:v>
                </c:pt>
                <c:pt idx="312">
                  <c:v>27335.0</c:v>
                </c:pt>
                <c:pt idx="313">
                  <c:v>27481.0</c:v>
                </c:pt>
                <c:pt idx="314">
                  <c:v>27567.0</c:v>
                </c:pt>
                <c:pt idx="315">
                  <c:v>27710.0</c:v>
                </c:pt>
                <c:pt idx="316">
                  <c:v>27682.0</c:v>
                </c:pt>
                <c:pt idx="317">
                  <c:v>27674.0</c:v>
                </c:pt>
                <c:pt idx="318">
                  <c:v>27768.0</c:v>
                </c:pt>
                <c:pt idx="319">
                  <c:v>27849.0</c:v>
                </c:pt>
                <c:pt idx="320">
                  <c:v>27998.0</c:v>
                </c:pt>
                <c:pt idx="321">
                  <c:v>28154.0</c:v>
                </c:pt>
                <c:pt idx="322">
                  <c:v>28274.0</c:v>
                </c:pt>
                <c:pt idx="323">
                  <c:v>28442.0</c:v>
                </c:pt>
                <c:pt idx="324">
                  <c:v>28567.0</c:v>
                </c:pt>
                <c:pt idx="325">
                  <c:v>28657.0</c:v>
                </c:pt>
                <c:pt idx="326">
                  <c:v>28731.0</c:v>
                </c:pt>
                <c:pt idx="327">
                  <c:v>28888.0</c:v>
                </c:pt>
                <c:pt idx="328">
                  <c:v>29016.0</c:v>
                </c:pt>
                <c:pt idx="329">
                  <c:v>29148.0</c:v>
                </c:pt>
                <c:pt idx="330">
                  <c:v>29219.0</c:v>
                </c:pt>
                <c:pt idx="331">
                  <c:v>29287.0</c:v>
                </c:pt>
                <c:pt idx="332">
                  <c:v>29413.0</c:v>
                </c:pt>
                <c:pt idx="333">
                  <c:v>29483.0</c:v>
                </c:pt>
                <c:pt idx="334">
                  <c:v>29482.0</c:v>
                </c:pt>
                <c:pt idx="335">
                  <c:v>29476.0</c:v>
                </c:pt>
                <c:pt idx="336">
                  <c:v>29467.0</c:v>
                </c:pt>
                <c:pt idx="337">
                  <c:v>29554.0</c:v>
                </c:pt>
                <c:pt idx="338">
                  <c:v>29623.0</c:v>
                </c:pt>
                <c:pt idx="339">
                  <c:v>29718.0</c:v>
                </c:pt>
                <c:pt idx="340">
                  <c:v>29819.0</c:v>
                </c:pt>
                <c:pt idx="341">
                  <c:v>29978.0</c:v>
                </c:pt>
                <c:pt idx="342">
                  <c:v>29989.0</c:v>
                </c:pt>
                <c:pt idx="343">
                  <c:v>30013.0</c:v>
                </c:pt>
                <c:pt idx="344">
                  <c:v>30116.0</c:v>
                </c:pt>
                <c:pt idx="345">
                  <c:v>30211.0</c:v>
                </c:pt>
                <c:pt idx="346">
                  <c:v>30260.0</c:v>
                </c:pt>
                <c:pt idx="347">
                  <c:v>30306.0</c:v>
                </c:pt>
                <c:pt idx="348">
                  <c:v>30351.0</c:v>
                </c:pt>
                <c:pt idx="349">
                  <c:v>30290.0</c:v>
                </c:pt>
                <c:pt idx="350">
                  <c:v>30381.0</c:v>
                </c:pt>
                <c:pt idx="351">
                  <c:v>30508.0</c:v>
                </c:pt>
                <c:pt idx="352">
                  <c:v>30626.0</c:v>
                </c:pt>
                <c:pt idx="353">
                  <c:v>30778.0</c:v>
                </c:pt>
                <c:pt idx="354">
                  <c:v>30913.0</c:v>
                </c:pt>
                <c:pt idx="355">
                  <c:v>31055.0</c:v>
                </c:pt>
                <c:pt idx="356">
                  <c:v>31232.0</c:v>
                </c:pt>
                <c:pt idx="357">
                  <c:v>31314.0</c:v>
                </c:pt>
                <c:pt idx="358">
                  <c:v>31391.0</c:v>
                </c:pt>
                <c:pt idx="359">
                  <c:v>31460.0</c:v>
                </c:pt>
                <c:pt idx="360">
                  <c:v>31523.0</c:v>
                </c:pt>
                <c:pt idx="361">
                  <c:v>31552.0</c:v>
                </c:pt>
                <c:pt idx="362">
                  <c:v>31493.0</c:v>
                </c:pt>
                <c:pt idx="363">
                  <c:v>31549.0</c:v>
                </c:pt>
                <c:pt idx="364">
                  <c:v>31505.0</c:v>
                </c:pt>
                <c:pt idx="365">
                  <c:v>31654.0</c:v>
                </c:pt>
                <c:pt idx="366">
                  <c:v>31752.0</c:v>
                </c:pt>
                <c:pt idx="367">
                  <c:v>31698.0</c:v>
                </c:pt>
                <c:pt idx="368">
                  <c:v>31695.0</c:v>
                </c:pt>
                <c:pt idx="369">
                  <c:v>31692.0</c:v>
                </c:pt>
                <c:pt idx="370">
                  <c:v>31610.0</c:v>
                </c:pt>
                <c:pt idx="371">
                  <c:v>31752.0</c:v>
                </c:pt>
                <c:pt idx="372">
                  <c:v>31788.0</c:v>
                </c:pt>
                <c:pt idx="373">
                  <c:v>31901.0</c:v>
                </c:pt>
                <c:pt idx="374">
                  <c:v>31943.0</c:v>
                </c:pt>
                <c:pt idx="375">
                  <c:v>31963.0</c:v>
                </c:pt>
                <c:pt idx="376">
                  <c:v>32030.0</c:v>
                </c:pt>
                <c:pt idx="377">
                  <c:v>32096.0</c:v>
                </c:pt>
                <c:pt idx="378">
                  <c:v>32130.0</c:v>
                </c:pt>
                <c:pt idx="379">
                  <c:v>32096.0</c:v>
                </c:pt>
                <c:pt idx="380">
                  <c:v>32097.0</c:v>
                </c:pt>
                <c:pt idx="381">
                  <c:v>32200.0</c:v>
                </c:pt>
                <c:pt idx="382">
                  <c:v>32195.0</c:v>
                </c:pt>
                <c:pt idx="383">
                  <c:v>32132.0</c:v>
                </c:pt>
                <c:pt idx="384">
                  <c:v>32084.0</c:v>
                </c:pt>
                <c:pt idx="385">
                  <c:v>32133.0</c:v>
                </c:pt>
                <c:pt idx="386">
                  <c:v>32237.0</c:v>
                </c:pt>
                <c:pt idx="387">
                  <c:v>32381.0</c:v>
                </c:pt>
                <c:pt idx="388">
                  <c:v>32432.0</c:v>
                </c:pt>
                <c:pt idx="389">
                  <c:v>32445.0</c:v>
                </c:pt>
                <c:pt idx="390">
                  <c:v>32532.0</c:v>
                </c:pt>
                <c:pt idx="391">
                  <c:v>32643.0</c:v>
                </c:pt>
                <c:pt idx="392">
                  <c:v>32798.0</c:v>
                </c:pt>
                <c:pt idx="393">
                  <c:v>32892.0</c:v>
                </c:pt>
                <c:pt idx="394">
                  <c:v>32958.0</c:v>
                </c:pt>
                <c:pt idx="395">
                  <c:v>33076.0</c:v>
                </c:pt>
                <c:pt idx="396">
                  <c:v>33122.0</c:v>
                </c:pt>
                <c:pt idx="397">
                  <c:v>33185.0</c:v>
                </c:pt>
                <c:pt idx="398">
                  <c:v>33149.0</c:v>
                </c:pt>
                <c:pt idx="399">
                  <c:v>33110.0</c:v>
                </c:pt>
                <c:pt idx="400">
                  <c:v>33233.0</c:v>
                </c:pt>
                <c:pt idx="401">
                  <c:v>33318.0</c:v>
                </c:pt>
                <c:pt idx="402">
                  <c:v>33373.0</c:v>
                </c:pt>
                <c:pt idx="403">
                  <c:v>33427.0</c:v>
                </c:pt>
                <c:pt idx="404">
                  <c:v>33308.0</c:v>
                </c:pt>
                <c:pt idx="405">
                  <c:v>33174.0</c:v>
                </c:pt>
                <c:pt idx="406">
                  <c:v>33109.0</c:v>
                </c:pt>
                <c:pt idx="407">
                  <c:v>33044.0</c:v>
                </c:pt>
                <c:pt idx="408">
                  <c:v>33118.0</c:v>
                </c:pt>
                <c:pt idx="409">
                  <c:v>33155.0</c:v>
                </c:pt>
                <c:pt idx="410">
                  <c:v>33073.0</c:v>
                </c:pt>
                <c:pt idx="411">
                  <c:v>33020.0</c:v>
                </c:pt>
                <c:pt idx="412">
                  <c:v>32931.0</c:v>
                </c:pt>
                <c:pt idx="413">
                  <c:v>32878.0</c:v>
                </c:pt>
                <c:pt idx="414">
                  <c:v>32818.0</c:v>
                </c:pt>
                <c:pt idx="415">
                  <c:v>32817.0</c:v>
                </c:pt>
                <c:pt idx="416">
                  <c:v>32899.0</c:v>
                </c:pt>
                <c:pt idx="417">
                  <c:v>33052.0</c:v>
                </c:pt>
                <c:pt idx="418">
                  <c:v>33137.0</c:v>
                </c:pt>
                <c:pt idx="419">
                  <c:v>33351.0</c:v>
                </c:pt>
                <c:pt idx="420">
                  <c:v>33449.0</c:v>
                </c:pt>
                <c:pt idx="421">
                  <c:v>33562.0</c:v>
                </c:pt>
                <c:pt idx="422">
                  <c:v>33611.0</c:v>
                </c:pt>
                <c:pt idx="423">
                  <c:v>33675.0</c:v>
                </c:pt>
                <c:pt idx="424">
                  <c:v>33616.0</c:v>
                </c:pt>
                <c:pt idx="425">
                  <c:v>33613.0</c:v>
                </c:pt>
                <c:pt idx="426">
                  <c:v>33611.0</c:v>
                </c:pt>
                <c:pt idx="427">
                  <c:v>33654.0</c:v>
                </c:pt>
                <c:pt idx="428">
                  <c:v>33708.0</c:v>
                </c:pt>
                <c:pt idx="429">
                  <c:v>33745.0</c:v>
                </c:pt>
                <c:pt idx="430">
                  <c:v>33811.0</c:v>
                </c:pt>
                <c:pt idx="431">
                  <c:v>33817.0</c:v>
                </c:pt>
                <c:pt idx="432">
                  <c:v>33784.0</c:v>
                </c:pt>
                <c:pt idx="433">
                  <c:v>33766.0</c:v>
                </c:pt>
                <c:pt idx="434">
                  <c:v>33756.0</c:v>
                </c:pt>
                <c:pt idx="435">
                  <c:v>33902.0</c:v>
                </c:pt>
                <c:pt idx="436">
                  <c:v>34024.0</c:v>
                </c:pt>
                <c:pt idx="437">
                  <c:v>34114.0</c:v>
                </c:pt>
                <c:pt idx="438">
                  <c:v>34251.0</c:v>
                </c:pt>
                <c:pt idx="439">
                  <c:v>34362.0</c:v>
                </c:pt>
                <c:pt idx="440">
                  <c:v>34494.0</c:v>
                </c:pt>
                <c:pt idx="441">
                  <c:v>34658.0</c:v>
                </c:pt>
                <c:pt idx="442">
                  <c:v>34699.0</c:v>
                </c:pt>
                <c:pt idx="443">
                  <c:v>34829.0</c:v>
                </c:pt>
                <c:pt idx="444">
                  <c:v>34870.0</c:v>
                </c:pt>
                <c:pt idx="445">
                  <c:v>34950.0</c:v>
                </c:pt>
                <c:pt idx="446">
                  <c:v>35068.0</c:v>
                </c:pt>
                <c:pt idx="447">
                  <c:v>35198.0</c:v>
                </c:pt>
                <c:pt idx="448">
                  <c:v>35317.0</c:v>
                </c:pt>
                <c:pt idx="449">
                  <c:v>35323.0</c:v>
                </c:pt>
                <c:pt idx="450">
                  <c:v>35314.0</c:v>
                </c:pt>
                <c:pt idx="451">
                  <c:v>35490.0</c:v>
                </c:pt>
                <c:pt idx="452">
                  <c:v>35625.0</c:v>
                </c:pt>
                <c:pt idx="453">
                  <c:v>35709.0</c:v>
                </c:pt>
                <c:pt idx="454">
                  <c:v>35566.0</c:v>
                </c:pt>
                <c:pt idx="455">
                  <c:v>35541.0</c:v>
                </c:pt>
                <c:pt idx="456">
                  <c:v>35616.0</c:v>
                </c:pt>
                <c:pt idx="457">
                  <c:v>35777.0</c:v>
                </c:pt>
                <c:pt idx="458">
                  <c:v>35854.0</c:v>
                </c:pt>
                <c:pt idx="459">
                  <c:v>35994.0</c:v>
                </c:pt>
                <c:pt idx="460">
                  <c:v>36087.0</c:v>
                </c:pt>
                <c:pt idx="461">
                  <c:v>36182.0</c:v>
                </c:pt>
                <c:pt idx="462">
                  <c:v>36266.0</c:v>
                </c:pt>
                <c:pt idx="463">
                  <c:v>36397.0</c:v>
                </c:pt>
                <c:pt idx="464">
                  <c:v>36530.0</c:v>
                </c:pt>
                <c:pt idx="465">
                  <c:v>36655.0</c:v>
                </c:pt>
                <c:pt idx="466">
                  <c:v>36667.0</c:v>
                </c:pt>
                <c:pt idx="467">
                  <c:v>36659.0</c:v>
                </c:pt>
                <c:pt idx="468">
                  <c:v>36682.0</c:v>
                </c:pt>
                <c:pt idx="469">
                  <c:v>36775.0</c:v>
                </c:pt>
                <c:pt idx="470">
                  <c:v>36835.0</c:v>
                </c:pt>
                <c:pt idx="471">
                  <c:v>36925.0</c:v>
                </c:pt>
                <c:pt idx="472">
                  <c:v>37004.0</c:v>
                </c:pt>
                <c:pt idx="473">
                  <c:v>36997.0</c:v>
                </c:pt>
                <c:pt idx="474">
                  <c:v>36920.0</c:v>
                </c:pt>
                <c:pt idx="475">
                  <c:v>36925.0</c:v>
                </c:pt>
                <c:pt idx="476">
                  <c:v>37001.0</c:v>
                </c:pt>
                <c:pt idx="477">
                  <c:v>37080.0</c:v>
                </c:pt>
                <c:pt idx="478">
                  <c:v>37121.0</c:v>
                </c:pt>
                <c:pt idx="479">
                  <c:v>37144.0</c:v>
                </c:pt>
                <c:pt idx="480">
                  <c:v>37239.0</c:v>
                </c:pt>
                <c:pt idx="481">
                  <c:v>37245.0</c:v>
                </c:pt>
                <c:pt idx="482">
                  <c:v>37183.0</c:v>
                </c:pt>
                <c:pt idx="483">
                  <c:v>37136.0</c:v>
                </c:pt>
                <c:pt idx="484">
                  <c:v>36995.0</c:v>
                </c:pt>
                <c:pt idx="485">
                  <c:v>36866.0</c:v>
                </c:pt>
                <c:pt idx="486">
                  <c:v>36892.0</c:v>
                </c:pt>
                <c:pt idx="487">
                  <c:v>36941.0</c:v>
                </c:pt>
                <c:pt idx="488">
                  <c:v>36993.0</c:v>
                </c:pt>
                <c:pt idx="489">
                  <c:v>37090.0</c:v>
                </c:pt>
                <c:pt idx="490">
                  <c:v>37153.0</c:v>
                </c:pt>
                <c:pt idx="491">
                  <c:v>37185.0</c:v>
                </c:pt>
                <c:pt idx="492">
                  <c:v>37128.0</c:v>
                </c:pt>
                <c:pt idx="493">
                  <c:v>37122.0</c:v>
                </c:pt>
                <c:pt idx="494">
                  <c:v>37049.0</c:v>
                </c:pt>
                <c:pt idx="495">
                  <c:v>36996.0</c:v>
                </c:pt>
                <c:pt idx="496">
                  <c:v>37072.0</c:v>
                </c:pt>
                <c:pt idx="497">
                  <c:v>37135.0</c:v>
                </c:pt>
                <c:pt idx="498">
                  <c:v>37084.0</c:v>
                </c:pt>
                <c:pt idx="499">
                  <c:v>37165.0</c:v>
                </c:pt>
                <c:pt idx="500">
                  <c:v>37202.0</c:v>
                </c:pt>
                <c:pt idx="501">
                  <c:v>37135.0</c:v>
                </c:pt>
                <c:pt idx="502">
                  <c:v>37087.0</c:v>
                </c:pt>
                <c:pt idx="503">
                  <c:v>37129.0</c:v>
                </c:pt>
                <c:pt idx="504">
                  <c:v>37165.0</c:v>
                </c:pt>
                <c:pt idx="505">
                  <c:v>37124.0</c:v>
                </c:pt>
                <c:pt idx="506">
                  <c:v>37063.0</c:v>
                </c:pt>
                <c:pt idx="507">
                  <c:v>36984.0</c:v>
                </c:pt>
                <c:pt idx="508">
                  <c:v>37025.0</c:v>
                </c:pt>
                <c:pt idx="509">
                  <c:v>36969.0</c:v>
                </c:pt>
                <c:pt idx="510">
                  <c:v>36899.0</c:v>
                </c:pt>
                <c:pt idx="511">
                  <c:v>36920.0</c:v>
                </c:pt>
                <c:pt idx="512">
                  <c:v>36906.0</c:v>
                </c:pt>
                <c:pt idx="513">
                  <c:v>36883.0</c:v>
                </c:pt>
                <c:pt idx="514">
                  <c:v>36940.0</c:v>
                </c:pt>
                <c:pt idx="515">
                  <c:v>37022.0</c:v>
                </c:pt>
                <c:pt idx="516">
                  <c:v>37074.0</c:v>
                </c:pt>
                <c:pt idx="517">
                  <c:v>37099.0</c:v>
                </c:pt>
                <c:pt idx="518">
                  <c:v>37103.0</c:v>
                </c:pt>
                <c:pt idx="519">
                  <c:v>37223.0</c:v>
                </c:pt>
                <c:pt idx="520">
                  <c:v>37330.0</c:v>
                </c:pt>
                <c:pt idx="521">
                  <c:v>37512.0</c:v>
                </c:pt>
                <c:pt idx="522">
                  <c:v>37691.0</c:v>
                </c:pt>
                <c:pt idx="523">
                  <c:v>37997.0</c:v>
                </c:pt>
                <c:pt idx="524">
                  <c:v>38246.0</c:v>
                </c:pt>
                <c:pt idx="525">
                  <c:v>38201.0</c:v>
                </c:pt>
                <c:pt idx="526">
                  <c:v>38113.0</c:v>
                </c:pt>
                <c:pt idx="527">
                  <c:v>38026.0</c:v>
                </c:pt>
                <c:pt idx="528">
                  <c:v>37997.0</c:v>
                </c:pt>
                <c:pt idx="529">
                  <c:v>37969.0</c:v>
                </c:pt>
                <c:pt idx="530">
                  <c:v>37939.0</c:v>
                </c:pt>
                <c:pt idx="531">
                  <c:v>37981.0</c:v>
                </c:pt>
                <c:pt idx="532">
                  <c:v>38021.0</c:v>
                </c:pt>
                <c:pt idx="533">
                  <c:v>38072.0</c:v>
                </c:pt>
                <c:pt idx="534">
                  <c:v>38166.0</c:v>
                </c:pt>
                <c:pt idx="535">
                  <c:v>38162.0</c:v>
                </c:pt>
                <c:pt idx="536">
                  <c:v>38251.0</c:v>
                </c:pt>
                <c:pt idx="537">
                  <c:v>38316.0</c:v>
                </c:pt>
                <c:pt idx="538">
                  <c:v>38388.0</c:v>
                </c:pt>
                <c:pt idx="539">
                  <c:v>38441.0</c:v>
                </c:pt>
                <c:pt idx="540">
                  <c:v>38545.0</c:v>
                </c:pt>
                <c:pt idx="541">
                  <c:v>38580.0</c:v>
                </c:pt>
                <c:pt idx="542">
                  <c:v>38574.0</c:v>
                </c:pt>
                <c:pt idx="543">
                  <c:v>38565.0</c:v>
                </c:pt>
                <c:pt idx="544">
                  <c:v>38527.0</c:v>
                </c:pt>
                <c:pt idx="545">
                  <c:v>38536.0</c:v>
                </c:pt>
                <c:pt idx="546">
                  <c:v>38459.0</c:v>
                </c:pt>
                <c:pt idx="547">
                  <c:v>38469.0</c:v>
                </c:pt>
                <c:pt idx="548">
                  <c:v>38622.0</c:v>
                </c:pt>
                <c:pt idx="549">
                  <c:v>38714.0</c:v>
                </c:pt>
                <c:pt idx="550">
                  <c:v>38797.0</c:v>
                </c:pt>
                <c:pt idx="551">
                  <c:v>38864.0</c:v>
                </c:pt>
                <c:pt idx="552">
                  <c:v>38901.0</c:v>
                </c:pt>
                <c:pt idx="553">
                  <c:v>38983.0</c:v>
                </c:pt>
                <c:pt idx="554">
                  <c:v>39133.0</c:v>
                </c:pt>
                <c:pt idx="555">
                  <c:v>39238.0</c:v>
                </c:pt>
                <c:pt idx="556">
                  <c:v>39314.0</c:v>
                </c:pt>
                <c:pt idx="557">
                  <c:v>39465.0</c:v>
                </c:pt>
                <c:pt idx="558">
                  <c:v>39546.0</c:v>
                </c:pt>
                <c:pt idx="559">
                  <c:v>39614.0</c:v>
                </c:pt>
                <c:pt idx="560">
                  <c:v>39713.0</c:v>
                </c:pt>
                <c:pt idx="561">
                  <c:v>39812.0</c:v>
                </c:pt>
                <c:pt idx="562">
                  <c:v>39918.0</c:v>
                </c:pt>
                <c:pt idx="563">
                  <c:v>39951.0</c:v>
                </c:pt>
                <c:pt idx="564">
                  <c:v>39961.0</c:v>
                </c:pt>
                <c:pt idx="565">
                  <c:v>39936.0</c:v>
                </c:pt>
                <c:pt idx="566">
                  <c:v>40025.0</c:v>
                </c:pt>
                <c:pt idx="567">
                  <c:v>40183.0</c:v>
                </c:pt>
                <c:pt idx="568">
                  <c:v>40214.0</c:v>
                </c:pt>
                <c:pt idx="569">
                  <c:v>40205.0</c:v>
                </c:pt>
                <c:pt idx="570">
                  <c:v>40173.0</c:v>
                </c:pt>
                <c:pt idx="571">
                  <c:v>40203.0</c:v>
                </c:pt>
                <c:pt idx="572">
                  <c:v>40278.0</c:v>
                </c:pt>
                <c:pt idx="573">
                  <c:v>40362.0</c:v>
                </c:pt>
                <c:pt idx="574">
                  <c:v>40411.0</c:v>
                </c:pt>
                <c:pt idx="575">
                  <c:v>40511.0</c:v>
                </c:pt>
                <c:pt idx="576">
                  <c:v>40575.0</c:v>
                </c:pt>
                <c:pt idx="577">
                  <c:v>40666.0</c:v>
                </c:pt>
                <c:pt idx="578">
                  <c:v>40725.0</c:v>
                </c:pt>
                <c:pt idx="579">
                  <c:v>40790.0</c:v>
                </c:pt>
                <c:pt idx="580">
                  <c:v>40899.0</c:v>
                </c:pt>
                <c:pt idx="581">
                  <c:v>40935.0</c:v>
                </c:pt>
                <c:pt idx="582">
                  <c:v>40998.0</c:v>
                </c:pt>
                <c:pt idx="583">
                  <c:v>41170.0</c:v>
                </c:pt>
                <c:pt idx="584">
                  <c:v>41308.0</c:v>
                </c:pt>
                <c:pt idx="585">
                  <c:v>41449.0</c:v>
                </c:pt>
                <c:pt idx="586">
                  <c:v>41555.0</c:v>
                </c:pt>
                <c:pt idx="587">
                  <c:v>41706.0</c:v>
                </c:pt>
                <c:pt idx="588">
                  <c:v>41796.0</c:v>
                </c:pt>
                <c:pt idx="589">
                  <c:v>41896.0</c:v>
                </c:pt>
                <c:pt idx="590">
                  <c:v>41968.0</c:v>
                </c:pt>
                <c:pt idx="591">
                  <c:v>42110.0</c:v>
                </c:pt>
                <c:pt idx="592">
                  <c:v>42224.0</c:v>
                </c:pt>
                <c:pt idx="593">
                  <c:v>42331.0</c:v>
                </c:pt>
                <c:pt idx="594">
                  <c:v>42408.0</c:v>
                </c:pt>
                <c:pt idx="595">
                  <c:v>42440.0</c:v>
                </c:pt>
                <c:pt idx="596">
                  <c:v>42575.0</c:v>
                </c:pt>
                <c:pt idx="597">
                  <c:v>42576.0</c:v>
                </c:pt>
                <c:pt idx="598">
                  <c:v>42689.0</c:v>
                </c:pt>
                <c:pt idx="599">
                  <c:v>42812.0</c:v>
                </c:pt>
                <c:pt idx="600">
                  <c:v>42937.0</c:v>
                </c:pt>
                <c:pt idx="601">
                  <c:v>42982.0</c:v>
                </c:pt>
                <c:pt idx="602">
                  <c:v>42919.0</c:v>
                </c:pt>
                <c:pt idx="603">
                  <c:v>42853.0</c:v>
                </c:pt>
                <c:pt idx="604">
                  <c:v>42847.0</c:v>
                </c:pt>
                <c:pt idx="605">
                  <c:v>42900.0</c:v>
                </c:pt>
                <c:pt idx="606">
                  <c:v>42869.0</c:v>
                </c:pt>
                <c:pt idx="607">
                  <c:v>42918.0</c:v>
                </c:pt>
                <c:pt idx="608">
                  <c:v>42820.0</c:v>
                </c:pt>
                <c:pt idx="609">
                  <c:v>42898.0</c:v>
                </c:pt>
                <c:pt idx="610">
                  <c:v>42926.0</c:v>
                </c:pt>
                <c:pt idx="611">
                  <c:v>43008.0</c:v>
                </c:pt>
                <c:pt idx="612">
                  <c:v>43033.0</c:v>
                </c:pt>
                <c:pt idx="613">
                  <c:v>43068.0</c:v>
                </c:pt>
                <c:pt idx="614">
                  <c:v>43041.0</c:v>
                </c:pt>
                <c:pt idx="615">
                  <c:v>43061.0</c:v>
                </c:pt>
                <c:pt idx="616">
                  <c:v>43192.0</c:v>
                </c:pt>
                <c:pt idx="617">
                  <c:v>43325.0</c:v>
                </c:pt>
                <c:pt idx="618">
                  <c:v>43436.0</c:v>
                </c:pt>
                <c:pt idx="619">
                  <c:v>43583.0</c:v>
                </c:pt>
                <c:pt idx="620">
                  <c:v>43683.0</c:v>
                </c:pt>
                <c:pt idx="621">
                  <c:v>43765.0</c:v>
                </c:pt>
                <c:pt idx="622">
                  <c:v>43880.0</c:v>
                </c:pt>
                <c:pt idx="623">
                  <c:v>43996.0</c:v>
                </c:pt>
                <c:pt idx="624">
                  <c:v>44137.0</c:v>
                </c:pt>
                <c:pt idx="625">
                  <c:v>44217.0</c:v>
                </c:pt>
                <c:pt idx="626">
                  <c:v>44190.0</c:v>
                </c:pt>
                <c:pt idx="627">
                  <c:v>44097.0</c:v>
                </c:pt>
                <c:pt idx="628">
                  <c:v>43982.0</c:v>
                </c:pt>
                <c:pt idx="629">
                  <c:v>43943.0</c:v>
                </c:pt>
                <c:pt idx="630">
                  <c:v>43949.0</c:v>
                </c:pt>
                <c:pt idx="631">
                  <c:v>43999.0</c:v>
                </c:pt>
                <c:pt idx="632">
                  <c:v>44072.0</c:v>
                </c:pt>
                <c:pt idx="633">
                  <c:v>44173.0</c:v>
                </c:pt>
                <c:pt idx="634">
                  <c:v>44211.0</c:v>
                </c:pt>
                <c:pt idx="635">
                  <c:v>44254.0</c:v>
                </c:pt>
                <c:pt idx="636">
                  <c:v>44262.0</c:v>
                </c:pt>
                <c:pt idx="637">
                  <c:v>44117.0</c:v>
                </c:pt>
                <c:pt idx="638">
                  <c:v>44134.0</c:v>
                </c:pt>
                <c:pt idx="639">
                  <c:v>44138.0</c:v>
                </c:pt>
                <c:pt idx="640">
                  <c:v>44275.0</c:v>
                </c:pt>
                <c:pt idx="641">
                  <c:v>44367.0</c:v>
                </c:pt>
                <c:pt idx="642">
                  <c:v>44320.0</c:v>
                </c:pt>
                <c:pt idx="643">
                  <c:v>44260.0</c:v>
                </c:pt>
                <c:pt idx="644">
                  <c:v>44357.0</c:v>
                </c:pt>
                <c:pt idx="645">
                  <c:v>44352.0</c:v>
                </c:pt>
                <c:pt idx="646">
                  <c:v>44365.0</c:v>
                </c:pt>
                <c:pt idx="647">
                  <c:v>44384.0</c:v>
                </c:pt>
                <c:pt idx="648">
                  <c:v>44401.0</c:v>
                </c:pt>
                <c:pt idx="649">
                  <c:v>44318.0</c:v>
                </c:pt>
                <c:pt idx="650">
                  <c:v>44299.0</c:v>
                </c:pt>
                <c:pt idx="651">
                  <c:v>44248.0</c:v>
                </c:pt>
                <c:pt idx="652">
                  <c:v>44433.0</c:v>
                </c:pt>
                <c:pt idx="653">
                  <c:v>44415.0</c:v>
                </c:pt>
                <c:pt idx="654">
                  <c:v>44332.0</c:v>
                </c:pt>
                <c:pt idx="655">
                  <c:v>44322.0</c:v>
                </c:pt>
                <c:pt idx="656">
                  <c:v>44286.0</c:v>
                </c:pt>
                <c:pt idx="657">
                  <c:v>44141.0</c:v>
                </c:pt>
                <c:pt idx="658">
                  <c:v>44170.0</c:v>
                </c:pt>
                <c:pt idx="659">
                  <c:v>44266.0</c:v>
                </c:pt>
                <c:pt idx="660">
                  <c:v>44398.0</c:v>
                </c:pt>
                <c:pt idx="661">
                  <c:v>44509.0</c:v>
                </c:pt>
                <c:pt idx="662">
                  <c:v>44616.0</c:v>
                </c:pt>
                <c:pt idx="663">
                  <c:v>44675.0</c:v>
                </c:pt>
                <c:pt idx="664">
                  <c:v>44617.0</c:v>
                </c:pt>
                <c:pt idx="665">
                  <c:v>44687.0</c:v>
                </c:pt>
                <c:pt idx="666">
                  <c:v>44685.0</c:v>
                </c:pt>
                <c:pt idx="667">
                  <c:v>44737.0</c:v>
                </c:pt>
                <c:pt idx="668">
                  <c:v>44769.0</c:v>
                </c:pt>
                <c:pt idx="669">
                  <c:v>44836.0</c:v>
                </c:pt>
                <c:pt idx="670">
                  <c:v>44927.0</c:v>
                </c:pt>
                <c:pt idx="671">
                  <c:v>45049.0</c:v>
                </c:pt>
                <c:pt idx="672">
                  <c:v>45127.0</c:v>
                </c:pt>
                <c:pt idx="673">
                  <c:v>45158.0</c:v>
                </c:pt>
                <c:pt idx="674">
                  <c:v>45262.0</c:v>
                </c:pt>
                <c:pt idx="675">
                  <c:v>45299.0</c:v>
                </c:pt>
                <c:pt idx="676">
                  <c:v>45273.0</c:v>
                </c:pt>
                <c:pt idx="677">
                  <c:v>45394.0</c:v>
                </c:pt>
                <c:pt idx="678">
                  <c:v>45484.0</c:v>
                </c:pt>
                <c:pt idx="679">
                  <c:v>45573.0</c:v>
                </c:pt>
                <c:pt idx="680">
                  <c:v>45630.0</c:v>
                </c:pt>
                <c:pt idx="681">
                  <c:v>45687.0</c:v>
                </c:pt>
                <c:pt idx="682">
                  <c:v>45772.0</c:v>
                </c:pt>
                <c:pt idx="683">
                  <c:v>45780.0</c:v>
                </c:pt>
                <c:pt idx="684">
                  <c:v>45791.0</c:v>
                </c:pt>
                <c:pt idx="685">
                  <c:v>45778.0</c:v>
                </c:pt>
                <c:pt idx="686">
                  <c:v>45906.0</c:v>
                </c:pt>
                <c:pt idx="687">
                  <c:v>46034.0</c:v>
                </c:pt>
                <c:pt idx="688">
                  <c:v>46091.0</c:v>
                </c:pt>
                <c:pt idx="689">
                  <c:v>46192.0</c:v>
                </c:pt>
                <c:pt idx="690">
                  <c:v>46232.0</c:v>
                </c:pt>
                <c:pt idx="691">
                  <c:v>46256.0</c:v>
                </c:pt>
                <c:pt idx="692">
                  <c:v>46149.0</c:v>
                </c:pt>
                <c:pt idx="693">
                  <c:v>46143.0</c:v>
                </c:pt>
                <c:pt idx="694">
                  <c:v>46183.0</c:v>
                </c:pt>
                <c:pt idx="695">
                  <c:v>46117.0</c:v>
                </c:pt>
                <c:pt idx="696">
                  <c:v>46164.0</c:v>
                </c:pt>
                <c:pt idx="697">
                  <c:v>46291.0</c:v>
                </c:pt>
                <c:pt idx="698">
                  <c:v>46285.0</c:v>
                </c:pt>
                <c:pt idx="699">
                  <c:v>46208.0</c:v>
                </c:pt>
                <c:pt idx="700">
                  <c:v>46176.0</c:v>
                </c:pt>
                <c:pt idx="701">
                  <c:v>46202.0</c:v>
                </c:pt>
                <c:pt idx="702">
                  <c:v>46249.0</c:v>
                </c:pt>
                <c:pt idx="703">
                  <c:v>46362.0</c:v>
                </c:pt>
                <c:pt idx="704">
                  <c:v>46427.0</c:v>
                </c:pt>
                <c:pt idx="705">
                  <c:v>46532.0</c:v>
                </c:pt>
                <c:pt idx="706">
                  <c:v>46598.0</c:v>
                </c:pt>
                <c:pt idx="707">
                  <c:v>46656.0</c:v>
                </c:pt>
                <c:pt idx="708">
                  <c:v>46695.0</c:v>
                </c:pt>
                <c:pt idx="709">
                  <c:v>46730.0</c:v>
                </c:pt>
                <c:pt idx="710">
                  <c:v>46754.0</c:v>
                </c:pt>
                <c:pt idx="711">
                  <c:v>46922.0</c:v>
                </c:pt>
                <c:pt idx="712">
                  <c:v>47014.0</c:v>
                </c:pt>
                <c:pt idx="713">
                  <c:v>47127.0</c:v>
                </c:pt>
                <c:pt idx="714">
                  <c:v>47183.0</c:v>
                </c:pt>
                <c:pt idx="715">
                  <c:v>47243.0</c:v>
                </c:pt>
                <c:pt idx="716">
                  <c:v>47304.0</c:v>
                </c:pt>
                <c:pt idx="717">
                  <c:v>47342.0</c:v>
                </c:pt>
                <c:pt idx="718">
                  <c:v>47371.0</c:v>
                </c:pt>
                <c:pt idx="719">
                  <c:v>47362.0</c:v>
                </c:pt>
                <c:pt idx="720">
                  <c:v>47300.0</c:v>
                </c:pt>
                <c:pt idx="721">
                  <c:v>47408.0</c:v>
                </c:pt>
                <c:pt idx="722">
                  <c:v>47403.0</c:v>
                </c:pt>
                <c:pt idx="723">
                  <c:v>47524.0</c:v>
                </c:pt>
                <c:pt idx="724">
                  <c:v>47514.0</c:v>
                </c:pt>
                <c:pt idx="725">
                  <c:v>47451.0</c:v>
                </c:pt>
                <c:pt idx="726">
                  <c:v>47477.0</c:v>
                </c:pt>
                <c:pt idx="727">
                  <c:v>47553.0</c:v>
                </c:pt>
                <c:pt idx="728">
                  <c:v>47605.0</c:v>
                </c:pt>
                <c:pt idx="729">
                  <c:v>47696.0</c:v>
                </c:pt>
                <c:pt idx="730">
                  <c:v>47891.0</c:v>
                </c:pt>
                <c:pt idx="731">
                  <c:v>47961.0</c:v>
                </c:pt>
                <c:pt idx="732">
                  <c:v>48004.0</c:v>
                </c:pt>
                <c:pt idx="733">
                  <c:v>48072.0</c:v>
                </c:pt>
                <c:pt idx="734">
                  <c:v>48157.0</c:v>
                </c:pt>
                <c:pt idx="735">
                  <c:v>48048.0</c:v>
                </c:pt>
                <c:pt idx="736">
                  <c:v>47997.0</c:v>
                </c:pt>
                <c:pt idx="737">
                  <c:v>48002.0</c:v>
                </c:pt>
                <c:pt idx="738">
                  <c:v>48002.0</c:v>
                </c:pt>
                <c:pt idx="739">
                  <c:v>48065.0</c:v>
                </c:pt>
                <c:pt idx="740">
                  <c:v>48120.0</c:v>
                </c:pt>
                <c:pt idx="741">
                  <c:v>48184.0</c:v>
                </c:pt>
                <c:pt idx="742">
                  <c:v>48247.0</c:v>
                </c:pt>
                <c:pt idx="743">
                  <c:v>48333.0</c:v>
                </c:pt>
                <c:pt idx="744">
                  <c:v>48410.0</c:v>
                </c:pt>
                <c:pt idx="745">
                  <c:v>48384.0</c:v>
                </c:pt>
                <c:pt idx="746">
                  <c:v>48321.0</c:v>
                </c:pt>
                <c:pt idx="747">
                  <c:v>48378.0</c:v>
                </c:pt>
                <c:pt idx="748">
                  <c:v>48376.0</c:v>
                </c:pt>
                <c:pt idx="749">
                  <c:v>48277.0</c:v>
                </c:pt>
                <c:pt idx="750">
                  <c:v>48256.0</c:v>
                </c:pt>
                <c:pt idx="751">
                  <c:v>48440.0</c:v>
                </c:pt>
                <c:pt idx="752">
                  <c:v>48558.0</c:v>
                </c:pt>
                <c:pt idx="753">
                  <c:v>48625.0</c:v>
                </c:pt>
                <c:pt idx="754">
                  <c:v>48766.0</c:v>
                </c:pt>
                <c:pt idx="755">
                  <c:v>48890.0</c:v>
                </c:pt>
                <c:pt idx="756">
                  <c:v>49050.0</c:v>
                </c:pt>
                <c:pt idx="757">
                  <c:v>49177.0</c:v>
                </c:pt>
                <c:pt idx="758">
                  <c:v>49261.0</c:v>
                </c:pt>
                <c:pt idx="759">
                  <c:v>49202.0</c:v>
                </c:pt>
                <c:pt idx="760">
                  <c:v>49217.0</c:v>
                </c:pt>
                <c:pt idx="761">
                  <c:v>49159.0</c:v>
                </c:pt>
                <c:pt idx="762">
                  <c:v>49166.0</c:v>
                </c:pt>
                <c:pt idx="763">
                  <c:v>49136.0</c:v>
                </c:pt>
                <c:pt idx="764">
                  <c:v>49144.0</c:v>
                </c:pt>
                <c:pt idx="765">
                  <c:v>49109.0</c:v>
                </c:pt>
                <c:pt idx="766">
                  <c:v>49147.0</c:v>
                </c:pt>
                <c:pt idx="767">
                  <c:v>49291.0</c:v>
                </c:pt>
                <c:pt idx="768">
                  <c:v>49359.0</c:v>
                </c:pt>
                <c:pt idx="769">
                  <c:v>49446.0</c:v>
                </c:pt>
                <c:pt idx="770">
                  <c:v>49567.0</c:v>
                </c:pt>
                <c:pt idx="771">
                  <c:v>49685.0</c:v>
                </c:pt>
                <c:pt idx="772">
                  <c:v>49814.0</c:v>
                </c:pt>
                <c:pt idx="773">
                  <c:v>49805.0</c:v>
                </c:pt>
                <c:pt idx="774">
                  <c:v>49899.0</c:v>
                </c:pt>
                <c:pt idx="775">
                  <c:v>50049.0</c:v>
                </c:pt>
                <c:pt idx="776">
                  <c:v>50161.0</c:v>
                </c:pt>
                <c:pt idx="777">
                  <c:v>50308.0</c:v>
                </c:pt>
                <c:pt idx="778">
                  <c:v>50325.0</c:v>
                </c:pt>
                <c:pt idx="779">
                  <c:v>50379.0</c:v>
                </c:pt>
                <c:pt idx="780">
                  <c:v>50460.0</c:v>
                </c:pt>
                <c:pt idx="781">
                  <c:v>50545.0</c:v>
                </c:pt>
                <c:pt idx="782">
                  <c:v>50584.0</c:v>
                </c:pt>
                <c:pt idx="783">
                  <c:v>50554.0</c:v>
                </c:pt>
                <c:pt idx="784">
                  <c:v>50653.0</c:v>
                </c:pt>
                <c:pt idx="785">
                  <c:v>50759.0</c:v>
                </c:pt>
                <c:pt idx="786">
                  <c:v>50941.0</c:v>
                </c:pt>
                <c:pt idx="787">
                  <c:v>51150.0</c:v>
                </c:pt>
                <c:pt idx="788">
                  <c:v>51245.0</c:v>
                </c:pt>
                <c:pt idx="789">
                  <c:v>51308.0</c:v>
                </c:pt>
                <c:pt idx="790">
                  <c:v>51366.0</c:v>
                </c:pt>
                <c:pt idx="791">
                  <c:v>51416.0</c:v>
                </c:pt>
                <c:pt idx="792">
                  <c:v>51505.0</c:v>
                </c:pt>
                <c:pt idx="793">
                  <c:v>51553.0</c:v>
                </c:pt>
                <c:pt idx="794">
                  <c:v>51659.0</c:v>
                </c:pt>
                <c:pt idx="795">
                  <c:v>51825.0</c:v>
                </c:pt>
                <c:pt idx="796">
                  <c:v>51936.0</c:v>
                </c:pt>
                <c:pt idx="797">
                  <c:v>52012.0</c:v>
                </c:pt>
                <c:pt idx="798">
                  <c:v>52097.0</c:v>
                </c:pt>
                <c:pt idx="799">
                  <c:v>52190.0</c:v>
                </c:pt>
                <c:pt idx="800">
                  <c:v>52301.0</c:v>
                </c:pt>
                <c:pt idx="801">
                  <c:v>52403.0</c:v>
                </c:pt>
                <c:pt idx="802">
                  <c:v>52498.0</c:v>
                </c:pt>
                <c:pt idx="803">
                  <c:v>52598.0</c:v>
                </c:pt>
                <c:pt idx="804">
                  <c:v>52696.0</c:v>
                </c:pt>
                <c:pt idx="805">
                  <c:v>52788.0</c:v>
                </c:pt>
                <c:pt idx="806">
                  <c:v>52852.0</c:v>
                </c:pt>
                <c:pt idx="807">
                  <c:v>52946.0</c:v>
                </c:pt>
                <c:pt idx="808">
                  <c:v>53073.0</c:v>
                </c:pt>
                <c:pt idx="809">
                  <c:v>53106.0</c:v>
                </c:pt>
                <c:pt idx="810">
                  <c:v>53156.0</c:v>
                </c:pt>
                <c:pt idx="811">
                  <c:v>53223.0</c:v>
                </c:pt>
                <c:pt idx="812">
                  <c:v>53369.0</c:v>
                </c:pt>
                <c:pt idx="813">
                  <c:v>53405.0</c:v>
                </c:pt>
                <c:pt idx="814">
                  <c:v>53525.0</c:v>
                </c:pt>
                <c:pt idx="815">
                  <c:v>53679.0</c:v>
                </c:pt>
                <c:pt idx="816">
                  <c:v>53786.0</c:v>
                </c:pt>
                <c:pt idx="817">
                  <c:v>53892.0</c:v>
                </c:pt>
                <c:pt idx="818">
                  <c:v>53959.0</c:v>
                </c:pt>
                <c:pt idx="819">
                  <c:v>53924.0</c:v>
                </c:pt>
                <c:pt idx="820">
                  <c:v>53864.0</c:v>
                </c:pt>
                <c:pt idx="821">
                  <c:v>54085.0</c:v>
                </c:pt>
                <c:pt idx="822">
                  <c:v>54058.0</c:v>
                </c:pt>
                <c:pt idx="823">
                  <c:v>54137.0</c:v>
                </c:pt>
                <c:pt idx="824">
                  <c:v>54194.0</c:v>
                </c:pt>
                <c:pt idx="825">
                  <c:v>54224.0</c:v>
                </c:pt>
                <c:pt idx="826">
                  <c:v>54282.0</c:v>
                </c:pt>
                <c:pt idx="827">
                  <c:v>54232.0</c:v>
                </c:pt>
                <c:pt idx="828">
                  <c:v>54302.0</c:v>
                </c:pt>
                <c:pt idx="829">
                  <c:v>54361.0</c:v>
                </c:pt>
                <c:pt idx="830">
                  <c:v>54468.0</c:v>
                </c:pt>
                <c:pt idx="831">
                  <c:v>54595.0</c:v>
                </c:pt>
                <c:pt idx="832">
                  <c:v>54639.0</c:v>
                </c:pt>
                <c:pt idx="833">
                  <c:v>54716.0</c:v>
                </c:pt>
                <c:pt idx="834">
                  <c:v>54855.0</c:v>
                </c:pt>
                <c:pt idx="835">
                  <c:v>54947.0</c:v>
                </c:pt>
                <c:pt idx="836">
                  <c:v>55092.0</c:v>
                </c:pt>
                <c:pt idx="837">
                  <c:v>55186.0</c:v>
                </c:pt>
                <c:pt idx="838">
                  <c:v>55252.0</c:v>
                </c:pt>
                <c:pt idx="839">
                  <c:v>55346.0</c:v>
                </c:pt>
                <c:pt idx="840">
                  <c:v>55439.0</c:v>
                </c:pt>
                <c:pt idx="841">
                  <c:v>55574.0</c:v>
                </c:pt>
                <c:pt idx="842">
                  <c:v>55633.0</c:v>
                </c:pt>
                <c:pt idx="843">
                  <c:v>55691.0</c:v>
                </c:pt>
                <c:pt idx="844">
                  <c:v>55773.0</c:v>
                </c:pt>
                <c:pt idx="845">
                  <c:v>55901.0</c:v>
                </c:pt>
                <c:pt idx="846">
                  <c:v>55984.0</c:v>
                </c:pt>
                <c:pt idx="847">
                  <c:v>55991.0</c:v>
                </c:pt>
                <c:pt idx="848">
                  <c:v>55953.0</c:v>
                </c:pt>
                <c:pt idx="849">
                  <c:v>55923.0</c:v>
                </c:pt>
                <c:pt idx="850">
                  <c:v>55826.0</c:v>
                </c:pt>
                <c:pt idx="851">
                  <c:v>55823.0</c:v>
                </c:pt>
                <c:pt idx="852">
                  <c:v>55935.0</c:v>
                </c:pt>
                <c:pt idx="853">
                  <c:v>56065.0</c:v>
                </c:pt>
                <c:pt idx="854">
                  <c:v>56175.0</c:v>
                </c:pt>
                <c:pt idx="855">
                  <c:v>56275.0</c:v>
                </c:pt>
                <c:pt idx="856">
                  <c:v>56389.0</c:v>
                </c:pt>
                <c:pt idx="857">
                  <c:v>56488.0</c:v>
                </c:pt>
                <c:pt idx="858">
                  <c:v>56540.0</c:v>
                </c:pt>
                <c:pt idx="859">
                  <c:v>56567.0</c:v>
                </c:pt>
                <c:pt idx="860">
                  <c:v>56697.0</c:v>
                </c:pt>
                <c:pt idx="861">
                  <c:v>56808.0</c:v>
                </c:pt>
                <c:pt idx="862">
                  <c:v>56904.0</c:v>
                </c:pt>
                <c:pt idx="863">
                  <c:v>57020.0</c:v>
                </c:pt>
                <c:pt idx="864">
                  <c:v>57105.0</c:v>
                </c:pt>
                <c:pt idx="865">
                  <c:v>57251.0</c:v>
                </c:pt>
                <c:pt idx="866">
                  <c:v>57320.0</c:v>
                </c:pt>
                <c:pt idx="867">
                  <c:v>57366.0</c:v>
                </c:pt>
                <c:pt idx="868">
                  <c:v>57430.0</c:v>
                </c:pt>
                <c:pt idx="869">
                  <c:v>57524.0</c:v>
                </c:pt>
                <c:pt idx="870">
                  <c:v>57521.0</c:v>
                </c:pt>
                <c:pt idx="871">
                  <c:v>57585.0</c:v>
                </c:pt>
                <c:pt idx="872">
                  <c:v>57653.0</c:v>
                </c:pt>
                <c:pt idx="873">
                  <c:v>57702.0</c:v>
                </c:pt>
                <c:pt idx="874">
                  <c:v>57672.0</c:v>
                </c:pt>
                <c:pt idx="875">
                  <c:v>57618.0</c:v>
                </c:pt>
                <c:pt idx="876">
                  <c:v>57512.0</c:v>
                </c:pt>
                <c:pt idx="877">
                  <c:v>57504.0</c:v>
                </c:pt>
                <c:pt idx="878">
                  <c:v>57501.0</c:v>
                </c:pt>
                <c:pt idx="879">
                  <c:v>57528.0</c:v>
                </c:pt>
                <c:pt idx="880">
                  <c:v>57638.0</c:v>
                </c:pt>
                <c:pt idx="881">
                  <c:v>57773.0</c:v>
                </c:pt>
                <c:pt idx="882">
                  <c:v>57783.0</c:v>
                </c:pt>
                <c:pt idx="883">
                  <c:v>57831.0</c:v>
                </c:pt>
                <c:pt idx="884">
                  <c:v>57951.0</c:v>
                </c:pt>
                <c:pt idx="885">
                  <c:v>58060.0</c:v>
                </c:pt>
                <c:pt idx="886">
                  <c:v>58129.0</c:v>
                </c:pt>
                <c:pt idx="887">
                  <c:v>58182.0</c:v>
                </c:pt>
                <c:pt idx="888">
                  <c:v>58305.0</c:v>
                </c:pt>
                <c:pt idx="889">
                  <c:v>58398.0</c:v>
                </c:pt>
                <c:pt idx="890">
                  <c:v>58378.0</c:v>
                </c:pt>
                <c:pt idx="891">
                  <c:v>58421.0</c:v>
                </c:pt>
                <c:pt idx="892">
                  <c:v>58391.0</c:v>
                </c:pt>
                <c:pt idx="893">
                  <c:v>58421.0</c:v>
                </c:pt>
                <c:pt idx="894">
                  <c:v>58494.0</c:v>
                </c:pt>
                <c:pt idx="895">
                  <c:v>58544.0</c:v>
                </c:pt>
                <c:pt idx="896">
                  <c:v>58557.0</c:v>
                </c:pt>
                <c:pt idx="897">
                  <c:v>58579.0</c:v>
                </c:pt>
                <c:pt idx="898">
                  <c:v>58646.0</c:v>
                </c:pt>
                <c:pt idx="899">
                  <c:v>58745.0</c:v>
                </c:pt>
                <c:pt idx="900">
                  <c:v>58867.0</c:v>
                </c:pt>
                <c:pt idx="901">
                  <c:v>58978.0</c:v>
                </c:pt>
                <c:pt idx="902">
                  <c:v>59093.0</c:v>
                </c:pt>
                <c:pt idx="903">
                  <c:v>59101.0</c:v>
                </c:pt>
                <c:pt idx="904">
                  <c:v>59195.0</c:v>
                </c:pt>
                <c:pt idx="905">
                  <c:v>59368.0</c:v>
                </c:pt>
                <c:pt idx="906">
                  <c:v>59309.0</c:v>
                </c:pt>
                <c:pt idx="907">
                  <c:v>59343.0</c:v>
                </c:pt>
                <c:pt idx="908">
                  <c:v>59401.0</c:v>
                </c:pt>
                <c:pt idx="909">
                  <c:v>59393.0</c:v>
                </c:pt>
                <c:pt idx="910">
                  <c:v>59398.0</c:v>
                </c:pt>
                <c:pt idx="911">
                  <c:v>59493.0</c:v>
                </c:pt>
                <c:pt idx="912">
                  <c:v>59461.0</c:v>
                </c:pt>
                <c:pt idx="913">
                  <c:v>59557.0</c:v>
                </c:pt>
                <c:pt idx="914">
                  <c:v>59628.0</c:v>
                </c:pt>
                <c:pt idx="915">
                  <c:v>59701.0</c:v>
                </c:pt>
                <c:pt idx="916">
                  <c:v>59716.0</c:v>
                </c:pt>
                <c:pt idx="917">
                  <c:v>59736.0</c:v>
                </c:pt>
                <c:pt idx="918">
                  <c:v>59780.0</c:v>
                </c:pt>
                <c:pt idx="919">
                  <c:v>59730.0</c:v>
                </c:pt>
                <c:pt idx="920">
                  <c:v>59612.0</c:v>
                </c:pt>
                <c:pt idx="921">
                  <c:v>59740.0</c:v>
                </c:pt>
                <c:pt idx="922">
                  <c:v>59790.0</c:v>
                </c:pt>
                <c:pt idx="923">
                  <c:v>59915.0</c:v>
                </c:pt>
                <c:pt idx="924">
                  <c:v>59906.0</c:v>
                </c:pt>
                <c:pt idx="925">
                  <c:v>59966.0</c:v>
                </c:pt>
                <c:pt idx="926">
                  <c:v>59956.0</c:v>
                </c:pt>
                <c:pt idx="927">
                  <c:v>59944.0</c:v>
                </c:pt>
                <c:pt idx="928">
                  <c:v>59792.0</c:v>
                </c:pt>
                <c:pt idx="929">
                  <c:v>59936.0</c:v>
                </c:pt>
                <c:pt idx="930">
                  <c:v>60056.0</c:v>
                </c:pt>
                <c:pt idx="931">
                  <c:v>60154.0</c:v>
                </c:pt>
                <c:pt idx="932">
                  <c:v>60279.0</c:v>
                </c:pt>
                <c:pt idx="933">
                  <c:v>60347.0</c:v>
                </c:pt>
                <c:pt idx="934">
                  <c:v>60489.0</c:v>
                </c:pt>
                <c:pt idx="935">
                  <c:v>60572.0</c:v>
                </c:pt>
                <c:pt idx="936">
                  <c:v>60567.0</c:v>
                </c:pt>
                <c:pt idx="937">
                  <c:v>60677.0</c:v>
                </c:pt>
                <c:pt idx="938">
                  <c:v>60743.0</c:v>
                </c:pt>
                <c:pt idx="939">
                  <c:v>60801.0</c:v>
                </c:pt>
                <c:pt idx="940">
                  <c:v>60858.0</c:v>
                </c:pt>
                <c:pt idx="941">
                  <c:v>60921.0</c:v>
                </c:pt>
                <c:pt idx="942">
                  <c:v>60869.0</c:v>
                </c:pt>
                <c:pt idx="943">
                  <c:v>60947.0</c:v>
                </c:pt>
                <c:pt idx="944">
                  <c:v>61095.0</c:v>
                </c:pt>
                <c:pt idx="945">
                  <c:v>61178.0</c:v>
                </c:pt>
                <c:pt idx="946">
                  <c:v>61289.0</c:v>
                </c:pt>
                <c:pt idx="947">
                  <c:v>61346.0</c:v>
                </c:pt>
                <c:pt idx="948">
                  <c:v>61426.0</c:v>
                </c:pt>
                <c:pt idx="949">
                  <c:v>61380.0</c:v>
                </c:pt>
                <c:pt idx="950">
                  <c:v>61407.0</c:v>
                </c:pt>
                <c:pt idx="951">
                  <c:v>61483.0</c:v>
                </c:pt>
                <c:pt idx="952">
                  <c:v>61619.0</c:v>
                </c:pt>
                <c:pt idx="953">
                  <c:v>61698.0</c:v>
                </c:pt>
                <c:pt idx="954">
                  <c:v>61796.0</c:v>
                </c:pt>
                <c:pt idx="955">
                  <c:v>61924.0</c:v>
                </c:pt>
                <c:pt idx="956">
                  <c:v>62052.0</c:v>
                </c:pt>
                <c:pt idx="957">
                  <c:v>62191.0</c:v>
                </c:pt>
                <c:pt idx="958">
                  <c:v>62341.0</c:v>
                </c:pt>
                <c:pt idx="959">
                  <c:v>62436.0</c:v>
                </c:pt>
                <c:pt idx="960">
                  <c:v>62484.0</c:v>
                </c:pt>
                <c:pt idx="961">
                  <c:v>62558.0</c:v>
                </c:pt>
                <c:pt idx="962">
                  <c:v>62641.0</c:v>
                </c:pt>
                <c:pt idx="963">
                  <c:v>62752.0</c:v>
                </c:pt>
                <c:pt idx="964">
                  <c:v>62813.0</c:v>
                </c:pt>
                <c:pt idx="965">
                  <c:v>62825.0</c:v>
                </c:pt>
                <c:pt idx="966">
                  <c:v>62808.0</c:v>
                </c:pt>
                <c:pt idx="967">
                  <c:v>62918.0</c:v>
                </c:pt>
                <c:pt idx="968">
                  <c:v>62920.0</c:v>
                </c:pt>
                <c:pt idx="969">
                  <c:v>63019.0</c:v>
                </c:pt>
                <c:pt idx="970">
                  <c:v>63030.0</c:v>
                </c:pt>
                <c:pt idx="971">
                  <c:v>62948.0</c:v>
                </c:pt>
                <c:pt idx="972">
                  <c:v>62951.0</c:v>
                </c:pt>
                <c:pt idx="973">
                  <c:v>63025.0</c:v>
                </c:pt>
                <c:pt idx="974">
                  <c:v>62915.0</c:v>
                </c:pt>
                <c:pt idx="975">
                  <c:v>62798.0</c:v>
                </c:pt>
                <c:pt idx="976">
                  <c:v>62899.0</c:v>
                </c:pt>
                <c:pt idx="977">
                  <c:v>62936.0</c:v>
                </c:pt>
                <c:pt idx="978">
                  <c:v>63012.0</c:v>
                </c:pt>
                <c:pt idx="979">
                  <c:v>63130.0</c:v>
                </c:pt>
                <c:pt idx="980">
                  <c:v>63247.0</c:v>
                </c:pt>
                <c:pt idx="981">
                  <c:v>63311.0</c:v>
                </c:pt>
                <c:pt idx="982">
                  <c:v>63478.0</c:v>
                </c:pt>
                <c:pt idx="983">
                  <c:v>63495.0</c:v>
                </c:pt>
                <c:pt idx="984">
                  <c:v>63629.0</c:v>
                </c:pt>
                <c:pt idx="985">
                  <c:v>63753.0</c:v>
                </c:pt>
                <c:pt idx="986">
                  <c:v>63824.0</c:v>
                </c:pt>
                <c:pt idx="987">
                  <c:v>63901.0</c:v>
                </c:pt>
                <c:pt idx="988">
                  <c:v>64029.0</c:v>
                </c:pt>
                <c:pt idx="989">
                  <c:v>64085.0</c:v>
                </c:pt>
                <c:pt idx="990">
                  <c:v>64167.0</c:v>
                </c:pt>
                <c:pt idx="991">
                  <c:v>64225.0</c:v>
                </c:pt>
                <c:pt idx="992">
                  <c:v>64375.0</c:v>
                </c:pt>
                <c:pt idx="993">
                  <c:v>64469.0</c:v>
                </c:pt>
                <c:pt idx="994">
                  <c:v>64556.0</c:v>
                </c:pt>
                <c:pt idx="995">
                  <c:v>64658.0</c:v>
                </c:pt>
                <c:pt idx="996">
                  <c:v>64709.0</c:v>
                </c:pt>
                <c:pt idx="997">
                  <c:v>64809.0</c:v>
                </c:pt>
                <c:pt idx="998">
                  <c:v>64869.0</c:v>
                </c:pt>
                <c:pt idx="999">
                  <c:v>64970.0</c:v>
                </c:pt>
                <c:pt idx="1000">
                  <c:v>65058.0</c:v>
                </c:pt>
                <c:pt idx="1001">
                  <c:v>65169.0</c:v>
                </c:pt>
                <c:pt idx="1002">
                  <c:v>65296.0</c:v>
                </c:pt>
                <c:pt idx="1003">
                  <c:v>65409.0</c:v>
                </c:pt>
                <c:pt idx="1004">
                  <c:v>65442.0</c:v>
                </c:pt>
                <c:pt idx="1005">
                  <c:v>65543.0</c:v>
                </c:pt>
                <c:pt idx="1006">
                  <c:v>65612.0</c:v>
                </c:pt>
                <c:pt idx="1007">
                  <c:v>65699.0</c:v>
                </c:pt>
                <c:pt idx="1008">
                  <c:v>65773.0</c:v>
                </c:pt>
                <c:pt idx="1009">
                  <c:v>65768.0</c:v>
                </c:pt>
                <c:pt idx="1010">
                  <c:v>65811.0</c:v>
                </c:pt>
                <c:pt idx="1011">
                  <c:v>65766.0</c:v>
                </c:pt>
                <c:pt idx="1012">
                  <c:v>65873.0</c:v>
                </c:pt>
                <c:pt idx="1013">
                  <c:v>65932.0</c:v>
                </c:pt>
                <c:pt idx="1014">
                  <c:v>65887.0</c:v>
                </c:pt>
                <c:pt idx="1015">
                  <c:v>65913.0</c:v>
                </c:pt>
                <c:pt idx="1016">
                  <c:v>65950.0</c:v>
                </c:pt>
                <c:pt idx="1017">
                  <c:v>65935.0</c:v>
                </c:pt>
                <c:pt idx="1018">
                  <c:v>65927.0</c:v>
                </c:pt>
                <c:pt idx="1019">
                  <c:v>66084.0</c:v>
                </c:pt>
                <c:pt idx="1020">
                  <c:v>66155.0</c:v>
                </c:pt>
                <c:pt idx="1021">
                  <c:v>66208.0</c:v>
                </c:pt>
                <c:pt idx="1022">
                  <c:v>66341.0</c:v>
                </c:pt>
                <c:pt idx="1023">
                  <c:v>66461.0</c:v>
                </c:pt>
                <c:pt idx="1024">
                  <c:v>66553.0</c:v>
                </c:pt>
                <c:pt idx="1025">
                  <c:v>66641.0</c:v>
                </c:pt>
                <c:pt idx="1026">
                  <c:v>66671.0</c:v>
                </c:pt>
                <c:pt idx="1027">
                  <c:v>66804.0</c:v>
                </c:pt>
                <c:pt idx="1028">
                  <c:v>66895.0</c:v>
                </c:pt>
                <c:pt idx="1029">
                  <c:v>67013.0</c:v>
                </c:pt>
                <c:pt idx="1030">
                  <c:v>67142.0</c:v>
                </c:pt>
                <c:pt idx="1031">
                  <c:v>67192.0</c:v>
                </c:pt>
                <c:pt idx="1032">
                  <c:v>67286.0</c:v>
                </c:pt>
                <c:pt idx="1033">
                  <c:v>67371.0</c:v>
                </c:pt>
                <c:pt idx="1034">
                  <c:v>67497.0</c:v>
                </c:pt>
                <c:pt idx="1035">
                  <c:v>67538.0</c:v>
                </c:pt>
                <c:pt idx="1036">
                  <c:v>67634.0</c:v>
                </c:pt>
                <c:pt idx="1037">
                  <c:v>67787.0</c:v>
                </c:pt>
                <c:pt idx="1038">
                  <c:v>67877.0</c:v>
                </c:pt>
                <c:pt idx="1039">
                  <c:v>67872.0</c:v>
                </c:pt>
                <c:pt idx="1040">
                  <c:v>67981.0</c:v>
                </c:pt>
                <c:pt idx="1041">
                  <c:v>68116.0</c:v>
                </c:pt>
                <c:pt idx="1042">
                  <c:v>68223.0</c:v>
                </c:pt>
                <c:pt idx="1043">
                  <c:v>68340.0</c:v>
                </c:pt>
                <c:pt idx="1044">
                  <c:v>68365.0</c:v>
                </c:pt>
                <c:pt idx="1045">
                  <c:v>68400.0</c:v>
                </c:pt>
                <c:pt idx="1046">
                  <c:v>68501.0</c:v>
                </c:pt>
                <c:pt idx="1047">
                  <c:v>68595.0</c:v>
                </c:pt>
                <c:pt idx="1048">
                  <c:v>68593.0</c:v>
                </c:pt>
                <c:pt idx="1049">
                  <c:v>68678.0</c:v>
                </c:pt>
                <c:pt idx="1050">
                  <c:v>68618.0</c:v>
                </c:pt>
                <c:pt idx="1051">
                  <c:v>68723.0</c:v>
                </c:pt>
                <c:pt idx="1052">
                  <c:v>68833.0</c:v>
                </c:pt>
                <c:pt idx="1053">
                  <c:v>68946.0</c:v>
                </c:pt>
                <c:pt idx="1054">
                  <c:v>68988.0</c:v>
                </c:pt>
                <c:pt idx="1055">
                  <c:v>69090.0</c:v>
                </c:pt>
                <c:pt idx="1056">
                  <c:v>69174.0</c:v>
                </c:pt>
                <c:pt idx="1057">
                  <c:v>69156.0</c:v>
                </c:pt>
                <c:pt idx="1058">
                  <c:v>69211.0</c:v>
                </c:pt>
                <c:pt idx="1059">
                  <c:v>69195.0</c:v>
                </c:pt>
                <c:pt idx="1060">
                  <c:v>69134.0</c:v>
                </c:pt>
                <c:pt idx="1061">
                  <c:v>69170.0</c:v>
                </c:pt>
                <c:pt idx="1062">
                  <c:v>69258.0</c:v>
                </c:pt>
                <c:pt idx="1063">
                  <c:v>69331.0</c:v>
                </c:pt>
                <c:pt idx="1064">
                  <c:v>69444.0</c:v>
                </c:pt>
                <c:pt idx="1065">
                  <c:v>69471.0</c:v>
                </c:pt>
                <c:pt idx="1066">
                  <c:v>69520.0</c:v>
                </c:pt>
                <c:pt idx="1067">
                  <c:v>69688.0</c:v>
                </c:pt>
                <c:pt idx="1068">
                  <c:v>69694.0</c:v>
                </c:pt>
                <c:pt idx="1069">
                  <c:v>69787.0</c:v>
                </c:pt>
                <c:pt idx="1070">
                  <c:v>69935.0</c:v>
                </c:pt>
                <c:pt idx="1071">
                  <c:v>69912.0</c:v>
                </c:pt>
                <c:pt idx="1072">
                  <c:v>69933.0</c:v>
                </c:pt>
                <c:pt idx="1073">
                  <c:v>69992.0</c:v>
                </c:pt>
                <c:pt idx="1074">
                  <c:v>70053.0</c:v>
                </c:pt>
                <c:pt idx="1075">
                  <c:v>70133.0</c:v>
                </c:pt>
                <c:pt idx="1076">
                  <c:v>70210.0</c:v>
                </c:pt>
                <c:pt idx="1077">
                  <c:v>70278.0</c:v>
                </c:pt>
                <c:pt idx="1078">
                  <c:v>70400.0</c:v>
                </c:pt>
                <c:pt idx="1079">
                  <c:v>70464.0</c:v>
                </c:pt>
                <c:pt idx="1080">
                  <c:v>70548.0</c:v>
                </c:pt>
                <c:pt idx="1081">
                  <c:v>70633.0</c:v>
                </c:pt>
                <c:pt idx="1082">
                  <c:v>70758.0</c:v>
                </c:pt>
                <c:pt idx="1083">
                  <c:v>70889.0</c:v>
                </c:pt>
                <c:pt idx="1084">
                  <c:v>70938.0</c:v>
                </c:pt>
                <c:pt idx="1085">
                  <c:v>70968.0</c:v>
                </c:pt>
                <c:pt idx="1086">
                  <c:v>71042.0</c:v>
                </c:pt>
                <c:pt idx="1087">
                  <c:v>71107.0</c:v>
                </c:pt>
                <c:pt idx="1088">
                  <c:v>71067.0</c:v>
                </c:pt>
                <c:pt idx="1089">
                  <c:v>71238.0</c:v>
                </c:pt>
                <c:pt idx="1090">
                  <c:v>71376.0</c:v>
                </c:pt>
                <c:pt idx="1091">
                  <c:v>71445.0</c:v>
                </c:pt>
                <c:pt idx="1092">
                  <c:v>71598.0</c:v>
                </c:pt>
                <c:pt idx="1093">
                  <c:v>71709.0</c:v>
                </c:pt>
                <c:pt idx="1094">
                  <c:v>71827.0</c:v>
                </c:pt>
                <c:pt idx="1095">
                  <c:v>71964.0</c:v>
                </c:pt>
                <c:pt idx="1096">
                  <c:v>72095.0</c:v>
                </c:pt>
                <c:pt idx="1097">
                  <c:v>72193.0</c:v>
                </c:pt>
                <c:pt idx="1098">
                  <c:v>72354.0</c:v>
                </c:pt>
                <c:pt idx="1099">
                  <c:v>72453.0</c:v>
                </c:pt>
                <c:pt idx="1100">
                  <c:v>72579.0</c:v>
                </c:pt>
                <c:pt idx="1101">
                  <c:v>72721.0</c:v>
                </c:pt>
                <c:pt idx="1102">
                  <c:v>72833.0</c:v>
                </c:pt>
                <c:pt idx="1103">
                  <c:v>72988.0</c:v>
                </c:pt>
                <c:pt idx="1104">
                  <c:v>73086.0</c:v>
                </c:pt>
                <c:pt idx="1105">
                  <c:v>73255.0</c:v>
                </c:pt>
                <c:pt idx="1106">
                  <c:v>73359.0</c:v>
                </c:pt>
                <c:pt idx="1107">
                  <c:v>73505.0</c:v>
                </c:pt>
                <c:pt idx="1108">
                  <c:v>73758.0</c:v>
                </c:pt>
                <c:pt idx="1109">
                  <c:v>74012.0</c:v>
                </c:pt>
                <c:pt idx="1110">
                  <c:v>74171.0</c:v>
                </c:pt>
                <c:pt idx="1111">
                  <c:v>74253.0</c:v>
                </c:pt>
                <c:pt idx="1112">
                  <c:v>74306.0</c:v>
                </c:pt>
                <c:pt idx="1113">
                  <c:v>74306.0</c:v>
                </c:pt>
                <c:pt idx="1114">
                  <c:v>74389.0</c:v>
                </c:pt>
                <c:pt idx="1115">
                  <c:v>74496.0</c:v>
                </c:pt>
                <c:pt idx="1116">
                  <c:v>74508.0</c:v>
                </c:pt>
                <c:pt idx="1117">
                  <c:v>74487.0</c:v>
                </c:pt>
                <c:pt idx="1118">
                  <c:v>74572.0</c:v>
                </c:pt>
                <c:pt idx="1119">
                  <c:v>74543.0</c:v>
                </c:pt>
                <c:pt idx="1120">
                  <c:v>74642.0</c:v>
                </c:pt>
                <c:pt idx="1121">
                  <c:v>74719.0</c:v>
                </c:pt>
                <c:pt idx="1122">
                  <c:v>74850.0</c:v>
                </c:pt>
                <c:pt idx="1123">
                  <c:v>74963.0</c:v>
                </c:pt>
                <c:pt idx="1124">
                  <c:v>75036.0</c:v>
                </c:pt>
                <c:pt idx="1125">
                  <c:v>75121.0</c:v>
                </c:pt>
                <c:pt idx="1126">
                  <c:v>75221.0</c:v>
                </c:pt>
                <c:pt idx="1127">
                  <c:v>75320.0</c:v>
                </c:pt>
                <c:pt idx="1128">
                  <c:v>75467.0</c:v>
                </c:pt>
                <c:pt idx="1129">
                  <c:v>75523.0</c:v>
                </c:pt>
                <c:pt idx="1130">
                  <c:v>75609.0</c:v>
                </c:pt>
                <c:pt idx="1131">
                  <c:v>75617.0</c:v>
                </c:pt>
                <c:pt idx="1132">
                  <c:v>75670.0</c:v>
                </c:pt>
                <c:pt idx="1133">
                  <c:v>75712.0</c:v>
                </c:pt>
                <c:pt idx="1134">
                  <c:v>75886.0</c:v>
                </c:pt>
                <c:pt idx="1135">
                  <c:v>75968.0</c:v>
                </c:pt>
                <c:pt idx="1136">
                  <c:v>76021.0</c:v>
                </c:pt>
                <c:pt idx="1137">
                  <c:v>76044.0</c:v>
                </c:pt>
                <c:pt idx="1138">
                  <c:v>76098.0</c:v>
                </c:pt>
                <c:pt idx="1139">
                  <c:v>76213.0</c:v>
                </c:pt>
                <c:pt idx="1140">
                  <c:v>76324.0</c:v>
                </c:pt>
                <c:pt idx="1141">
                  <c:v>76440.0</c:v>
                </c:pt>
                <c:pt idx="1142">
                  <c:v>76543.0</c:v>
                </c:pt>
                <c:pt idx="1143">
                  <c:v>76653.0</c:v>
                </c:pt>
                <c:pt idx="1144">
                  <c:v>76653.0</c:v>
                </c:pt>
                <c:pt idx="1145">
                  <c:v>76663.0</c:v>
                </c:pt>
                <c:pt idx="1146">
                  <c:v>76637.0</c:v>
                </c:pt>
                <c:pt idx="1147">
                  <c:v>76750.0</c:v>
                </c:pt>
                <c:pt idx="1148">
                  <c:v>76856.0</c:v>
                </c:pt>
                <c:pt idx="1149">
                  <c:v>76967.0</c:v>
                </c:pt>
                <c:pt idx="1150">
                  <c:v>76994.0</c:v>
                </c:pt>
                <c:pt idx="1151">
                  <c:v>77072.0</c:v>
                </c:pt>
                <c:pt idx="1152">
                  <c:v>77110.0</c:v>
                </c:pt>
                <c:pt idx="1153">
                  <c:v>77177.0</c:v>
                </c:pt>
                <c:pt idx="1154">
                  <c:v>77228.0</c:v>
                </c:pt>
                <c:pt idx="1155">
                  <c:v>77216.0</c:v>
                </c:pt>
                <c:pt idx="1156">
                  <c:v>77253.0</c:v>
                </c:pt>
                <c:pt idx="1157">
                  <c:v>77317.0</c:v>
                </c:pt>
                <c:pt idx="1158">
                  <c:v>77396.0</c:v>
                </c:pt>
                <c:pt idx="1159">
                  <c:v>77496.0</c:v>
                </c:pt>
                <c:pt idx="1160">
                  <c:v>77627.0</c:v>
                </c:pt>
                <c:pt idx="1161">
                  <c:v>77695.0</c:v>
                </c:pt>
                <c:pt idx="1162">
                  <c:v>77744.0</c:v>
                </c:pt>
                <c:pt idx="1163">
                  <c:v>77839.0</c:v>
                </c:pt>
                <c:pt idx="1164">
                  <c:v>77932.0</c:v>
                </c:pt>
                <c:pt idx="1165">
                  <c:v>78045.0</c:v>
                </c:pt>
                <c:pt idx="1166">
                  <c:v>78077.0</c:v>
                </c:pt>
                <c:pt idx="1167">
                  <c:v>78146.0</c:v>
                </c:pt>
                <c:pt idx="1168">
                  <c:v>78194.0</c:v>
                </c:pt>
                <c:pt idx="1169">
                  <c:v>78279.0</c:v>
                </c:pt>
                <c:pt idx="1170">
                  <c:v>78397.0</c:v>
                </c:pt>
                <c:pt idx="1171">
                  <c:v>78469.0</c:v>
                </c:pt>
                <c:pt idx="1172">
                  <c:v>78389.0</c:v>
                </c:pt>
                <c:pt idx="1173">
                  <c:v>78285.0</c:v>
                </c:pt>
                <c:pt idx="1174">
                  <c:v>78166.0</c:v>
                </c:pt>
                <c:pt idx="1175">
                  <c:v>78202.0</c:v>
                </c:pt>
                <c:pt idx="1176">
                  <c:v>78186.0</c:v>
                </c:pt>
                <c:pt idx="1177">
                  <c:v>78159.0</c:v>
                </c:pt>
                <c:pt idx="1178">
                  <c:v>78295.0</c:v>
                </c:pt>
                <c:pt idx="1179">
                  <c:v>78434.0</c:v>
                </c:pt>
                <c:pt idx="1180">
                  <c:v>78550.0</c:v>
                </c:pt>
                <c:pt idx="1181">
                  <c:v>78704.0</c:v>
                </c:pt>
                <c:pt idx="1182">
                  <c:v>78797.0</c:v>
                </c:pt>
                <c:pt idx="1183">
                  <c:v>79000.0</c:v>
                </c:pt>
                <c:pt idx="1184">
                  <c:v>79106.0</c:v>
                </c:pt>
                <c:pt idx="1185">
                  <c:v>79183.0</c:v>
                </c:pt>
                <c:pt idx="1186">
                  <c:v>79232.0</c:v>
                </c:pt>
                <c:pt idx="1187">
                  <c:v>79362.0</c:v>
                </c:pt>
                <c:pt idx="1188">
                  <c:v>79481.0</c:v>
                </c:pt>
                <c:pt idx="1189">
                  <c:v>79516.0</c:v>
                </c:pt>
                <c:pt idx="1190">
                  <c:v>79568.0</c:v>
                </c:pt>
                <c:pt idx="1191">
                  <c:v>79523.0</c:v>
                </c:pt>
                <c:pt idx="1192">
                  <c:v>79591.0</c:v>
                </c:pt>
                <c:pt idx="1193">
                  <c:v>79685.0</c:v>
                </c:pt>
                <c:pt idx="1194">
                  <c:v>79819.0</c:v>
                </c:pt>
                <c:pt idx="1195">
                  <c:v>79930.0</c:v>
                </c:pt>
                <c:pt idx="1196">
                  <c:v>79998.0</c:v>
                </c:pt>
                <c:pt idx="1197">
                  <c:v>80130.0</c:v>
                </c:pt>
                <c:pt idx="1198">
                  <c:v>80234.0</c:v>
                </c:pt>
                <c:pt idx="1199">
                  <c:v>80412.0</c:v>
                </c:pt>
                <c:pt idx="1200">
                  <c:v>80510.0</c:v>
                </c:pt>
                <c:pt idx="1201">
                  <c:v>80615.0</c:v>
                </c:pt>
                <c:pt idx="1202">
                  <c:v>80615.0</c:v>
                </c:pt>
                <c:pt idx="1203">
                  <c:v>80684.0</c:v>
                </c:pt>
                <c:pt idx="1204">
                  <c:v>80796.0</c:v>
                </c:pt>
                <c:pt idx="1205">
                  <c:v>80805.0</c:v>
                </c:pt>
                <c:pt idx="1206">
                  <c:v>80899.0</c:v>
                </c:pt>
                <c:pt idx="1207">
                  <c:v>80883.0</c:v>
                </c:pt>
                <c:pt idx="1208">
                  <c:v>80887.0</c:v>
                </c:pt>
                <c:pt idx="1209">
                  <c:v>80965.0</c:v>
                </c:pt>
                <c:pt idx="1210">
                  <c:v>81080.0</c:v>
                </c:pt>
                <c:pt idx="1211">
                  <c:v>81194.0</c:v>
                </c:pt>
                <c:pt idx="1212">
                  <c:v>81297.0</c:v>
                </c:pt>
                <c:pt idx="1213">
                  <c:v>81383.0</c:v>
                </c:pt>
                <c:pt idx="1214">
                  <c:v>81487.0</c:v>
                </c:pt>
                <c:pt idx="1215">
                  <c:v>81574.0</c:v>
                </c:pt>
                <c:pt idx="1216">
                  <c:v>81633.0</c:v>
                </c:pt>
                <c:pt idx="1217">
                  <c:v>81576.0</c:v>
                </c:pt>
                <c:pt idx="1218">
                  <c:v>81636.0</c:v>
                </c:pt>
                <c:pt idx="1219">
                  <c:v>81747.0</c:v>
                </c:pt>
                <c:pt idx="1220">
                  <c:v>81852.0</c:v>
                </c:pt>
                <c:pt idx="1221">
                  <c:v>81964.0</c:v>
                </c:pt>
                <c:pt idx="1222">
                  <c:v>82064.0</c:v>
                </c:pt>
                <c:pt idx="1223">
                  <c:v>82214.0</c:v>
                </c:pt>
                <c:pt idx="1224">
                  <c:v>82322.0</c:v>
                </c:pt>
                <c:pt idx="1225">
                  <c:v>82258.0</c:v>
                </c:pt>
                <c:pt idx="1226">
                  <c:v>82239.0</c:v>
                </c:pt>
                <c:pt idx="1227">
                  <c:v>82345.0</c:v>
                </c:pt>
                <c:pt idx="1228">
                  <c:v>82442.0</c:v>
                </c:pt>
                <c:pt idx="1229">
                  <c:v>82565.0</c:v>
                </c:pt>
                <c:pt idx="1230">
                  <c:v>82686.0</c:v>
                </c:pt>
                <c:pt idx="1231">
                  <c:v>82749.0</c:v>
                </c:pt>
                <c:pt idx="1232">
                  <c:v>82868.0</c:v>
                </c:pt>
                <c:pt idx="1233">
                  <c:v>82981.0</c:v>
                </c:pt>
                <c:pt idx="1234">
                  <c:v>83135.0</c:v>
                </c:pt>
                <c:pt idx="1235">
                  <c:v>83185.0</c:v>
                </c:pt>
                <c:pt idx="1236">
                  <c:v>83269.0</c:v>
                </c:pt>
                <c:pt idx="1237">
                  <c:v>83413.0</c:v>
                </c:pt>
                <c:pt idx="1238">
                  <c:v>83568.0</c:v>
                </c:pt>
                <c:pt idx="1239">
                  <c:v>83684.0</c:v>
                </c:pt>
                <c:pt idx="1240">
                  <c:v>83811.0</c:v>
                </c:pt>
                <c:pt idx="1241">
                  <c:v>83854.0</c:v>
                </c:pt>
                <c:pt idx="1242">
                  <c:v>83870.0</c:v>
                </c:pt>
                <c:pt idx="1243">
                  <c:v>83993.0</c:v>
                </c:pt>
                <c:pt idx="1244">
                  <c:v>84084.0</c:v>
                </c:pt>
                <c:pt idx="1245">
                  <c:v>84181.0</c:v>
                </c:pt>
                <c:pt idx="1246">
                  <c:v>84299.0</c:v>
                </c:pt>
                <c:pt idx="1247">
                  <c:v>84383.0</c:v>
                </c:pt>
                <c:pt idx="1248">
                  <c:v>84352.0</c:v>
                </c:pt>
                <c:pt idx="1249">
                  <c:v>84464.0</c:v>
                </c:pt>
                <c:pt idx="1250">
                  <c:v>84664.0</c:v>
                </c:pt>
                <c:pt idx="1251">
                  <c:v>84835.0</c:v>
                </c:pt>
                <c:pt idx="1252">
                  <c:v>84908.0</c:v>
                </c:pt>
                <c:pt idx="1253">
                  <c:v>85000.0</c:v>
                </c:pt>
                <c:pt idx="1254">
                  <c:v>85146.0</c:v>
                </c:pt>
                <c:pt idx="1255">
                  <c:v>85242.0</c:v>
                </c:pt>
                <c:pt idx="1256">
                  <c:v>85324.0</c:v>
                </c:pt>
                <c:pt idx="1257">
                  <c:v>85410.0</c:v>
                </c:pt>
                <c:pt idx="1258">
                  <c:v>85481.0</c:v>
                </c:pt>
                <c:pt idx="1259">
                  <c:v>85595.0</c:v>
                </c:pt>
                <c:pt idx="1260">
                  <c:v>85680.0</c:v>
                </c:pt>
                <c:pt idx="1261">
                  <c:v>85798.0</c:v>
                </c:pt>
                <c:pt idx="1262">
                  <c:v>85779.0</c:v>
                </c:pt>
                <c:pt idx="1263">
                  <c:v>85955.0</c:v>
                </c:pt>
                <c:pt idx="1264">
                  <c:v>86083.0</c:v>
                </c:pt>
                <c:pt idx="1265">
                  <c:v>86156.0</c:v>
                </c:pt>
                <c:pt idx="1266">
                  <c:v>86253.0</c:v>
                </c:pt>
                <c:pt idx="1267">
                  <c:v>86341.0</c:v>
                </c:pt>
                <c:pt idx="1268">
                  <c:v>86354.0</c:v>
                </c:pt>
                <c:pt idx="1269">
                  <c:v>86476.0</c:v>
                </c:pt>
                <c:pt idx="1270">
                  <c:v>86565.0</c:v>
                </c:pt>
                <c:pt idx="1271">
                  <c:v>86676.0</c:v>
                </c:pt>
                <c:pt idx="1272">
                  <c:v>86791.0</c:v>
                </c:pt>
                <c:pt idx="1273">
                  <c:v>86881.0</c:v>
                </c:pt>
                <c:pt idx="1274">
                  <c:v>86939.0</c:v>
                </c:pt>
                <c:pt idx="1275">
                  <c:v>87018.0</c:v>
                </c:pt>
                <c:pt idx="1276">
                  <c:v>87133.0</c:v>
                </c:pt>
                <c:pt idx="1277">
                  <c:v>87251.0</c:v>
                </c:pt>
                <c:pt idx="1278">
                  <c:v>87350.0</c:v>
                </c:pt>
                <c:pt idx="1279">
                  <c:v>87547.0</c:v>
                </c:pt>
                <c:pt idx="1280">
                  <c:v>87659.0</c:v>
                </c:pt>
                <c:pt idx="1281">
                  <c:v>87501.0</c:v>
                </c:pt>
                <c:pt idx="1282">
                  <c:v>87346.0</c:v>
                </c:pt>
                <c:pt idx="1283">
                  <c:v>87219.0</c:v>
                </c:pt>
                <c:pt idx="1284">
                  <c:v>87335.0</c:v>
                </c:pt>
                <c:pt idx="1285">
                  <c:v>87430.0</c:v>
                </c:pt>
                <c:pt idx="1286">
                  <c:v>87583.0</c:v>
                </c:pt>
                <c:pt idx="1287">
                  <c:v>87625.0</c:v>
                </c:pt>
                <c:pt idx="1288">
                  <c:v>87609.0</c:v>
                </c:pt>
                <c:pt idx="1289">
                  <c:v>87609.0</c:v>
                </c:pt>
                <c:pt idx="1290">
                  <c:v>87770.0</c:v>
                </c:pt>
                <c:pt idx="1291">
                  <c:v>87856.0</c:v>
                </c:pt>
                <c:pt idx="1292">
                  <c:v>87843.0</c:v>
                </c:pt>
                <c:pt idx="1293">
                  <c:v>87826.0</c:v>
                </c:pt>
                <c:pt idx="1294">
                  <c:v>87781.0</c:v>
                </c:pt>
                <c:pt idx="1295">
                  <c:v>87756.0</c:v>
                </c:pt>
                <c:pt idx="1296">
                  <c:v>87836.0</c:v>
                </c:pt>
                <c:pt idx="1297">
                  <c:v>87812.0</c:v>
                </c:pt>
                <c:pt idx="1298">
                  <c:v>87776.0</c:v>
                </c:pt>
                <c:pt idx="1299">
                  <c:v>87890.0</c:v>
                </c:pt>
                <c:pt idx="1300">
                  <c:v>88028.0</c:v>
                </c:pt>
                <c:pt idx="1301">
                  <c:v>88168.0</c:v>
                </c:pt>
                <c:pt idx="1302">
                  <c:v>88241.0</c:v>
                </c:pt>
                <c:pt idx="1303">
                  <c:v>88374.0</c:v>
                </c:pt>
                <c:pt idx="1304">
                  <c:v>88487.0</c:v>
                </c:pt>
                <c:pt idx="1305">
                  <c:v>88749.0</c:v>
                </c:pt>
                <c:pt idx="1306">
                  <c:v>88943.0</c:v>
                </c:pt>
                <c:pt idx="1307">
                  <c:v>89113.0</c:v>
                </c:pt>
                <c:pt idx="1308">
                  <c:v>89348.0</c:v>
                </c:pt>
                <c:pt idx="1309">
                  <c:v>89473.0</c:v>
                </c:pt>
                <c:pt idx="1310">
                  <c:v>89598.0</c:v>
                </c:pt>
                <c:pt idx="1311">
                  <c:v>89717.0</c:v>
                </c:pt>
                <c:pt idx="1312">
                  <c:v>89833.0</c:v>
                </c:pt>
                <c:pt idx="1313">
                  <c:v>89994.0</c:v>
                </c:pt>
                <c:pt idx="1314">
                  <c:v>90155.0</c:v>
                </c:pt>
                <c:pt idx="1315">
                  <c:v>90107.0</c:v>
                </c:pt>
                <c:pt idx="1316">
                  <c:v>90158.0</c:v>
                </c:pt>
                <c:pt idx="1317">
                  <c:v>90241.0</c:v>
                </c:pt>
                <c:pt idx="1318">
                  <c:v>90251.0</c:v>
                </c:pt>
                <c:pt idx="1319">
                  <c:v>90379.0</c:v>
                </c:pt>
                <c:pt idx="1320">
                  <c:v>90456.0</c:v>
                </c:pt>
                <c:pt idx="1321">
                  <c:v>90623.0</c:v>
                </c:pt>
                <c:pt idx="1322">
                  <c:v>90735.0</c:v>
                </c:pt>
                <c:pt idx="1323">
                  <c:v>90818.0</c:v>
                </c:pt>
                <c:pt idx="1324">
                  <c:v>90818.0</c:v>
                </c:pt>
                <c:pt idx="1325">
                  <c:v>90817.0</c:v>
                </c:pt>
                <c:pt idx="1326">
                  <c:v>90845.0</c:v>
                </c:pt>
                <c:pt idx="1327">
                  <c:v>90765.0</c:v>
                </c:pt>
                <c:pt idx="1328">
                  <c:v>90696.0</c:v>
                </c:pt>
                <c:pt idx="1329">
                  <c:v>90709.0</c:v>
                </c:pt>
                <c:pt idx="1330">
                  <c:v>90851.0</c:v>
                </c:pt>
                <c:pt idx="1331">
                  <c:v>91004.0</c:v>
                </c:pt>
                <c:pt idx="1332">
                  <c:v>91106.0</c:v>
                </c:pt>
                <c:pt idx="1333">
                  <c:v>91281.0</c:v>
                </c:pt>
                <c:pt idx="1334">
                  <c:v>91444.0</c:v>
                </c:pt>
                <c:pt idx="1335">
                  <c:v>91572.0</c:v>
                </c:pt>
                <c:pt idx="1336">
                  <c:v>91670.0</c:v>
                </c:pt>
                <c:pt idx="1337">
                  <c:v>91740.0</c:v>
                </c:pt>
                <c:pt idx="1338">
                  <c:v>91881.0</c:v>
                </c:pt>
                <c:pt idx="1339">
                  <c:v>92014.0</c:v>
                </c:pt>
                <c:pt idx="1340">
                  <c:v>92112.0</c:v>
                </c:pt>
                <c:pt idx="1341">
                  <c:v>92209.0</c:v>
                </c:pt>
                <c:pt idx="1342">
                  <c:v>92286.0</c:v>
                </c:pt>
                <c:pt idx="1343">
                  <c:v>92418.0</c:v>
                </c:pt>
                <c:pt idx="1344">
                  <c:v>92534.0</c:v>
                </c:pt>
                <c:pt idx="1345">
                  <c:v>92647.0</c:v>
                </c:pt>
                <c:pt idx="1346">
                  <c:v>92693.0</c:v>
                </c:pt>
                <c:pt idx="1347">
                  <c:v>92713.0</c:v>
                </c:pt>
                <c:pt idx="1348">
                  <c:v>92816.0</c:v>
                </c:pt>
                <c:pt idx="1349">
                  <c:v>92876.0</c:v>
                </c:pt>
                <c:pt idx="1350">
                  <c:v>92970.0</c:v>
                </c:pt>
                <c:pt idx="1351">
                  <c:v>93055.0</c:v>
                </c:pt>
                <c:pt idx="1352">
                  <c:v>93145.0</c:v>
                </c:pt>
                <c:pt idx="1353">
                  <c:v>93240.0</c:v>
                </c:pt>
                <c:pt idx="1354">
                  <c:v>93116.0</c:v>
                </c:pt>
                <c:pt idx="1355">
                  <c:v>93087.0</c:v>
                </c:pt>
                <c:pt idx="1356">
                  <c:v>93237.0</c:v>
                </c:pt>
                <c:pt idx="1357">
                  <c:v>93352.0</c:v>
                </c:pt>
                <c:pt idx="1358">
                  <c:v>93478.0</c:v>
                </c:pt>
                <c:pt idx="1359">
                  <c:v>93578.0</c:v>
                </c:pt>
                <c:pt idx="1360">
                  <c:v>93644.0</c:v>
                </c:pt>
                <c:pt idx="1361">
                  <c:v>93766.0</c:v>
                </c:pt>
                <c:pt idx="1362">
                  <c:v>93737.0</c:v>
                </c:pt>
                <c:pt idx="1363">
                  <c:v>93825.0</c:v>
                </c:pt>
                <c:pt idx="1364">
                  <c:v>93899.0</c:v>
                </c:pt>
                <c:pt idx="1365">
                  <c:v>93961.0</c:v>
                </c:pt>
                <c:pt idx="1366">
                  <c:v>94076.0</c:v>
                </c:pt>
                <c:pt idx="1367">
                  <c:v>94180.0</c:v>
                </c:pt>
                <c:pt idx="1368">
                  <c:v>94240.0</c:v>
                </c:pt>
                <c:pt idx="1369">
                  <c:v>94337.0</c:v>
                </c:pt>
                <c:pt idx="1370">
                  <c:v>94481.0</c:v>
                </c:pt>
                <c:pt idx="1371">
                  <c:v>94670.0</c:v>
                </c:pt>
                <c:pt idx="1372">
                  <c:v>94814.0</c:v>
                </c:pt>
                <c:pt idx="1373">
                  <c:v>94957.0</c:v>
                </c:pt>
                <c:pt idx="1374">
                  <c:v>95064.0</c:v>
                </c:pt>
                <c:pt idx="1375">
                  <c:v>95140.0</c:v>
                </c:pt>
                <c:pt idx="1376">
                  <c:v>95249.0</c:v>
                </c:pt>
                <c:pt idx="1377">
                  <c:v>95355.0</c:v>
                </c:pt>
                <c:pt idx="1378">
                  <c:v>95474.0</c:v>
                </c:pt>
                <c:pt idx="1379">
                  <c:v>95543.0</c:v>
                </c:pt>
                <c:pt idx="1380">
                  <c:v>95666.0</c:v>
                </c:pt>
                <c:pt idx="1381">
                  <c:v>95780.0</c:v>
                </c:pt>
                <c:pt idx="1382">
                  <c:v>95910.0</c:v>
                </c:pt>
                <c:pt idx="1383">
                  <c:v>96043.0</c:v>
                </c:pt>
                <c:pt idx="1384">
                  <c:v>96173.0</c:v>
                </c:pt>
                <c:pt idx="1385">
                  <c:v>96252.0</c:v>
                </c:pt>
                <c:pt idx="1386">
                  <c:v>96317.0</c:v>
                </c:pt>
                <c:pt idx="1387">
                  <c:v>96458.0</c:v>
                </c:pt>
                <c:pt idx="1388">
                  <c:v>96559.0</c:v>
                </c:pt>
                <c:pt idx="1389">
                  <c:v>96667.0</c:v>
                </c:pt>
                <c:pt idx="1390">
                  <c:v>96798.0</c:v>
                </c:pt>
                <c:pt idx="1391">
                  <c:v>96827.0</c:v>
                </c:pt>
                <c:pt idx="1392">
                  <c:v>96944.0</c:v>
                </c:pt>
                <c:pt idx="1393">
                  <c:v>97176.0</c:v>
                </c:pt>
                <c:pt idx="1394">
                  <c:v>97279.0</c:v>
                </c:pt>
                <c:pt idx="1395">
                  <c:v>97354.0</c:v>
                </c:pt>
                <c:pt idx="1396">
                  <c:v>97469.0</c:v>
                </c:pt>
                <c:pt idx="1397">
                  <c:v>97473.0</c:v>
                </c:pt>
                <c:pt idx="1398">
                  <c:v>97539.0</c:v>
                </c:pt>
                <c:pt idx="1399">
                  <c:v>97652.0</c:v>
                </c:pt>
                <c:pt idx="1400">
                  <c:v>97785.0</c:v>
                </c:pt>
                <c:pt idx="1401">
                  <c:v>97905.0</c:v>
                </c:pt>
                <c:pt idx="1402">
                  <c:v>97874.0</c:v>
                </c:pt>
                <c:pt idx="1403">
                  <c:v>97882.0</c:v>
                </c:pt>
                <c:pt idx="1404">
                  <c:v>97946.0</c:v>
                </c:pt>
                <c:pt idx="1405">
                  <c:v>98008.0</c:v>
                </c:pt>
                <c:pt idx="1406">
                  <c:v>98016.0</c:v>
                </c:pt>
                <c:pt idx="1407">
                  <c:v>97975.0</c:v>
                </c:pt>
                <c:pt idx="1408">
                  <c:v>98044.0</c:v>
                </c:pt>
                <c:pt idx="1409">
                  <c:v>98110.0</c:v>
                </c:pt>
                <c:pt idx="1410">
                  <c:v>98065.0</c:v>
                </c:pt>
                <c:pt idx="1411">
                  <c:v>98190.0</c:v>
                </c:pt>
                <c:pt idx="1412">
                  <c:v>98312.0</c:v>
                </c:pt>
                <c:pt idx="1413">
                  <c:v>98246.0</c:v>
                </c:pt>
                <c:pt idx="1414">
                  <c:v>98298.0</c:v>
                </c:pt>
                <c:pt idx="1415">
                  <c:v>98422.0</c:v>
                </c:pt>
                <c:pt idx="1416">
                  <c:v>98566.0</c:v>
                </c:pt>
                <c:pt idx="1417">
                  <c:v>98655.0</c:v>
                </c:pt>
                <c:pt idx="1418">
                  <c:v>98606.0</c:v>
                </c:pt>
                <c:pt idx="1419">
                  <c:v>98580.0</c:v>
                </c:pt>
                <c:pt idx="1420">
                  <c:v>98665.0</c:v>
                </c:pt>
                <c:pt idx="1421">
                  <c:v>98672.0</c:v>
                </c:pt>
                <c:pt idx="1422">
                  <c:v>98781.0</c:v>
                </c:pt>
                <c:pt idx="1423">
                  <c:v>98895.0</c:v>
                </c:pt>
                <c:pt idx="1424">
                  <c:v>99001.0</c:v>
                </c:pt>
                <c:pt idx="1425">
                  <c:v>98905.0</c:v>
                </c:pt>
                <c:pt idx="1426">
                  <c:v>98918.0</c:v>
                </c:pt>
                <c:pt idx="1427">
                  <c:v>98979.0</c:v>
                </c:pt>
                <c:pt idx="1428">
                  <c:v>99114.0</c:v>
                </c:pt>
                <c:pt idx="1429">
                  <c:v>99238.0</c:v>
                </c:pt>
                <c:pt idx="1430">
                  <c:v>99345.0</c:v>
                </c:pt>
                <c:pt idx="1431">
                  <c:v>99438.0</c:v>
                </c:pt>
                <c:pt idx="1432">
                  <c:v>99564.0</c:v>
                </c:pt>
                <c:pt idx="1433">
                  <c:v>99651.0</c:v>
                </c:pt>
                <c:pt idx="1434">
                  <c:v>99782.0</c:v>
                </c:pt>
                <c:pt idx="1435">
                  <c:v>99903.0</c:v>
                </c:pt>
                <c:pt idx="1436">
                  <c:v>100037.0</c:v>
                </c:pt>
                <c:pt idx="1437">
                  <c:v>100177.0</c:v>
                </c:pt>
                <c:pt idx="1438">
                  <c:v>100274.0</c:v>
                </c:pt>
                <c:pt idx="1439">
                  <c:v>100341.0</c:v>
                </c:pt>
                <c:pt idx="1440">
                  <c:v>100368.0</c:v>
                </c:pt>
                <c:pt idx="1441">
                  <c:v>100490.0</c:v>
                </c:pt>
                <c:pt idx="1442">
                  <c:v>100634.0</c:v>
                </c:pt>
                <c:pt idx="1443">
                  <c:v>100727.0</c:v>
                </c:pt>
                <c:pt idx="1444">
                  <c:v>100905.0</c:v>
                </c:pt>
                <c:pt idx="1445">
                  <c:v>100979.0</c:v>
                </c:pt>
                <c:pt idx="1446">
                  <c:v>100954.0</c:v>
                </c:pt>
                <c:pt idx="1447">
                  <c:v>100983.0</c:v>
                </c:pt>
                <c:pt idx="1448">
                  <c:v>100873.0</c:v>
                </c:pt>
                <c:pt idx="1449">
                  <c:v>100699.0</c:v>
                </c:pt>
                <c:pt idx="1450">
                  <c:v>100750.0</c:v>
                </c:pt>
                <c:pt idx="1451">
                  <c:v>100686.0</c:v>
                </c:pt>
                <c:pt idx="1452">
                  <c:v>100786.0</c:v>
                </c:pt>
                <c:pt idx="1453">
                  <c:v>100805.0</c:v>
                </c:pt>
                <c:pt idx="1454">
                  <c:v>100887.0</c:v>
                </c:pt>
                <c:pt idx="1455">
                  <c:v>100957.0</c:v>
                </c:pt>
                <c:pt idx="1456">
                  <c:v>100991.0</c:v>
                </c:pt>
                <c:pt idx="1457">
                  <c:v>101057.0</c:v>
                </c:pt>
                <c:pt idx="1458">
                  <c:v>101097.0</c:v>
                </c:pt>
                <c:pt idx="1459">
                  <c:v>101159.0</c:v>
                </c:pt>
                <c:pt idx="1460">
                  <c:v>101269.0</c:v>
                </c:pt>
                <c:pt idx="1461">
                  <c:v>101253.0</c:v>
                </c:pt>
                <c:pt idx="1462">
                  <c:v>101365.0</c:v>
                </c:pt>
                <c:pt idx="1463">
                  <c:v>101445.0</c:v>
                </c:pt>
                <c:pt idx="1464">
                  <c:v>101439.0</c:v>
                </c:pt>
                <c:pt idx="1465">
                  <c:v>101446.0</c:v>
                </c:pt>
                <c:pt idx="1466">
                  <c:v>101558.0</c:v>
                </c:pt>
                <c:pt idx="1467">
                  <c:v>101627.0</c:v>
                </c:pt>
                <c:pt idx="1468">
                  <c:v>101634.0</c:v>
                </c:pt>
                <c:pt idx="1469">
                  <c:v>101630.0</c:v>
                </c:pt>
                <c:pt idx="1470">
                  <c:v>101573.0</c:v>
                </c:pt>
                <c:pt idx="1471">
                  <c:v>101664.0</c:v>
                </c:pt>
                <c:pt idx="1472">
                  <c:v>101733.0</c:v>
                </c:pt>
                <c:pt idx="1473">
                  <c:v>101694.0</c:v>
                </c:pt>
                <c:pt idx="1474">
                  <c:v>101700.0</c:v>
                </c:pt>
                <c:pt idx="1475">
                  <c:v>101817.0</c:v>
                </c:pt>
                <c:pt idx="1476">
                  <c:v>101885.0</c:v>
                </c:pt>
                <c:pt idx="1477">
                  <c:v>101870.0</c:v>
                </c:pt>
                <c:pt idx="1478">
                  <c:v>101814.0</c:v>
                </c:pt>
                <c:pt idx="1479">
                  <c:v>101791.0</c:v>
                </c:pt>
                <c:pt idx="1480">
                  <c:v>101717.0</c:v>
                </c:pt>
                <c:pt idx="1481">
                  <c:v>101612.0</c:v>
                </c:pt>
                <c:pt idx="1482">
                  <c:v>101532.0</c:v>
                </c:pt>
                <c:pt idx="1483">
                  <c:v>101450.0</c:v>
                </c:pt>
                <c:pt idx="1484">
                  <c:v>101373.0</c:v>
                </c:pt>
                <c:pt idx="1485">
                  <c:v>101460.0</c:v>
                </c:pt>
                <c:pt idx="1486">
                  <c:v>101532.0</c:v>
                </c:pt>
                <c:pt idx="1487">
                  <c:v>101551.0</c:v>
                </c:pt>
                <c:pt idx="1488">
                  <c:v>101459.0</c:v>
                </c:pt>
                <c:pt idx="1489">
                  <c:v>101394.0</c:v>
                </c:pt>
                <c:pt idx="1490">
                  <c:v>101362.0</c:v>
                </c:pt>
                <c:pt idx="1491">
                  <c:v>101301.0</c:v>
                </c:pt>
                <c:pt idx="1492">
                  <c:v>101384.0</c:v>
                </c:pt>
                <c:pt idx="1493">
                  <c:v>101457.0</c:v>
                </c:pt>
                <c:pt idx="1494">
                  <c:v>101515.0</c:v>
                </c:pt>
                <c:pt idx="1495">
                  <c:v>101533.0</c:v>
                </c:pt>
                <c:pt idx="1496">
                  <c:v>101488.0</c:v>
                </c:pt>
                <c:pt idx="1497">
                  <c:v>101478.0</c:v>
                </c:pt>
                <c:pt idx="1498">
                  <c:v>101433.0</c:v>
                </c:pt>
                <c:pt idx="1499">
                  <c:v>101314.0</c:v>
                </c:pt>
                <c:pt idx="1500">
                  <c:v>101255.0</c:v>
                </c:pt>
                <c:pt idx="1501">
                  <c:v>101197.0</c:v>
                </c:pt>
                <c:pt idx="1502">
                  <c:v>101166.0</c:v>
                </c:pt>
                <c:pt idx="1503">
                  <c:v>101082.0</c:v>
                </c:pt>
                <c:pt idx="1504">
                  <c:v>101165.0</c:v>
                </c:pt>
                <c:pt idx="1505">
                  <c:v>101230.0</c:v>
                </c:pt>
                <c:pt idx="1506">
                  <c:v>101228.0</c:v>
                </c:pt>
                <c:pt idx="1507">
                  <c:v>101160.0</c:v>
                </c:pt>
                <c:pt idx="1508">
                  <c:v>101179.0</c:v>
                </c:pt>
                <c:pt idx="1509">
                  <c:v>101259.0</c:v>
                </c:pt>
                <c:pt idx="1510">
                  <c:v>101223.0</c:v>
                </c:pt>
                <c:pt idx="1511">
                  <c:v>101204.0</c:v>
                </c:pt>
                <c:pt idx="1512">
                  <c:v>101117.0</c:v>
                </c:pt>
                <c:pt idx="1513">
                  <c:v>101205.0</c:v>
                </c:pt>
                <c:pt idx="1514">
                  <c:v>101347.0</c:v>
                </c:pt>
                <c:pt idx="1515">
                  <c:v>101445.0</c:v>
                </c:pt>
                <c:pt idx="1516">
                  <c:v>101567.0</c:v>
                </c:pt>
                <c:pt idx="1517">
                  <c:v>101550.0</c:v>
                </c:pt>
                <c:pt idx="1518">
                  <c:v>101423.0</c:v>
                </c:pt>
                <c:pt idx="1519">
                  <c:v>101432.0</c:v>
                </c:pt>
                <c:pt idx="1520">
                  <c:v>101564.0</c:v>
                </c:pt>
                <c:pt idx="1521">
                  <c:v>101715.0</c:v>
                </c:pt>
                <c:pt idx="1522">
                  <c:v>101911.0</c:v>
                </c:pt>
                <c:pt idx="1523">
                  <c:v>102039.0</c:v>
                </c:pt>
                <c:pt idx="1524">
                  <c:v>102205.0</c:v>
                </c:pt>
                <c:pt idx="1525">
                  <c:v>102246.0</c:v>
                </c:pt>
                <c:pt idx="1526">
                  <c:v>102354.0</c:v>
                </c:pt>
                <c:pt idx="1527">
                  <c:v>102387.0</c:v>
                </c:pt>
                <c:pt idx="1528">
                  <c:v>102512.0</c:v>
                </c:pt>
                <c:pt idx="1529">
                  <c:v>102651.0</c:v>
                </c:pt>
                <c:pt idx="1530">
                  <c:v>102757.0</c:v>
                </c:pt>
                <c:pt idx="1531">
                  <c:v>102847.0</c:v>
                </c:pt>
                <c:pt idx="1532">
                  <c:v>102970.0</c:v>
                </c:pt>
                <c:pt idx="1533">
                  <c:v>103067.0</c:v>
                </c:pt>
                <c:pt idx="1534">
                  <c:v>103173.0</c:v>
                </c:pt>
                <c:pt idx="1535">
                  <c:v>103275.0</c:v>
                </c:pt>
                <c:pt idx="1536">
                  <c:v>103411.0</c:v>
                </c:pt>
                <c:pt idx="1537">
                  <c:v>103501.0</c:v>
                </c:pt>
                <c:pt idx="1538">
                  <c:v>103628.0</c:v>
                </c:pt>
                <c:pt idx="1539">
                  <c:v>103814.0</c:v>
                </c:pt>
                <c:pt idx="1540">
                  <c:v>103953.0</c:v>
                </c:pt>
                <c:pt idx="1541">
                  <c:v>104062.0</c:v>
                </c:pt>
                <c:pt idx="1542">
                  <c:v>104131.0</c:v>
                </c:pt>
                <c:pt idx="1543">
                  <c:v>104116.0</c:v>
                </c:pt>
                <c:pt idx="1544">
                  <c:v>104156.0</c:v>
                </c:pt>
                <c:pt idx="1545">
                  <c:v>104153.0</c:v>
                </c:pt>
                <c:pt idx="1546">
                  <c:v>104242.0</c:v>
                </c:pt>
                <c:pt idx="1547">
                  <c:v>104305.0</c:v>
                </c:pt>
                <c:pt idx="1548">
                  <c:v>104418.0</c:v>
                </c:pt>
                <c:pt idx="1549">
                  <c:v>104536.0</c:v>
                </c:pt>
                <c:pt idx="1550">
                  <c:v>104632.0</c:v>
                </c:pt>
                <c:pt idx="1551">
                  <c:v>104739.0</c:v>
                </c:pt>
                <c:pt idx="1552">
                  <c:v>104827.0</c:v>
                </c:pt>
                <c:pt idx="1553">
                  <c:v>104908.0</c:v>
                </c:pt>
                <c:pt idx="1554">
                  <c:v>104766.0</c:v>
                </c:pt>
                <c:pt idx="1555">
                  <c:v>104692.0</c:v>
                </c:pt>
                <c:pt idx="1556">
                  <c:v>104633.0</c:v>
                </c:pt>
                <c:pt idx="1557">
                  <c:v>104679.0</c:v>
                </c:pt>
                <c:pt idx="1558">
                  <c:v>104657.0</c:v>
                </c:pt>
                <c:pt idx="1559">
                  <c:v>104594.0</c:v>
                </c:pt>
                <c:pt idx="1560">
                  <c:v>104657.0</c:v>
                </c:pt>
                <c:pt idx="1561">
                  <c:v>104747.0</c:v>
                </c:pt>
                <c:pt idx="1562">
                  <c:v>104775.0</c:v>
                </c:pt>
                <c:pt idx="1563">
                  <c:v>104894.0</c:v>
                </c:pt>
                <c:pt idx="1564">
                  <c:v>104950.0</c:v>
                </c:pt>
                <c:pt idx="1565">
                  <c:v>104908.0</c:v>
                </c:pt>
                <c:pt idx="1566">
                  <c:v>104966.0</c:v>
                </c:pt>
                <c:pt idx="1567">
                  <c:v>105097.0</c:v>
                </c:pt>
                <c:pt idx="1568">
                  <c:v>105097.0</c:v>
                </c:pt>
                <c:pt idx="1569">
                  <c:v>105101.0</c:v>
                </c:pt>
                <c:pt idx="1570">
                  <c:v>105105.0</c:v>
                </c:pt>
                <c:pt idx="1571">
                  <c:v>105132.0</c:v>
                </c:pt>
                <c:pt idx="1572">
                  <c:v>105253.0</c:v>
                </c:pt>
                <c:pt idx="1573">
                  <c:v>105260.0</c:v>
                </c:pt>
                <c:pt idx="1574">
                  <c:v>105348.0</c:v>
                </c:pt>
                <c:pt idx="1575">
                  <c:v>105355.0</c:v>
                </c:pt>
                <c:pt idx="1576">
                  <c:v>105452.0</c:v>
                </c:pt>
                <c:pt idx="1577">
                  <c:v>105582.0</c:v>
                </c:pt>
                <c:pt idx="1578">
                  <c:v>105669.0</c:v>
                </c:pt>
                <c:pt idx="1579">
                  <c:v>105793.0</c:v>
                </c:pt>
                <c:pt idx="1580">
                  <c:v>105921.0</c:v>
                </c:pt>
                <c:pt idx="1581">
                  <c:v>105935.0</c:v>
                </c:pt>
                <c:pt idx="1582">
                  <c:v>106090.0</c:v>
                </c:pt>
                <c:pt idx="1583">
                  <c:v>106243.0</c:v>
                </c:pt>
                <c:pt idx="1584">
                  <c:v>106308.0</c:v>
                </c:pt>
                <c:pt idx="1585">
                  <c:v>106430.0</c:v>
                </c:pt>
                <c:pt idx="1586">
                  <c:v>106533.0</c:v>
                </c:pt>
                <c:pt idx="1587">
                  <c:v>106414.0</c:v>
                </c:pt>
                <c:pt idx="1588">
                  <c:v>106451.0</c:v>
                </c:pt>
                <c:pt idx="1589">
                  <c:v>106578.0</c:v>
                </c:pt>
                <c:pt idx="1590">
                  <c:v>106630.0</c:v>
                </c:pt>
                <c:pt idx="1591">
                  <c:v>106603.0</c:v>
                </c:pt>
                <c:pt idx="1592">
                  <c:v>106699.0</c:v>
                </c:pt>
                <c:pt idx="1593">
                  <c:v>106838.0</c:v>
                </c:pt>
                <c:pt idx="1594">
                  <c:v>106875.0</c:v>
                </c:pt>
                <c:pt idx="1595">
                  <c:v>106925.0</c:v>
                </c:pt>
                <c:pt idx="1596">
                  <c:v>107002.0</c:v>
                </c:pt>
                <c:pt idx="1597">
                  <c:v>107068.0</c:v>
                </c:pt>
                <c:pt idx="1598">
                  <c:v>107069.0</c:v>
                </c:pt>
                <c:pt idx="1599">
                  <c:v>107070.0</c:v>
                </c:pt>
                <c:pt idx="1600">
                  <c:v>107002.0</c:v>
                </c:pt>
                <c:pt idx="1601">
                  <c:v>106953.0</c:v>
                </c:pt>
                <c:pt idx="1602">
                  <c:v>106979.0</c:v>
                </c:pt>
                <c:pt idx="1603">
                  <c:v>106874.0</c:v>
                </c:pt>
                <c:pt idx="1604">
                  <c:v>106773.0</c:v>
                </c:pt>
                <c:pt idx="1605">
                  <c:v>106763.0</c:v>
                </c:pt>
                <c:pt idx="1606">
                  <c:v>106842.0</c:v>
                </c:pt>
                <c:pt idx="1607">
                  <c:v>106879.0</c:v>
                </c:pt>
                <c:pt idx="1608">
                  <c:v>106923.0</c:v>
                </c:pt>
                <c:pt idx="1609">
                  <c:v>106910.0</c:v>
                </c:pt>
                <c:pt idx="1610">
                  <c:v>107034.0</c:v>
                </c:pt>
                <c:pt idx="1611">
                  <c:v>107103.0</c:v>
                </c:pt>
                <c:pt idx="1612">
                  <c:v>107033.0</c:v>
                </c:pt>
                <c:pt idx="1613">
                  <c:v>107014.0</c:v>
                </c:pt>
                <c:pt idx="1614">
                  <c:v>106925.0</c:v>
                </c:pt>
                <c:pt idx="1615">
                  <c:v>107074.0</c:v>
                </c:pt>
                <c:pt idx="1616">
                  <c:v>107155.0</c:v>
                </c:pt>
                <c:pt idx="1617">
                  <c:v>107088.0</c:v>
                </c:pt>
                <c:pt idx="1618">
                  <c:v>107078.0</c:v>
                </c:pt>
                <c:pt idx="1619">
                  <c:v>107171.0</c:v>
                </c:pt>
                <c:pt idx="1620">
                  <c:v>107237.0</c:v>
                </c:pt>
                <c:pt idx="1621">
                  <c:v>107335.0</c:v>
                </c:pt>
                <c:pt idx="1622">
                  <c:v>107383.0</c:v>
                </c:pt>
                <c:pt idx="1623">
                  <c:v>107334.0</c:v>
                </c:pt>
                <c:pt idx="1624">
                  <c:v>107266.0</c:v>
                </c:pt>
                <c:pt idx="1625">
                  <c:v>107192.0</c:v>
                </c:pt>
                <c:pt idx="1626">
                  <c:v>107116.0</c:v>
                </c:pt>
                <c:pt idx="1627">
                  <c:v>107110.0</c:v>
                </c:pt>
                <c:pt idx="1628">
                  <c:v>107145.0</c:v>
                </c:pt>
                <c:pt idx="1629">
                  <c:v>107207.0</c:v>
                </c:pt>
                <c:pt idx="1630">
                  <c:v>107265.0</c:v>
                </c:pt>
                <c:pt idx="1631">
                  <c:v>107385.0</c:v>
                </c:pt>
                <c:pt idx="1632">
                  <c:v>107416.0</c:v>
                </c:pt>
                <c:pt idx="1633">
                  <c:v>107385.0</c:v>
                </c:pt>
                <c:pt idx="1634">
                  <c:v>107500.0</c:v>
                </c:pt>
                <c:pt idx="1635">
                  <c:v>107601.0</c:v>
                </c:pt>
                <c:pt idx="1636">
                  <c:v>107663.0</c:v>
                </c:pt>
                <c:pt idx="1637">
                  <c:v>107737.0</c:v>
                </c:pt>
                <c:pt idx="1638">
                  <c:v>107789.0</c:v>
                </c:pt>
                <c:pt idx="1639">
                  <c:v>107801.0</c:v>
                </c:pt>
                <c:pt idx="1640">
                  <c:v>107860.0</c:v>
                </c:pt>
                <c:pt idx="1641">
                  <c:v>107898.0</c:v>
                </c:pt>
                <c:pt idx="1642">
                  <c:v>107916.0</c:v>
                </c:pt>
                <c:pt idx="1643">
                  <c:v>108027.0</c:v>
                </c:pt>
                <c:pt idx="1644">
                  <c:v>108158.0</c:v>
                </c:pt>
                <c:pt idx="1645">
                  <c:v>108215.0</c:v>
                </c:pt>
                <c:pt idx="1646">
                  <c:v>108152.0</c:v>
                </c:pt>
                <c:pt idx="1647">
                  <c:v>108116.0</c:v>
                </c:pt>
                <c:pt idx="1648">
                  <c:v>108227.0</c:v>
                </c:pt>
                <c:pt idx="1649">
                  <c:v>108350.0</c:v>
                </c:pt>
                <c:pt idx="1650">
                  <c:v>108419.0</c:v>
                </c:pt>
                <c:pt idx="1651">
                  <c:v>108501.0</c:v>
                </c:pt>
                <c:pt idx="1652">
                  <c:v>108614.0</c:v>
                </c:pt>
                <c:pt idx="1653">
                  <c:v>108709.0</c:v>
                </c:pt>
                <c:pt idx="1654">
                  <c:v>108781.0</c:v>
                </c:pt>
                <c:pt idx="1655">
                  <c:v>108740.0</c:v>
                </c:pt>
                <c:pt idx="1656">
                  <c:v>108771.0</c:v>
                </c:pt>
                <c:pt idx="1657">
                  <c:v>108875.0</c:v>
                </c:pt>
                <c:pt idx="1658">
                  <c:v>109078.0</c:v>
                </c:pt>
                <c:pt idx="1659">
                  <c:v>109239.0</c:v>
                </c:pt>
                <c:pt idx="1660">
                  <c:v>109358.0</c:v>
                </c:pt>
                <c:pt idx="1661">
                  <c:v>109485.0</c:v>
                </c:pt>
                <c:pt idx="1662">
                  <c:v>109666.0</c:v>
                </c:pt>
                <c:pt idx="1663">
                  <c:v>109790.0</c:v>
                </c:pt>
                <c:pt idx="1664">
                  <c:v>109909.0</c:v>
                </c:pt>
                <c:pt idx="1665">
                  <c:v>110010.0</c:v>
                </c:pt>
                <c:pt idx="1666">
                  <c:v>109971.0</c:v>
                </c:pt>
                <c:pt idx="1667">
                  <c:v>109780.0</c:v>
                </c:pt>
                <c:pt idx="1668">
                  <c:v>109653.0</c:v>
                </c:pt>
                <c:pt idx="1669">
                  <c:v>109559.0</c:v>
                </c:pt>
                <c:pt idx="1670">
                  <c:v>109416.0</c:v>
                </c:pt>
                <c:pt idx="1671">
                  <c:v>109374.0</c:v>
                </c:pt>
                <c:pt idx="1672">
                  <c:v>109565.0</c:v>
                </c:pt>
                <c:pt idx="1673">
                  <c:v>109640.0</c:v>
                </c:pt>
                <c:pt idx="1674">
                  <c:v>109853.0</c:v>
                </c:pt>
                <c:pt idx="1675">
                  <c:v>109961.0</c:v>
                </c:pt>
                <c:pt idx="1676">
                  <c:v>110077.0</c:v>
                </c:pt>
                <c:pt idx="1677">
                  <c:v>110198.0</c:v>
                </c:pt>
                <c:pt idx="1678">
                  <c:v>110336.0</c:v>
                </c:pt>
                <c:pt idx="1679">
                  <c:v>110473.0</c:v>
                </c:pt>
                <c:pt idx="1680">
                  <c:v>110549.0</c:v>
                </c:pt>
                <c:pt idx="1681">
                  <c:v>110668.0</c:v>
                </c:pt>
                <c:pt idx="1682">
                  <c:v>110777.0</c:v>
                </c:pt>
                <c:pt idx="1683">
                  <c:v>110931.0</c:v>
                </c:pt>
                <c:pt idx="1684">
                  <c:v>111022.0</c:v>
                </c:pt>
                <c:pt idx="1685">
                  <c:v>111156.0</c:v>
                </c:pt>
                <c:pt idx="1686">
                  <c:v>111237.0</c:v>
                </c:pt>
                <c:pt idx="1687">
                  <c:v>111349.0</c:v>
                </c:pt>
                <c:pt idx="1688">
                  <c:v>111473.0</c:v>
                </c:pt>
                <c:pt idx="1689">
                  <c:v>111586.0</c:v>
                </c:pt>
                <c:pt idx="1690">
                  <c:v>111723.0</c:v>
                </c:pt>
                <c:pt idx="1691">
                  <c:v>111848.0</c:v>
                </c:pt>
                <c:pt idx="1692">
                  <c:v>112011.0</c:v>
                </c:pt>
                <c:pt idx="1693">
                  <c:v>112177.0</c:v>
                </c:pt>
                <c:pt idx="1694">
                  <c:v>112315.0</c:v>
                </c:pt>
                <c:pt idx="1695">
                  <c:v>112450.0</c:v>
                </c:pt>
                <c:pt idx="1696">
                  <c:v>112548.0</c:v>
                </c:pt>
                <c:pt idx="1697">
                  <c:v>112638.0</c:v>
                </c:pt>
                <c:pt idx="1698">
                  <c:v>112717.0</c:v>
                </c:pt>
                <c:pt idx="1699">
                  <c:v>112856.0</c:v>
                </c:pt>
                <c:pt idx="1700">
                  <c:v>112961.0</c:v>
                </c:pt>
                <c:pt idx="1701">
                  <c:v>112963.0</c:v>
                </c:pt>
                <c:pt idx="1702">
                  <c:v>113102.0</c:v>
                </c:pt>
                <c:pt idx="1703">
                  <c:v>113175.0</c:v>
                </c:pt>
                <c:pt idx="1704">
                  <c:v>113231.0</c:v>
                </c:pt>
                <c:pt idx="1705">
                  <c:v>113401.0</c:v>
                </c:pt>
                <c:pt idx="1706">
                  <c:v>113458.0</c:v>
                </c:pt>
                <c:pt idx="1707">
                  <c:v>113589.0</c:v>
                </c:pt>
                <c:pt idx="1708">
                  <c:v>113697.0</c:v>
                </c:pt>
                <c:pt idx="1709">
                  <c:v>113821.0</c:v>
                </c:pt>
                <c:pt idx="1710">
                  <c:v>113963.0</c:v>
                </c:pt>
                <c:pt idx="1711">
                  <c:v>114050.0</c:v>
                </c:pt>
                <c:pt idx="1712">
                  <c:v>114183.0</c:v>
                </c:pt>
                <c:pt idx="1713">
                  <c:v>114326.0</c:v>
                </c:pt>
                <c:pt idx="1714">
                  <c:v>114432.0</c:v>
                </c:pt>
                <c:pt idx="1715">
                  <c:v>114510.0</c:v>
                </c:pt>
                <c:pt idx="1716">
                  <c:v>114596.0</c:v>
                </c:pt>
                <c:pt idx="1717">
                  <c:v>114674.0</c:v>
                </c:pt>
                <c:pt idx="1718">
                  <c:v>114774.0</c:v>
                </c:pt>
                <c:pt idx="1719">
                  <c:v>114858.0</c:v>
                </c:pt>
                <c:pt idx="1720">
                  <c:v>114994.0</c:v>
                </c:pt>
                <c:pt idx="1721">
                  <c:v>115117.0</c:v>
                </c:pt>
                <c:pt idx="1722">
                  <c:v>115220.0</c:v>
                </c:pt>
                <c:pt idx="1723">
                  <c:v>115289.0</c:v>
                </c:pt>
                <c:pt idx="1724">
                  <c:v>115339.0</c:v>
                </c:pt>
                <c:pt idx="1725">
                  <c:v>115348.0</c:v>
                </c:pt>
                <c:pt idx="1726">
                  <c:v>115356.0</c:v>
                </c:pt>
                <c:pt idx="1727">
                  <c:v>115480.0</c:v>
                </c:pt>
                <c:pt idx="1728">
                  <c:v>115616.0</c:v>
                </c:pt>
                <c:pt idx="1729">
                  <c:v>115677.0</c:v>
                </c:pt>
                <c:pt idx="1730">
                  <c:v>115791.0</c:v>
                </c:pt>
                <c:pt idx="1731">
                  <c:v>115779.0</c:v>
                </c:pt>
                <c:pt idx="1732">
                  <c:v>115862.0</c:v>
                </c:pt>
                <c:pt idx="1733">
                  <c:v>115945.0</c:v>
                </c:pt>
                <c:pt idx="1734">
                  <c:v>116094.0</c:v>
                </c:pt>
                <c:pt idx="1735">
                  <c:v>116161.0</c:v>
                </c:pt>
                <c:pt idx="1736">
                  <c:v>116102.0</c:v>
                </c:pt>
                <c:pt idx="1737">
                  <c:v>116202.0</c:v>
                </c:pt>
                <c:pt idx="1738">
                  <c:v>116323.0</c:v>
                </c:pt>
                <c:pt idx="1739">
                  <c:v>116442.0</c:v>
                </c:pt>
                <c:pt idx="1740">
                  <c:v>116534.0</c:v>
                </c:pt>
                <c:pt idx="1741">
                  <c:v>116725.0</c:v>
                </c:pt>
                <c:pt idx="1742">
                  <c:v>116847.0</c:v>
                </c:pt>
                <c:pt idx="1743">
                  <c:v>116809.0</c:v>
                </c:pt>
                <c:pt idx="1744">
                  <c:v>116784.0</c:v>
                </c:pt>
                <c:pt idx="1745">
                  <c:v>116906.0</c:v>
                </c:pt>
                <c:pt idx="1746">
                  <c:v>116976.0</c:v>
                </c:pt>
                <c:pt idx="1747">
                  <c:v>117065.0</c:v>
                </c:pt>
                <c:pt idx="1748">
                  <c:v>117161.0</c:v>
                </c:pt>
                <c:pt idx="1749">
                  <c:v>117262.0</c:v>
                </c:pt>
                <c:pt idx="1750">
                  <c:v>117270.0</c:v>
                </c:pt>
                <c:pt idx="1751">
                  <c:v>117406.0</c:v>
                </c:pt>
                <c:pt idx="1752">
                  <c:v>117370.0</c:v>
                </c:pt>
                <c:pt idx="1753">
                  <c:v>117412.0</c:v>
                </c:pt>
                <c:pt idx="1754">
                  <c:v>117407.0</c:v>
                </c:pt>
                <c:pt idx="1755">
                  <c:v>117450.0</c:v>
                </c:pt>
                <c:pt idx="1756">
                  <c:v>117540.0</c:v>
                </c:pt>
                <c:pt idx="1757">
                  <c:v>117607.0</c:v>
                </c:pt>
                <c:pt idx="1758">
                  <c:v>117725.0</c:v>
                </c:pt>
                <c:pt idx="1759">
                  <c:v>117777.0</c:v>
                </c:pt>
                <c:pt idx="1760">
                  <c:v>117711.0</c:v>
                </c:pt>
                <c:pt idx="1761">
                  <c:v>117590.0</c:v>
                </c:pt>
                <c:pt idx="1762">
                  <c:v>117599.0</c:v>
                </c:pt>
                <c:pt idx="1763">
                  <c:v>117712.0</c:v>
                </c:pt>
                <c:pt idx="1764">
                  <c:v>117802.0</c:v>
                </c:pt>
                <c:pt idx="1765">
                  <c:v>117878.0</c:v>
                </c:pt>
                <c:pt idx="1766">
                  <c:v>117902.0</c:v>
                </c:pt>
                <c:pt idx="1767">
                  <c:v>117841.0</c:v>
                </c:pt>
                <c:pt idx="1768">
                  <c:v>117958.0</c:v>
                </c:pt>
                <c:pt idx="1769">
                  <c:v>117993.0</c:v>
                </c:pt>
                <c:pt idx="1770">
                  <c:v>118061.0</c:v>
                </c:pt>
                <c:pt idx="1771">
                  <c:v>118125.0</c:v>
                </c:pt>
                <c:pt idx="1772">
                  <c:v>118172.0</c:v>
                </c:pt>
                <c:pt idx="1773">
                  <c:v>118246.0</c:v>
                </c:pt>
                <c:pt idx="1774">
                  <c:v>118320.0</c:v>
                </c:pt>
                <c:pt idx="1775">
                  <c:v>118403.0</c:v>
                </c:pt>
                <c:pt idx="1776">
                  <c:v>118450.0</c:v>
                </c:pt>
                <c:pt idx="1777">
                  <c:v>118558.0</c:v>
                </c:pt>
                <c:pt idx="1778">
                  <c:v>118486.0</c:v>
                </c:pt>
                <c:pt idx="1779">
                  <c:v>118510.0</c:v>
                </c:pt>
                <c:pt idx="1780">
                  <c:v>118590.0</c:v>
                </c:pt>
                <c:pt idx="1781">
                  <c:v>118699.0</c:v>
                </c:pt>
                <c:pt idx="1782">
                  <c:v>118812.0</c:v>
                </c:pt>
                <c:pt idx="1783">
                  <c:v>118736.0</c:v>
                </c:pt>
                <c:pt idx="1784">
                  <c:v>118675.0</c:v>
                </c:pt>
                <c:pt idx="1785">
                  <c:v>118686.0</c:v>
                </c:pt>
                <c:pt idx="1786">
                  <c:v>118798.0</c:v>
                </c:pt>
                <c:pt idx="1787">
                  <c:v>118899.0</c:v>
                </c:pt>
                <c:pt idx="1788">
                  <c:v>118985.0</c:v>
                </c:pt>
                <c:pt idx="1789">
                  <c:v>119020.0</c:v>
                </c:pt>
                <c:pt idx="1790">
                  <c:v>119058.0</c:v>
                </c:pt>
                <c:pt idx="1791">
                  <c:v>119084.0</c:v>
                </c:pt>
                <c:pt idx="1792">
                  <c:v>119143.0</c:v>
                </c:pt>
                <c:pt idx="1793">
                  <c:v>119188.0</c:v>
                </c:pt>
                <c:pt idx="1794">
                  <c:v>119127.0</c:v>
                </c:pt>
                <c:pt idx="1795">
                  <c:v>119163.0</c:v>
                </c:pt>
                <c:pt idx="1796">
                  <c:v>119152.0</c:v>
                </c:pt>
                <c:pt idx="1797">
                  <c:v>119180.0</c:v>
                </c:pt>
                <c:pt idx="1798">
                  <c:v>119186.0</c:v>
                </c:pt>
                <c:pt idx="1799">
                  <c:v>119285.0</c:v>
                </c:pt>
                <c:pt idx="1800">
                  <c:v>119376.0</c:v>
                </c:pt>
                <c:pt idx="1801">
                  <c:v>119357.0</c:v>
                </c:pt>
                <c:pt idx="1802">
                  <c:v>119378.0</c:v>
                </c:pt>
                <c:pt idx="1803">
                  <c:v>119477.0</c:v>
                </c:pt>
                <c:pt idx="1804">
                  <c:v>119579.0</c:v>
                </c:pt>
                <c:pt idx="1805">
                  <c:v>119648.0</c:v>
                </c:pt>
                <c:pt idx="1806">
                  <c:v>119752.0</c:v>
                </c:pt>
                <c:pt idx="1807">
                  <c:v>119805.0</c:v>
                </c:pt>
                <c:pt idx="1808">
                  <c:v>119876.0</c:v>
                </c:pt>
                <c:pt idx="1809">
                  <c:v>120013.0</c:v>
                </c:pt>
                <c:pt idx="1810">
                  <c:v>120092.0</c:v>
                </c:pt>
                <c:pt idx="1811">
                  <c:v>120149.0</c:v>
                </c:pt>
                <c:pt idx="1812">
                  <c:v>120277.0</c:v>
                </c:pt>
                <c:pt idx="1813">
                  <c:v>120367.0</c:v>
                </c:pt>
                <c:pt idx="1814">
                  <c:v>120370.0</c:v>
                </c:pt>
                <c:pt idx="1815">
                  <c:v>120368.0</c:v>
                </c:pt>
                <c:pt idx="1816">
                  <c:v>120395.0</c:v>
                </c:pt>
                <c:pt idx="1817">
                  <c:v>120437.0</c:v>
                </c:pt>
                <c:pt idx="1818">
                  <c:v>120417.0</c:v>
                </c:pt>
                <c:pt idx="1819">
                  <c:v>120470.0</c:v>
                </c:pt>
                <c:pt idx="1820">
                  <c:v>120604.0</c:v>
                </c:pt>
                <c:pt idx="1821">
                  <c:v>120738.0</c:v>
                </c:pt>
                <c:pt idx="1822">
                  <c:v>120806.0</c:v>
                </c:pt>
                <c:pt idx="1823">
                  <c:v>120840.0</c:v>
                </c:pt>
                <c:pt idx="1824">
                  <c:v>120787.0</c:v>
                </c:pt>
                <c:pt idx="1825">
                  <c:v>120756.0</c:v>
                </c:pt>
                <c:pt idx="1826">
                  <c:v>120699.0</c:v>
                </c:pt>
                <c:pt idx="1827">
                  <c:v>120717.0</c:v>
                </c:pt>
                <c:pt idx="1828">
                  <c:v>120718.0</c:v>
                </c:pt>
                <c:pt idx="1829">
                  <c:v>120703.0</c:v>
                </c:pt>
                <c:pt idx="1830">
                  <c:v>120818.0</c:v>
                </c:pt>
                <c:pt idx="1831">
                  <c:v>120940.0</c:v>
                </c:pt>
                <c:pt idx="1832">
                  <c:v>121046.0</c:v>
                </c:pt>
                <c:pt idx="1833">
                  <c:v>121110.0</c:v>
                </c:pt>
                <c:pt idx="1834">
                  <c:v>121183.0</c:v>
                </c:pt>
                <c:pt idx="1835">
                  <c:v>121243.0</c:v>
                </c:pt>
                <c:pt idx="1836">
                  <c:v>121294.0</c:v>
                </c:pt>
                <c:pt idx="1837">
                  <c:v>121303.0</c:v>
                </c:pt>
                <c:pt idx="1838">
                  <c:v>121381.0</c:v>
                </c:pt>
                <c:pt idx="1839">
                  <c:v>121410.0</c:v>
                </c:pt>
                <c:pt idx="1840">
                  <c:v>121326.0</c:v>
                </c:pt>
                <c:pt idx="1841">
                  <c:v>121244.0</c:v>
                </c:pt>
                <c:pt idx="1842">
                  <c:v>121225.0</c:v>
                </c:pt>
                <c:pt idx="1843">
                  <c:v>121272.0</c:v>
                </c:pt>
                <c:pt idx="1844">
                  <c:v>121296.0</c:v>
                </c:pt>
                <c:pt idx="1845">
                  <c:v>121335.0</c:v>
                </c:pt>
                <c:pt idx="1846">
                  <c:v>121332.0</c:v>
                </c:pt>
                <c:pt idx="1847">
                  <c:v>121426.0</c:v>
                </c:pt>
                <c:pt idx="1848">
                  <c:v>121432.0</c:v>
                </c:pt>
                <c:pt idx="1849">
                  <c:v>121425.0</c:v>
                </c:pt>
                <c:pt idx="1850">
                  <c:v>121507.0</c:v>
                </c:pt>
                <c:pt idx="1851">
                  <c:v>121573.0</c:v>
                </c:pt>
                <c:pt idx="1852">
                  <c:v>121579.0</c:v>
                </c:pt>
                <c:pt idx="1853">
                  <c:v>121675.0</c:v>
                </c:pt>
                <c:pt idx="1854">
                  <c:v>121792.0</c:v>
                </c:pt>
                <c:pt idx="1855">
                  <c:v>121822.0</c:v>
                </c:pt>
                <c:pt idx="1856">
                  <c:v>121766.0</c:v>
                </c:pt>
                <c:pt idx="1857">
                  <c:v>121724.0</c:v>
                </c:pt>
                <c:pt idx="1858">
                  <c:v>121691.0</c:v>
                </c:pt>
                <c:pt idx="1859">
                  <c:v>121653.0</c:v>
                </c:pt>
                <c:pt idx="1860">
                  <c:v>121636.0</c:v>
                </c:pt>
                <c:pt idx="1861">
                  <c:v>121546.0</c:v>
                </c:pt>
                <c:pt idx="1862">
                  <c:v>121559.0</c:v>
                </c:pt>
                <c:pt idx="1863">
                  <c:v>121563.0</c:v>
                </c:pt>
                <c:pt idx="1864">
                  <c:v>121622.0</c:v>
                </c:pt>
                <c:pt idx="1865">
                  <c:v>121777.0</c:v>
                </c:pt>
                <c:pt idx="1866">
                  <c:v>121953.0</c:v>
                </c:pt>
                <c:pt idx="1867">
                  <c:v>122095.0</c:v>
                </c:pt>
                <c:pt idx="1868">
                  <c:v>122187.0</c:v>
                </c:pt>
                <c:pt idx="1869">
                  <c:v>122260.0</c:v>
                </c:pt>
                <c:pt idx="1870">
                  <c:v>122330.0</c:v>
                </c:pt>
                <c:pt idx="1871">
                  <c:v>122318.0</c:v>
                </c:pt>
                <c:pt idx="1872">
                  <c:v>122352.0</c:v>
                </c:pt>
                <c:pt idx="1873">
                  <c:v>122362.0</c:v>
                </c:pt>
                <c:pt idx="1874">
                  <c:v>122336.0</c:v>
                </c:pt>
                <c:pt idx="1875">
                  <c:v>122309.0</c:v>
                </c:pt>
                <c:pt idx="1876">
                  <c:v>122200.0</c:v>
                </c:pt>
                <c:pt idx="1877">
                  <c:v>122145.0</c:v>
                </c:pt>
                <c:pt idx="1878">
                  <c:v>122061.0</c:v>
                </c:pt>
                <c:pt idx="1879">
                  <c:v>122101.0</c:v>
                </c:pt>
                <c:pt idx="1880">
                  <c:v>122185.0</c:v>
                </c:pt>
                <c:pt idx="1881">
                  <c:v>122309.0</c:v>
                </c:pt>
                <c:pt idx="1882">
                  <c:v>122439.0</c:v>
                </c:pt>
                <c:pt idx="1883">
                  <c:v>122509.0</c:v>
                </c:pt>
                <c:pt idx="1884">
                  <c:v>122608.0</c:v>
                </c:pt>
                <c:pt idx="1885">
                  <c:v>122710.0</c:v>
                </c:pt>
                <c:pt idx="1886">
                  <c:v>122814.0</c:v>
                </c:pt>
                <c:pt idx="1887">
                  <c:v>122891.0</c:v>
                </c:pt>
                <c:pt idx="1888">
                  <c:v>122847.0</c:v>
                </c:pt>
                <c:pt idx="1889">
                  <c:v>122914.0</c:v>
                </c:pt>
                <c:pt idx="1890">
                  <c:v>122998.0</c:v>
                </c:pt>
                <c:pt idx="1891">
                  <c:v>123091.0</c:v>
                </c:pt>
                <c:pt idx="1892">
                  <c:v>123181.0</c:v>
                </c:pt>
                <c:pt idx="1893">
                  <c:v>123307.0</c:v>
                </c:pt>
                <c:pt idx="1894">
                  <c:v>123421.0</c:v>
                </c:pt>
                <c:pt idx="1895">
                  <c:v>123509.0</c:v>
                </c:pt>
                <c:pt idx="1896">
                  <c:v>123466.0</c:v>
                </c:pt>
                <c:pt idx="1897">
                  <c:v>123504.0</c:v>
                </c:pt>
                <c:pt idx="1898">
                  <c:v>123575.0</c:v>
                </c:pt>
                <c:pt idx="1899">
                  <c:v>123662.0</c:v>
                </c:pt>
                <c:pt idx="1900">
                  <c:v>123627.0</c:v>
                </c:pt>
                <c:pt idx="1901">
                  <c:v>123448.0</c:v>
                </c:pt>
                <c:pt idx="1902">
                  <c:v>123418.0</c:v>
                </c:pt>
                <c:pt idx="1903">
                  <c:v>123434.0</c:v>
                </c:pt>
                <c:pt idx="1904">
                  <c:v>123494.0</c:v>
                </c:pt>
                <c:pt idx="1905">
                  <c:v>123536.0</c:v>
                </c:pt>
                <c:pt idx="1906">
                  <c:v>123477.0</c:v>
                </c:pt>
                <c:pt idx="1907">
                  <c:v>123497.0</c:v>
                </c:pt>
                <c:pt idx="1908">
                  <c:v>123507.0</c:v>
                </c:pt>
                <c:pt idx="1909">
                  <c:v>123506.0</c:v>
                </c:pt>
                <c:pt idx="1910">
                  <c:v>123633.0</c:v>
                </c:pt>
                <c:pt idx="1911">
                  <c:v>123762.0</c:v>
                </c:pt>
                <c:pt idx="1912">
                  <c:v>123835.0</c:v>
                </c:pt>
                <c:pt idx="1913">
                  <c:v>123902.0</c:v>
                </c:pt>
                <c:pt idx="1914">
                  <c:v>123862.0</c:v>
                </c:pt>
                <c:pt idx="1915">
                  <c:v>123909.0</c:v>
                </c:pt>
                <c:pt idx="1916">
                  <c:v>123937.0</c:v>
                </c:pt>
                <c:pt idx="1917">
                  <c:v>124049.0</c:v>
                </c:pt>
                <c:pt idx="1918">
                  <c:v>124154.0</c:v>
                </c:pt>
                <c:pt idx="1919">
                  <c:v>124274.0</c:v>
                </c:pt>
                <c:pt idx="1920">
                  <c:v>124378.0</c:v>
                </c:pt>
                <c:pt idx="1921">
                  <c:v>124442.0</c:v>
                </c:pt>
                <c:pt idx="1922">
                  <c:v>124550.0</c:v>
                </c:pt>
                <c:pt idx="1923">
                  <c:v>124599.0</c:v>
                </c:pt>
                <c:pt idx="1924">
                  <c:v>124650.0</c:v>
                </c:pt>
                <c:pt idx="1925">
                  <c:v>124753.0</c:v>
                </c:pt>
                <c:pt idx="1926">
                  <c:v>124847.0</c:v>
                </c:pt>
                <c:pt idx="1927">
                  <c:v>124931.0</c:v>
                </c:pt>
                <c:pt idx="1928">
                  <c:v>125004.0</c:v>
                </c:pt>
                <c:pt idx="1929">
                  <c:v>125102.0</c:v>
                </c:pt>
                <c:pt idx="1930">
                  <c:v>125218.0</c:v>
                </c:pt>
                <c:pt idx="1931">
                  <c:v>125292.0</c:v>
                </c:pt>
                <c:pt idx="1932">
                  <c:v>125368.0</c:v>
                </c:pt>
                <c:pt idx="1933">
                  <c:v>125394.0</c:v>
                </c:pt>
                <c:pt idx="1934">
                  <c:v>125284.0</c:v>
                </c:pt>
                <c:pt idx="1935">
                  <c:v>125401.0</c:v>
                </c:pt>
                <c:pt idx="1936">
                  <c:v>125520.0</c:v>
                </c:pt>
                <c:pt idx="1937">
                  <c:v>125529.0</c:v>
                </c:pt>
                <c:pt idx="1938">
                  <c:v>125603.0</c:v>
                </c:pt>
                <c:pt idx="1939">
                  <c:v>125654.0</c:v>
                </c:pt>
                <c:pt idx="1940">
                  <c:v>125725.0</c:v>
                </c:pt>
                <c:pt idx="1941">
                  <c:v>125843.0</c:v>
                </c:pt>
                <c:pt idx="1942">
                  <c:v>125959.0</c:v>
                </c:pt>
                <c:pt idx="1943">
                  <c:v>126029.0</c:v>
                </c:pt>
                <c:pt idx="1944">
                  <c:v>126089.0</c:v>
                </c:pt>
                <c:pt idx="1945">
                  <c:v>126264.0</c:v>
                </c:pt>
                <c:pt idx="1946">
                  <c:v>126315.0</c:v>
                </c:pt>
                <c:pt idx="1947">
                  <c:v>126354.0</c:v>
                </c:pt>
                <c:pt idx="1948">
                  <c:v>126441.0</c:v>
                </c:pt>
                <c:pt idx="1949">
                  <c:v>126537.0</c:v>
                </c:pt>
                <c:pt idx="1950">
                  <c:v>126668.0</c:v>
                </c:pt>
                <c:pt idx="1951">
                  <c:v>126759.0</c:v>
                </c:pt>
                <c:pt idx="1952">
                  <c:v>126851.0</c:v>
                </c:pt>
                <c:pt idx="1953">
                  <c:v>126928.0</c:v>
                </c:pt>
                <c:pt idx="1954">
                  <c:v>127016.0</c:v>
                </c:pt>
                <c:pt idx="1955">
                  <c:v>127093.0</c:v>
                </c:pt>
                <c:pt idx="1956">
                  <c:v>127154.0</c:v>
                </c:pt>
                <c:pt idx="1957">
                  <c:v>127240.0</c:v>
                </c:pt>
                <c:pt idx="1958">
                  <c:v>127310.0</c:v>
                </c:pt>
                <c:pt idx="1959">
                  <c:v>127366.0</c:v>
                </c:pt>
                <c:pt idx="1960">
                  <c:v>127414.0</c:v>
                </c:pt>
                <c:pt idx="1961">
                  <c:v>127511.0</c:v>
                </c:pt>
                <c:pt idx="1962">
                  <c:v>127605.0</c:v>
                </c:pt>
                <c:pt idx="1963">
                  <c:v>127686.0</c:v>
                </c:pt>
                <c:pt idx="1964">
                  <c:v>127769.0</c:v>
                </c:pt>
                <c:pt idx="1965">
                  <c:v>127893.0</c:v>
                </c:pt>
                <c:pt idx="1966">
                  <c:v>128033.0</c:v>
                </c:pt>
                <c:pt idx="1967">
                  <c:v>128085.0</c:v>
                </c:pt>
                <c:pt idx="1968">
                  <c:v>128212.0</c:v>
                </c:pt>
                <c:pt idx="1969">
                  <c:v>128268.0</c:v>
                </c:pt>
                <c:pt idx="1970">
                  <c:v>128341.0</c:v>
                </c:pt>
                <c:pt idx="1971">
                  <c:v>128427.0</c:v>
                </c:pt>
                <c:pt idx="1972">
                  <c:v>128362.0</c:v>
                </c:pt>
                <c:pt idx="1973">
                  <c:v>128324.0</c:v>
                </c:pt>
                <c:pt idx="1974">
                  <c:v>128223.0</c:v>
                </c:pt>
                <c:pt idx="1975">
                  <c:v>128237.0</c:v>
                </c:pt>
                <c:pt idx="1976">
                  <c:v>128326.0</c:v>
                </c:pt>
                <c:pt idx="1977">
                  <c:v>128321.0</c:v>
                </c:pt>
                <c:pt idx="1978">
                  <c:v>128298.0</c:v>
                </c:pt>
                <c:pt idx="1979">
                  <c:v>128239.0</c:v>
                </c:pt>
                <c:pt idx="1980">
                  <c:v>128306.0</c:v>
                </c:pt>
                <c:pt idx="1981">
                  <c:v>128248.0</c:v>
                </c:pt>
                <c:pt idx="1982">
                  <c:v>128176.0</c:v>
                </c:pt>
                <c:pt idx="1983">
                  <c:v>128223.0</c:v>
                </c:pt>
                <c:pt idx="1984">
                  <c:v>128273.0</c:v>
                </c:pt>
                <c:pt idx="1985">
                  <c:v>128402.0</c:v>
                </c:pt>
                <c:pt idx="1986">
                  <c:v>128495.0</c:v>
                </c:pt>
                <c:pt idx="1987">
                  <c:v>128657.0</c:v>
                </c:pt>
                <c:pt idx="1988">
                  <c:v>128825.0</c:v>
                </c:pt>
                <c:pt idx="1989">
                  <c:v>128968.0</c:v>
                </c:pt>
                <c:pt idx="1990">
                  <c:v>129072.0</c:v>
                </c:pt>
                <c:pt idx="1991">
                  <c:v>129057.0</c:v>
                </c:pt>
                <c:pt idx="1992">
                  <c:v>129093.0</c:v>
                </c:pt>
                <c:pt idx="1993">
                  <c:v>129083.0</c:v>
                </c:pt>
                <c:pt idx="1994">
                  <c:v>129122.0</c:v>
                </c:pt>
                <c:pt idx="1995">
                  <c:v>129084.0</c:v>
                </c:pt>
                <c:pt idx="1996">
                  <c:v>129130.0</c:v>
                </c:pt>
                <c:pt idx="1997">
                  <c:v>129237.0</c:v>
                </c:pt>
                <c:pt idx="1998">
                  <c:v>129371.0</c:v>
                </c:pt>
                <c:pt idx="1999">
                  <c:v>129447.0</c:v>
                </c:pt>
                <c:pt idx="2000">
                  <c:v>129553.0</c:v>
                </c:pt>
                <c:pt idx="2001">
                  <c:v>129697.0</c:v>
                </c:pt>
                <c:pt idx="2002">
                  <c:v>129742.0</c:v>
                </c:pt>
                <c:pt idx="2003">
                  <c:v>129805.0</c:v>
                </c:pt>
                <c:pt idx="2004">
                  <c:v>129892.0</c:v>
                </c:pt>
                <c:pt idx="2005">
                  <c:v>129952.0</c:v>
                </c:pt>
                <c:pt idx="2006">
                  <c:v>130108.0</c:v>
                </c:pt>
                <c:pt idx="2007">
                  <c:v>130159.0</c:v>
                </c:pt>
                <c:pt idx="2008">
                  <c:v>130225.0</c:v>
                </c:pt>
                <c:pt idx="2009">
                  <c:v>130269.0</c:v>
                </c:pt>
                <c:pt idx="2010">
                  <c:v>130324.0</c:v>
                </c:pt>
                <c:pt idx="2011">
                  <c:v>130444.0</c:v>
                </c:pt>
                <c:pt idx="2012">
                  <c:v>130511.0</c:v>
                </c:pt>
                <c:pt idx="2013">
                  <c:v>130600.0</c:v>
                </c:pt>
                <c:pt idx="2014">
                  <c:v>130658.0</c:v>
                </c:pt>
                <c:pt idx="2015">
                  <c:v>130774.0</c:v>
                </c:pt>
                <c:pt idx="2016">
                  <c:v>130866.0</c:v>
                </c:pt>
                <c:pt idx="2017">
                  <c:v>130958.0</c:v>
                </c:pt>
                <c:pt idx="2018">
                  <c:v>131010.0</c:v>
                </c:pt>
                <c:pt idx="2019">
                  <c:v>131090.0</c:v>
                </c:pt>
                <c:pt idx="2020">
                  <c:v>131159.0</c:v>
                </c:pt>
                <c:pt idx="2021">
                  <c:v>131256.0</c:v>
                </c:pt>
                <c:pt idx="2022">
                  <c:v>131337.0</c:v>
                </c:pt>
                <c:pt idx="2023">
                  <c:v>131436.0</c:v>
                </c:pt>
                <c:pt idx="2024">
                  <c:v>131546.0</c:v>
                </c:pt>
                <c:pt idx="2025">
                  <c:v>131689.0</c:v>
                </c:pt>
                <c:pt idx="2026">
                  <c:v>131772.0</c:v>
                </c:pt>
                <c:pt idx="2027">
                  <c:v>131888.0</c:v>
                </c:pt>
                <c:pt idx="2028">
                  <c:v>131970.0</c:v>
                </c:pt>
                <c:pt idx="2029">
                  <c:v>132032.0</c:v>
                </c:pt>
                <c:pt idx="2030">
                  <c:v>132089.0</c:v>
                </c:pt>
                <c:pt idx="2031">
                  <c:v>132217.0</c:v>
                </c:pt>
                <c:pt idx="2032">
                  <c:v>132361.0</c:v>
                </c:pt>
                <c:pt idx="2033">
                  <c:v>132456.0</c:v>
                </c:pt>
                <c:pt idx="2034">
                  <c:v>132507.0</c:v>
                </c:pt>
                <c:pt idx="2035">
                  <c:v>132580.0</c:v>
                </c:pt>
                <c:pt idx="2036">
                  <c:v>132636.0</c:v>
                </c:pt>
                <c:pt idx="2037">
                  <c:v>132716.0</c:v>
                </c:pt>
                <c:pt idx="2038">
                  <c:v>132856.0</c:v>
                </c:pt>
                <c:pt idx="2039">
                  <c:v>132917.0</c:v>
                </c:pt>
                <c:pt idx="2040">
                  <c:v>132907.0</c:v>
                </c:pt>
                <c:pt idx="2041">
                  <c:v>132845.0</c:v>
                </c:pt>
                <c:pt idx="2042">
                  <c:v>132902.0</c:v>
                </c:pt>
                <c:pt idx="2043">
                  <c:v>132885.0</c:v>
                </c:pt>
                <c:pt idx="2044">
                  <c:v>133015.0</c:v>
                </c:pt>
                <c:pt idx="2045">
                  <c:v>133031.0</c:v>
                </c:pt>
                <c:pt idx="2046">
                  <c:v>132922.0</c:v>
                </c:pt>
                <c:pt idx="2047">
                  <c:v>132870.0</c:v>
                </c:pt>
                <c:pt idx="2048">
                  <c:v>132909.0</c:v>
                </c:pt>
                <c:pt idx="2049">
                  <c:v>132942.0</c:v>
                </c:pt>
                <c:pt idx="2050">
                  <c:v>132961.0</c:v>
                </c:pt>
                <c:pt idx="2051">
                  <c:v>132864.0</c:v>
                </c:pt>
                <c:pt idx="2052">
                  <c:v>132876.0</c:v>
                </c:pt>
                <c:pt idx="2053">
                  <c:v>133036.0</c:v>
                </c:pt>
                <c:pt idx="2054">
                  <c:v>133169.0</c:v>
                </c:pt>
                <c:pt idx="2055">
                  <c:v>133325.0</c:v>
                </c:pt>
                <c:pt idx="2056">
                  <c:v>133476.0</c:v>
                </c:pt>
                <c:pt idx="2057">
                  <c:v>133599.0</c:v>
                </c:pt>
                <c:pt idx="2058">
                  <c:v>133711.0</c:v>
                </c:pt>
                <c:pt idx="2059">
                  <c:v>133819.0</c:v>
                </c:pt>
                <c:pt idx="2060">
                  <c:v>133930.0</c:v>
                </c:pt>
                <c:pt idx="2061">
                  <c:v>134011.0</c:v>
                </c:pt>
                <c:pt idx="2062">
                  <c:v>134192.0</c:v>
                </c:pt>
                <c:pt idx="2063">
                  <c:v>134337.0</c:v>
                </c:pt>
                <c:pt idx="2064">
                  <c:v>134472.0</c:v>
                </c:pt>
                <c:pt idx="2065">
                  <c:v>134610.0</c:v>
                </c:pt>
                <c:pt idx="2066">
                  <c:v>134754.0</c:v>
                </c:pt>
                <c:pt idx="2067">
                  <c:v>134803.0</c:v>
                </c:pt>
                <c:pt idx="2068">
                  <c:v>134882.0</c:v>
                </c:pt>
                <c:pt idx="2069">
                  <c:v>134974.0</c:v>
                </c:pt>
                <c:pt idx="2070">
                  <c:v>135095.0</c:v>
                </c:pt>
                <c:pt idx="2071">
                  <c:v>135163.0</c:v>
                </c:pt>
                <c:pt idx="2072">
                  <c:v>135136.0</c:v>
                </c:pt>
                <c:pt idx="2073">
                  <c:v>135215.0</c:v>
                </c:pt>
                <c:pt idx="2074">
                  <c:v>135247.0</c:v>
                </c:pt>
                <c:pt idx="2075">
                  <c:v>135238.0</c:v>
                </c:pt>
                <c:pt idx="2076">
                  <c:v>135318.0</c:v>
                </c:pt>
                <c:pt idx="2077">
                  <c:v>135400.0</c:v>
                </c:pt>
                <c:pt idx="2078">
                  <c:v>135497.0</c:v>
                </c:pt>
                <c:pt idx="2079">
                  <c:v>135396.0</c:v>
                </c:pt>
                <c:pt idx="2080">
                  <c:v>135304.0</c:v>
                </c:pt>
                <c:pt idx="2081">
                  <c:v>135331.0</c:v>
                </c:pt>
                <c:pt idx="2082">
                  <c:v>135283.0</c:v>
                </c:pt>
                <c:pt idx="2083">
                  <c:v>135172.0</c:v>
                </c:pt>
                <c:pt idx="2084">
                  <c:v>135105.0</c:v>
                </c:pt>
                <c:pt idx="2085">
                  <c:v>135034.0</c:v>
                </c:pt>
                <c:pt idx="2086">
                  <c:v>134971.0</c:v>
                </c:pt>
                <c:pt idx="2087">
                  <c:v>134969.0</c:v>
                </c:pt>
                <c:pt idx="2088">
                  <c:v>134902.0</c:v>
                </c:pt>
                <c:pt idx="2089">
                  <c:v>134856.0</c:v>
                </c:pt>
                <c:pt idx="2090">
                  <c:v>134813.0</c:v>
                </c:pt>
                <c:pt idx="2091">
                  <c:v>134753.0</c:v>
                </c:pt>
                <c:pt idx="2092">
                  <c:v>134739.0</c:v>
                </c:pt>
                <c:pt idx="2093">
                  <c:v>134723.0</c:v>
                </c:pt>
                <c:pt idx="2094">
                  <c:v>134723.0</c:v>
                </c:pt>
                <c:pt idx="2095">
                  <c:v>134651.0</c:v>
                </c:pt>
                <c:pt idx="2096">
                  <c:v>134599.0</c:v>
                </c:pt>
                <c:pt idx="2097">
                  <c:v>134616.0</c:v>
                </c:pt>
                <c:pt idx="2098">
                  <c:v>134623.0</c:v>
                </c:pt>
                <c:pt idx="2099">
                  <c:v>134524.0</c:v>
                </c:pt>
                <c:pt idx="2100">
                  <c:v>134460.0</c:v>
                </c:pt>
                <c:pt idx="2101">
                  <c:v>134568.0</c:v>
                </c:pt>
                <c:pt idx="2102">
                  <c:v>134529.0</c:v>
                </c:pt>
                <c:pt idx="2103">
                  <c:v>134522.0</c:v>
                </c:pt>
                <c:pt idx="2104">
                  <c:v>134401.0</c:v>
                </c:pt>
                <c:pt idx="2105">
                  <c:v>134289.0</c:v>
                </c:pt>
                <c:pt idx="2106">
                  <c:v>134155.0</c:v>
                </c:pt>
                <c:pt idx="2107">
                  <c:v>134203.0</c:v>
                </c:pt>
                <c:pt idx="2108">
                  <c:v>134218.0</c:v>
                </c:pt>
                <c:pt idx="2109">
                  <c:v>134263.0</c:v>
                </c:pt>
                <c:pt idx="2110">
                  <c:v>134300.0</c:v>
                </c:pt>
                <c:pt idx="2111">
                  <c:v>134340.0</c:v>
                </c:pt>
                <c:pt idx="2112">
                  <c:v>134406.0</c:v>
                </c:pt>
                <c:pt idx="2113">
                  <c:v>134414.0</c:v>
                </c:pt>
                <c:pt idx="2114">
                  <c:v>134393.0</c:v>
                </c:pt>
                <c:pt idx="2115">
                  <c:v>134393.0</c:v>
                </c:pt>
                <c:pt idx="2116">
                  <c:v>134395.0</c:v>
                </c:pt>
                <c:pt idx="2117">
                  <c:v>134296.0</c:v>
                </c:pt>
                <c:pt idx="2118">
                  <c:v>134231.0</c:v>
                </c:pt>
                <c:pt idx="2119">
                  <c:v>134216.0</c:v>
                </c:pt>
                <c:pt idx="2120">
                  <c:v>134118.0</c:v>
                </c:pt>
                <c:pt idx="2121">
                  <c:v>134010.0</c:v>
                </c:pt>
                <c:pt idx="2122">
                  <c:v>133941.0</c:v>
                </c:pt>
                <c:pt idx="2123">
                  <c:v>133844.0</c:v>
                </c:pt>
                <c:pt idx="2124">
                  <c:v>133805.0</c:v>
                </c:pt>
                <c:pt idx="2125">
                  <c:v>133680.0</c:v>
                </c:pt>
                <c:pt idx="2126">
                  <c:v>133529.0</c:v>
                </c:pt>
                <c:pt idx="2127">
                  <c:v>133418.0</c:v>
                </c:pt>
                <c:pt idx="2128">
                  <c:v>133255.0</c:v>
                </c:pt>
                <c:pt idx="2129">
                  <c:v>133122.0</c:v>
                </c:pt>
                <c:pt idx="2130">
                  <c:v>132923.0</c:v>
                </c:pt>
                <c:pt idx="2131">
                  <c:v>132861.0</c:v>
                </c:pt>
                <c:pt idx="2132">
                  <c:v>132721.0</c:v>
                </c:pt>
                <c:pt idx="2133">
                  <c:v>132669.0</c:v>
                </c:pt>
                <c:pt idx="2134">
                  <c:v>132660.0</c:v>
                </c:pt>
                <c:pt idx="2135">
                  <c:v>132643.0</c:v>
                </c:pt>
                <c:pt idx="2136">
                  <c:v>132685.0</c:v>
                </c:pt>
                <c:pt idx="2137">
                  <c:v>132816.0</c:v>
                </c:pt>
                <c:pt idx="2138">
                  <c:v>132907.0</c:v>
                </c:pt>
                <c:pt idx="2139">
                  <c:v>132979.0</c:v>
                </c:pt>
                <c:pt idx="2140">
                  <c:v>132981.0</c:v>
                </c:pt>
                <c:pt idx="2141">
                  <c:v>132922.0</c:v>
                </c:pt>
                <c:pt idx="2142">
                  <c:v>132787.0</c:v>
                </c:pt>
                <c:pt idx="2143">
                  <c:v>132711.0</c:v>
                </c:pt>
                <c:pt idx="2144">
                  <c:v>132586.0</c:v>
                </c:pt>
                <c:pt idx="2145">
                  <c:v>132559.0</c:v>
                </c:pt>
                <c:pt idx="2146">
                  <c:v>132445.0</c:v>
                </c:pt>
                <c:pt idx="2147">
                  <c:v>132322.0</c:v>
                </c:pt>
                <c:pt idx="2148">
                  <c:v>132193.0</c:v>
                </c:pt>
                <c:pt idx="2149">
                  <c:v>132196.0</c:v>
                </c:pt>
                <c:pt idx="2150">
                  <c:v>132232.0</c:v>
                </c:pt>
                <c:pt idx="2151">
                  <c:v>132293.0</c:v>
                </c:pt>
                <c:pt idx="2152">
                  <c:v>132283.0</c:v>
                </c:pt>
                <c:pt idx="2153">
                  <c:v>132281.0</c:v>
                </c:pt>
                <c:pt idx="2154">
                  <c:v>132278.0</c:v>
                </c:pt>
                <c:pt idx="2155">
                  <c:v>132289.0</c:v>
                </c:pt>
                <c:pt idx="2156">
                  <c:v>132178.0</c:v>
                </c:pt>
                <c:pt idx="2157">
                  <c:v>132081.0</c:v>
                </c:pt>
                <c:pt idx="2158">
                  <c:v>132124.0</c:v>
                </c:pt>
                <c:pt idx="2159">
                  <c:v>132019.0</c:v>
                </c:pt>
                <c:pt idx="2160">
                  <c:v>131917.0</c:v>
                </c:pt>
                <c:pt idx="2161">
                  <c:v>131800.0</c:v>
                </c:pt>
                <c:pt idx="2162">
                  <c:v>131733.0</c:v>
                </c:pt>
                <c:pt idx="2163">
                  <c:v>131725.0</c:v>
                </c:pt>
                <c:pt idx="2164">
                  <c:v>131639.0</c:v>
                </c:pt>
                <c:pt idx="2165">
                  <c:v>131645.0</c:v>
                </c:pt>
                <c:pt idx="2166">
                  <c:v>131538.0</c:v>
                </c:pt>
                <c:pt idx="2167">
                  <c:v>131508.0</c:v>
                </c:pt>
                <c:pt idx="2168">
                  <c:v>131456.0</c:v>
                </c:pt>
                <c:pt idx="2169">
                  <c:v>131348.0</c:v>
                </c:pt>
                <c:pt idx="2170">
                  <c:v>131188.0</c:v>
                </c:pt>
                <c:pt idx="2171">
                  <c:v>131061.0</c:v>
                </c:pt>
                <c:pt idx="2172">
                  <c:v>130972.0</c:v>
                </c:pt>
                <c:pt idx="2173">
                  <c:v>131043.0</c:v>
                </c:pt>
                <c:pt idx="2174">
                  <c:v>131033.0</c:v>
                </c:pt>
                <c:pt idx="2175">
                  <c:v>131010.0</c:v>
                </c:pt>
                <c:pt idx="2176">
                  <c:v>131040.0</c:v>
                </c:pt>
                <c:pt idx="2177">
                  <c:v>131061.0</c:v>
                </c:pt>
                <c:pt idx="2178">
                  <c:v>131044.0</c:v>
                </c:pt>
                <c:pt idx="2179">
                  <c:v>130940.0</c:v>
                </c:pt>
                <c:pt idx="2180">
                  <c:v>130821.0</c:v>
                </c:pt>
                <c:pt idx="2181">
                  <c:v>130732.0</c:v>
                </c:pt>
                <c:pt idx="2182">
                  <c:v>130620.0</c:v>
                </c:pt>
                <c:pt idx="2183">
                  <c:v>130494.0</c:v>
                </c:pt>
                <c:pt idx="2184">
                  <c:v>130398.0</c:v>
                </c:pt>
                <c:pt idx="2185">
                  <c:v>130350.0</c:v>
                </c:pt>
                <c:pt idx="2186">
                  <c:v>130349.0</c:v>
                </c:pt>
                <c:pt idx="2187">
                  <c:v>130289.0</c:v>
                </c:pt>
                <c:pt idx="2188">
                  <c:v>130309.0</c:v>
                </c:pt>
                <c:pt idx="2189">
                  <c:v>130301.0</c:v>
                </c:pt>
                <c:pt idx="2190">
                  <c:v>130268.0</c:v>
                </c:pt>
                <c:pt idx="2191">
                  <c:v>130228.0</c:v>
                </c:pt>
                <c:pt idx="2192">
                  <c:v>130206.0</c:v>
                </c:pt>
                <c:pt idx="2193">
                  <c:v>130207.0</c:v>
                </c:pt>
                <c:pt idx="2194">
                  <c:v>130027.0</c:v>
                </c:pt>
                <c:pt idx="2195">
                  <c:v>129827.0</c:v>
                </c:pt>
                <c:pt idx="2196">
                  <c:v>129756.0</c:v>
                </c:pt>
                <c:pt idx="2197">
                  <c:v>129578.0</c:v>
                </c:pt>
                <c:pt idx="2198">
                  <c:v>129500.0</c:v>
                </c:pt>
                <c:pt idx="2199">
                  <c:v>129431.0</c:v>
                </c:pt>
                <c:pt idx="2200">
                  <c:v>129337.0</c:v>
                </c:pt>
                <c:pt idx="2201">
                  <c:v>129252.0</c:v>
                </c:pt>
                <c:pt idx="2202">
                  <c:v>129164.0</c:v>
                </c:pt>
                <c:pt idx="2203">
                  <c:v>129121.0</c:v>
                </c:pt>
                <c:pt idx="2204">
                  <c:v>129039.0</c:v>
                </c:pt>
                <c:pt idx="2205">
                  <c:v>129025.0</c:v>
                </c:pt>
                <c:pt idx="2206">
                  <c:v>129107.0</c:v>
                </c:pt>
                <c:pt idx="2207">
                  <c:v>129081.0</c:v>
                </c:pt>
                <c:pt idx="2208">
                  <c:v>128943.0</c:v>
                </c:pt>
                <c:pt idx="2209">
                  <c:v>128856.0</c:v>
                </c:pt>
                <c:pt idx="2210">
                  <c:v>128757.0</c:v>
                </c:pt>
                <c:pt idx="2211">
                  <c:v>128809.0</c:v>
                </c:pt>
                <c:pt idx="2212">
                  <c:v>128809.0</c:v>
                </c:pt>
                <c:pt idx="2213">
                  <c:v>128894.0</c:v>
                </c:pt>
                <c:pt idx="2214">
                  <c:v>128810.0</c:v>
                </c:pt>
                <c:pt idx="2215">
                  <c:v>128720.0</c:v>
                </c:pt>
                <c:pt idx="2216">
                  <c:v>128663.0</c:v>
                </c:pt>
                <c:pt idx="2217">
                  <c:v>128539.0</c:v>
                </c:pt>
                <c:pt idx="2218">
                  <c:v>128433.0</c:v>
                </c:pt>
                <c:pt idx="2219">
                  <c:v>128301.0</c:v>
                </c:pt>
                <c:pt idx="2220">
                  <c:v>128176.0</c:v>
                </c:pt>
                <c:pt idx="2221">
                  <c:v>128083.0</c:v>
                </c:pt>
                <c:pt idx="2222">
                  <c:v>127993.0</c:v>
                </c:pt>
                <c:pt idx="2223">
                  <c:v>127896.0</c:v>
                </c:pt>
                <c:pt idx="2224">
                  <c:v>127940.0</c:v>
                </c:pt>
                <c:pt idx="2225">
                  <c:v>127888.0</c:v>
                </c:pt>
                <c:pt idx="2226">
                  <c:v>127786.0</c:v>
                </c:pt>
                <c:pt idx="2227">
                  <c:v>127581.0</c:v>
                </c:pt>
                <c:pt idx="2228">
                  <c:v>127476.0</c:v>
                </c:pt>
                <c:pt idx="2229">
                  <c:v>127380.0</c:v>
                </c:pt>
                <c:pt idx="2230">
                  <c:v>127286.0</c:v>
                </c:pt>
                <c:pt idx="2231">
                  <c:v>127191.0</c:v>
                </c:pt>
                <c:pt idx="2232">
                  <c:v>127058.0</c:v>
                </c:pt>
                <c:pt idx="2233">
                  <c:v>126984.0</c:v>
                </c:pt>
                <c:pt idx="2234">
                  <c:v>126868.0</c:v>
                </c:pt>
                <c:pt idx="2235">
                  <c:v>126771.0</c:v>
                </c:pt>
                <c:pt idx="2236">
                  <c:v>126670.0</c:v>
                </c:pt>
                <c:pt idx="2237">
                  <c:v>126595.0</c:v>
                </c:pt>
                <c:pt idx="2238">
                  <c:v>126472.0</c:v>
                </c:pt>
                <c:pt idx="2239">
                  <c:v>126378.0</c:v>
                </c:pt>
                <c:pt idx="2240">
                  <c:v>126301.0</c:v>
                </c:pt>
                <c:pt idx="2241">
                  <c:v>126201.0</c:v>
                </c:pt>
                <c:pt idx="2242">
                  <c:v>126083.0</c:v>
                </c:pt>
                <c:pt idx="2243">
                  <c:v>125996.0</c:v>
                </c:pt>
                <c:pt idx="2244">
                  <c:v>125917.0</c:v>
                </c:pt>
                <c:pt idx="2245">
                  <c:v>125920.0</c:v>
                </c:pt>
                <c:pt idx="2246">
                  <c:v>125909.0</c:v>
                </c:pt>
                <c:pt idx="2247">
                  <c:v>125889.0</c:v>
                </c:pt>
                <c:pt idx="2248">
                  <c:v>125764.0</c:v>
                </c:pt>
                <c:pt idx="2249">
                  <c:v>125666.0</c:v>
                </c:pt>
                <c:pt idx="2250">
                  <c:v>125558.0</c:v>
                </c:pt>
                <c:pt idx="2251">
                  <c:v>125462.0</c:v>
                </c:pt>
                <c:pt idx="2252">
                  <c:v>125362.0</c:v>
                </c:pt>
                <c:pt idx="2253">
                  <c:v>125269.0</c:v>
                </c:pt>
                <c:pt idx="2254">
                  <c:v>125250.0</c:v>
                </c:pt>
                <c:pt idx="2255">
                  <c:v>125223.0</c:v>
                </c:pt>
                <c:pt idx="2256">
                  <c:v>125160.0</c:v>
                </c:pt>
                <c:pt idx="2257">
                  <c:v>125060.0</c:v>
                </c:pt>
                <c:pt idx="2258">
                  <c:v>124949.0</c:v>
                </c:pt>
                <c:pt idx="2259">
                  <c:v>124916.0</c:v>
                </c:pt>
                <c:pt idx="2260">
                  <c:v>124901.0</c:v>
                </c:pt>
                <c:pt idx="2261">
                  <c:v>124825.0</c:v>
                </c:pt>
                <c:pt idx="2262">
                  <c:v>124845.0</c:v>
                </c:pt>
                <c:pt idx="2263">
                  <c:v>124870.0</c:v>
                </c:pt>
                <c:pt idx="2264">
                  <c:v>124796.0</c:v>
                </c:pt>
                <c:pt idx="2265">
                  <c:v>124938.0</c:v>
                </c:pt>
                <c:pt idx="2266">
                  <c:v>125047.0</c:v>
                </c:pt>
                <c:pt idx="2267">
                  <c:v>125095.0</c:v>
                </c:pt>
                <c:pt idx="2268">
                  <c:v>125036.0</c:v>
                </c:pt>
                <c:pt idx="2269">
                  <c:v>124952.0</c:v>
                </c:pt>
                <c:pt idx="2270">
                  <c:v>124903.0</c:v>
                </c:pt>
                <c:pt idx="2271">
                  <c:v>124832.0</c:v>
                </c:pt>
                <c:pt idx="2272">
                  <c:v>124857.0</c:v>
                </c:pt>
                <c:pt idx="2273">
                  <c:v>124723.0</c:v>
                </c:pt>
                <c:pt idx="2274">
                  <c:v>124568.0</c:v>
                </c:pt>
                <c:pt idx="2275">
                  <c:v>124476.0</c:v>
                </c:pt>
                <c:pt idx="2276">
                  <c:v>124334.0</c:v>
                </c:pt>
                <c:pt idx="2277">
                  <c:v>124287.0</c:v>
                </c:pt>
                <c:pt idx="2278">
                  <c:v>124121.0</c:v>
                </c:pt>
                <c:pt idx="2279">
                  <c:v>124119.0</c:v>
                </c:pt>
                <c:pt idx="2280">
                  <c:v>124153.0</c:v>
                </c:pt>
                <c:pt idx="2281">
                  <c:v>124132.0</c:v>
                </c:pt>
                <c:pt idx="2282">
                  <c:v>124058.0</c:v>
                </c:pt>
                <c:pt idx="2283">
                  <c:v>124075.0</c:v>
                </c:pt>
                <c:pt idx="2284">
                  <c:v>124157.0</c:v>
                </c:pt>
                <c:pt idx="2285">
                  <c:v>124198.0</c:v>
                </c:pt>
                <c:pt idx="2286">
                  <c:v>124248.0</c:v>
                </c:pt>
                <c:pt idx="2287">
                  <c:v>124171.0</c:v>
                </c:pt>
                <c:pt idx="2288">
                  <c:v>124247.0</c:v>
                </c:pt>
                <c:pt idx="2289">
                  <c:v>124182.0</c:v>
                </c:pt>
                <c:pt idx="2290">
                  <c:v>124070.0</c:v>
                </c:pt>
                <c:pt idx="2291">
                  <c:v>123968.0</c:v>
                </c:pt>
                <c:pt idx="2292">
                  <c:v>123866.0</c:v>
                </c:pt>
                <c:pt idx="2293">
                  <c:v>123755.0</c:v>
                </c:pt>
                <c:pt idx="2294">
                  <c:v>123755.0</c:v>
                </c:pt>
                <c:pt idx="2295">
                  <c:v>123696.0</c:v>
                </c:pt>
                <c:pt idx="2296">
                  <c:v>123679.0</c:v>
                </c:pt>
                <c:pt idx="2297">
                  <c:v>123618.0</c:v>
                </c:pt>
                <c:pt idx="2298">
                  <c:v>123533.0</c:v>
                </c:pt>
                <c:pt idx="2299">
                  <c:v>123430.0</c:v>
                </c:pt>
                <c:pt idx="2300">
                  <c:v>123483.0</c:v>
                </c:pt>
                <c:pt idx="2301">
                  <c:v>123517.0</c:v>
                </c:pt>
                <c:pt idx="2302">
                  <c:v>123451.0</c:v>
                </c:pt>
                <c:pt idx="2303">
                  <c:v>123448.0</c:v>
                </c:pt>
                <c:pt idx="2304">
                  <c:v>123467.0</c:v>
                </c:pt>
                <c:pt idx="2305">
                  <c:v>123279.0</c:v>
                </c:pt>
                <c:pt idx="2306">
                  <c:v>123125.0</c:v>
                </c:pt>
                <c:pt idx="2307">
                  <c:v>122994.0</c:v>
                </c:pt>
                <c:pt idx="2308">
                  <c:v>122793.0</c:v>
                </c:pt>
                <c:pt idx="2309">
                  <c:v>122629.0</c:v>
                </c:pt>
                <c:pt idx="2310">
                  <c:v>122571.0</c:v>
                </c:pt>
                <c:pt idx="2311">
                  <c:v>122473.0</c:v>
                </c:pt>
                <c:pt idx="2312">
                  <c:v>122364.0</c:v>
                </c:pt>
                <c:pt idx="2313">
                  <c:v>122277.0</c:v>
                </c:pt>
                <c:pt idx="2314">
                  <c:v>122110.0</c:v>
                </c:pt>
                <c:pt idx="2315">
                  <c:v>122023.0</c:v>
                </c:pt>
                <c:pt idx="2316">
                  <c:v>121895.0</c:v>
                </c:pt>
                <c:pt idx="2317">
                  <c:v>121840.0</c:v>
                </c:pt>
                <c:pt idx="2318">
                  <c:v>121721.0</c:v>
                </c:pt>
                <c:pt idx="2319">
                  <c:v>121625.0</c:v>
                </c:pt>
                <c:pt idx="2320">
                  <c:v>121580.0</c:v>
                </c:pt>
                <c:pt idx="2321">
                  <c:v>121647.0</c:v>
                </c:pt>
                <c:pt idx="2322">
                  <c:v>121648.0</c:v>
                </c:pt>
                <c:pt idx="2323">
                  <c:v>121651.0</c:v>
                </c:pt>
                <c:pt idx="2324">
                  <c:v>121717.0</c:v>
                </c:pt>
                <c:pt idx="2325">
                  <c:v>121802.0</c:v>
                </c:pt>
                <c:pt idx="2326">
                  <c:v>121873.0</c:v>
                </c:pt>
                <c:pt idx="2327">
                  <c:v>121947.0</c:v>
                </c:pt>
                <c:pt idx="2328">
                  <c:v>121940.0</c:v>
                </c:pt>
                <c:pt idx="2329">
                  <c:v>121841.0</c:v>
                </c:pt>
                <c:pt idx="2330">
                  <c:v>121752.0</c:v>
                </c:pt>
                <c:pt idx="2331">
                  <c:v>121687.0</c:v>
                </c:pt>
                <c:pt idx="2332">
                  <c:v>121686.0</c:v>
                </c:pt>
                <c:pt idx="2333">
                  <c:v>121546.0</c:v>
                </c:pt>
                <c:pt idx="2334">
                  <c:v>121472.0</c:v>
                </c:pt>
                <c:pt idx="2335">
                  <c:v>121522.0</c:v>
                </c:pt>
                <c:pt idx="2336">
                  <c:v>121408.0</c:v>
                </c:pt>
                <c:pt idx="2337">
                  <c:v>121310.0</c:v>
                </c:pt>
                <c:pt idx="2338">
                  <c:v>121263.0</c:v>
                </c:pt>
                <c:pt idx="2339">
                  <c:v>121240.0</c:v>
                </c:pt>
                <c:pt idx="2340">
                  <c:v>121186.0</c:v>
                </c:pt>
                <c:pt idx="2341">
                  <c:v>121047.0</c:v>
                </c:pt>
                <c:pt idx="2342">
                  <c:v>121033.0</c:v>
                </c:pt>
                <c:pt idx="2343">
                  <c:v>121008.0</c:v>
                </c:pt>
                <c:pt idx="2344">
                  <c:v>120968.0</c:v>
                </c:pt>
                <c:pt idx="2345">
                  <c:v>120848.0</c:v>
                </c:pt>
                <c:pt idx="2346">
                  <c:v>120746.0</c:v>
                </c:pt>
                <c:pt idx="2347">
                  <c:v>120648.0</c:v>
                </c:pt>
                <c:pt idx="2348">
                  <c:v>120609.0</c:v>
                </c:pt>
                <c:pt idx="2349">
                  <c:v>120574.0</c:v>
                </c:pt>
                <c:pt idx="2350">
                  <c:v>120513.0</c:v>
                </c:pt>
                <c:pt idx="2351">
                  <c:v>120424.0</c:v>
                </c:pt>
                <c:pt idx="2352">
                  <c:v>120357.0</c:v>
                </c:pt>
                <c:pt idx="2353">
                  <c:v>120297.0</c:v>
                </c:pt>
                <c:pt idx="2354">
                  <c:v>120373.0</c:v>
                </c:pt>
                <c:pt idx="2355">
                  <c:v>120469.0</c:v>
                </c:pt>
                <c:pt idx="2356">
                  <c:v>120591.0</c:v>
                </c:pt>
                <c:pt idx="2357">
                  <c:v>120550.0</c:v>
                </c:pt>
                <c:pt idx="2358">
                  <c:v>120399.0</c:v>
                </c:pt>
                <c:pt idx="2359">
                  <c:v>120282.0</c:v>
                </c:pt>
                <c:pt idx="2360">
                  <c:v>120167.0</c:v>
                </c:pt>
                <c:pt idx="2361">
                  <c:v>120049.0</c:v>
                </c:pt>
                <c:pt idx="2362">
                  <c:v>119962.0</c:v>
                </c:pt>
                <c:pt idx="2363">
                  <c:v>119827.0</c:v>
                </c:pt>
                <c:pt idx="2364">
                  <c:v>119722.0</c:v>
                </c:pt>
                <c:pt idx="2365">
                  <c:v>119611.0</c:v>
                </c:pt>
                <c:pt idx="2366">
                  <c:v>119516.0</c:v>
                </c:pt>
                <c:pt idx="2367">
                  <c:v>119416.0</c:v>
                </c:pt>
                <c:pt idx="2368">
                  <c:v>119317.0</c:v>
                </c:pt>
                <c:pt idx="2369">
                  <c:v>119224.0</c:v>
                </c:pt>
                <c:pt idx="2370">
                  <c:v>119092.0</c:v>
                </c:pt>
                <c:pt idx="2371">
                  <c:v>119049.0</c:v>
                </c:pt>
                <c:pt idx="2372">
                  <c:v>119033.0</c:v>
                </c:pt>
                <c:pt idx="2373">
                  <c:v>118941.0</c:v>
                </c:pt>
                <c:pt idx="2374">
                  <c:v>118904.0</c:v>
                </c:pt>
                <c:pt idx="2375">
                  <c:v>118949.0</c:v>
                </c:pt>
                <c:pt idx="2376">
                  <c:v>118933.0</c:v>
                </c:pt>
                <c:pt idx="2377">
                  <c:v>118839.0</c:v>
                </c:pt>
                <c:pt idx="2378">
                  <c:v>118768.0</c:v>
                </c:pt>
                <c:pt idx="2379">
                  <c:v>118675.0</c:v>
                </c:pt>
                <c:pt idx="2380">
                  <c:v>118559.0</c:v>
                </c:pt>
                <c:pt idx="2381">
                  <c:v>118467.0</c:v>
                </c:pt>
                <c:pt idx="2382">
                  <c:v>118319.0</c:v>
                </c:pt>
                <c:pt idx="2383">
                  <c:v>118353.0</c:v>
                </c:pt>
                <c:pt idx="2384">
                  <c:v>118271.0</c:v>
                </c:pt>
                <c:pt idx="2385">
                  <c:v>118182.0</c:v>
                </c:pt>
                <c:pt idx="2386">
                  <c:v>118217.0</c:v>
                </c:pt>
                <c:pt idx="2387">
                  <c:v>118188.0</c:v>
                </c:pt>
                <c:pt idx="2388">
                  <c:v>118192.0</c:v>
                </c:pt>
                <c:pt idx="2389">
                  <c:v>118141.0</c:v>
                </c:pt>
                <c:pt idx="2390">
                  <c:v>118091.0</c:v>
                </c:pt>
                <c:pt idx="2391">
                  <c:v>118011.0</c:v>
                </c:pt>
                <c:pt idx="2392">
                  <c:v>117926.0</c:v>
                </c:pt>
                <c:pt idx="2393">
                  <c:v>117810.0</c:v>
                </c:pt>
                <c:pt idx="2394">
                  <c:v>117789.0</c:v>
                </c:pt>
                <c:pt idx="2395">
                  <c:v>117729.0</c:v>
                </c:pt>
                <c:pt idx="2396">
                  <c:v>117626.0</c:v>
                </c:pt>
                <c:pt idx="2397">
                  <c:v>117580.0</c:v>
                </c:pt>
                <c:pt idx="2398">
                  <c:v>117475.0</c:v>
                </c:pt>
                <c:pt idx="2399">
                  <c:v>117418.0</c:v>
                </c:pt>
                <c:pt idx="2400">
                  <c:v>117483.0</c:v>
                </c:pt>
                <c:pt idx="2401">
                  <c:v>117590.0</c:v>
                </c:pt>
                <c:pt idx="2402">
                  <c:v>117573.0</c:v>
                </c:pt>
                <c:pt idx="2403">
                  <c:v>117581.0</c:v>
                </c:pt>
                <c:pt idx="2404">
                  <c:v>117599.0</c:v>
                </c:pt>
                <c:pt idx="2405">
                  <c:v>117487.0</c:v>
                </c:pt>
                <c:pt idx="2406">
                  <c:v>117378.0</c:v>
                </c:pt>
                <c:pt idx="2407">
                  <c:v>117290.0</c:v>
                </c:pt>
                <c:pt idx="2408">
                  <c:v>117235.0</c:v>
                </c:pt>
                <c:pt idx="2409">
                  <c:v>117249.0</c:v>
                </c:pt>
                <c:pt idx="2410">
                  <c:v>117095.0</c:v>
                </c:pt>
                <c:pt idx="2411">
                  <c:v>117006.0</c:v>
                </c:pt>
                <c:pt idx="2412">
                  <c:v>116903.0</c:v>
                </c:pt>
                <c:pt idx="2413">
                  <c:v>116844.0</c:v>
                </c:pt>
                <c:pt idx="2414">
                  <c:v>116715.0</c:v>
                </c:pt>
                <c:pt idx="2415">
                  <c:v>116593.0</c:v>
                </c:pt>
                <c:pt idx="2416">
                  <c:v>116518.0</c:v>
                </c:pt>
                <c:pt idx="2417">
                  <c:v>116472.0</c:v>
                </c:pt>
                <c:pt idx="2418">
                  <c:v>116482.0</c:v>
                </c:pt>
                <c:pt idx="2419">
                  <c:v>116377.0</c:v>
                </c:pt>
                <c:pt idx="2420">
                  <c:v>116255.0</c:v>
                </c:pt>
                <c:pt idx="2421">
                  <c:v>116236.0</c:v>
                </c:pt>
                <c:pt idx="2422">
                  <c:v>116165.0</c:v>
                </c:pt>
                <c:pt idx="2423">
                  <c:v>116163.0</c:v>
                </c:pt>
                <c:pt idx="2424">
                  <c:v>116146.0</c:v>
                </c:pt>
                <c:pt idx="2425">
                  <c:v>116046.0</c:v>
                </c:pt>
                <c:pt idx="2426">
                  <c:v>115936.0</c:v>
                </c:pt>
                <c:pt idx="2427">
                  <c:v>115874.0</c:v>
                </c:pt>
                <c:pt idx="2428">
                  <c:v>115807.0</c:v>
                </c:pt>
                <c:pt idx="2429">
                  <c:v>115731.0</c:v>
                </c:pt>
                <c:pt idx="2430">
                  <c:v>115680.0</c:v>
                </c:pt>
                <c:pt idx="2431">
                  <c:v>115608.0</c:v>
                </c:pt>
                <c:pt idx="2432">
                  <c:v>115556.0</c:v>
                </c:pt>
                <c:pt idx="2433">
                  <c:v>115466.0</c:v>
                </c:pt>
                <c:pt idx="2434">
                  <c:v>115440.0</c:v>
                </c:pt>
                <c:pt idx="2435">
                  <c:v>115411.0</c:v>
                </c:pt>
                <c:pt idx="2436">
                  <c:v>115297.0</c:v>
                </c:pt>
                <c:pt idx="2437">
                  <c:v>115136.0</c:v>
                </c:pt>
                <c:pt idx="2438">
                  <c:v>115085.0</c:v>
                </c:pt>
                <c:pt idx="2439">
                  <c:v>115084.0</c:v>
                </c:pt>
                <c:pt idx="2440">
                  <c:v>115013.0</c:v>
                </c:pt>
                <c:pt idx="2441">
                  <c:v>114915.0</c:v>
                </c:pt>
                <c:pt idx="2442">
                  <c:v>114864.0</c:v>
                </c:pt>
                <c:pt idx="2443">
                  <c:v>114796.0</c:v>
                </c:pt>
                <c:pt idx="2444">
                  <c:v>114697.0</c:v>
                </c:pt>
                <c:pt idx="2445">
                  <c:v>114664.0</c:v>
                </c:pt>
                <c:pt idx="2446">
                  <c:v>114630.0</c:v>
                </c:pt>
                <c:pt idx="2447">
                  <c:v>114537.0</c:v>
                </c:pt>
                <c:pt idx="2448">
                  <c:v>114530.0</c:v>
                </c:pt>
                <c:pt idx="2449">
                  <c:v>114538.0</c:v>
                </c:pt>
                <c:pt idx="2450">
                  <c:v>114357.0</c:v>
                </c:pt>
                <c:pt idx="2451">
                  <c:v>114210.0</c:v>
                </c:pt>
                <c:pt idx="2452">
                  <c:v>114078.0</c:v>
                </c:pt>
                <c:pt idx="2453">
                  <c:v>114100.0</c:v>
                </c:pt>
                <c:pt idx="2454">
                  <c:v>113988.0</c:v>
                </c:pt>
                <c:pt idx="2455">
                  <c:v>113999.0</c:v>
                </c:pt>
                <c:pt idx="2456">
                  <c:v>114050.0</c:v>
                </c:pt>
                <c:pt idx="2457">
                  <c:v>114092.0</c:v>
                </c:pt>
                <c:pt idx="2458">
                  <c:v>113931.0</c:v>
                </c:pt>
                <c:pt idx="2459">
                  <c:v>113796.0</c:v>
                </c:pt>
                <c:pt idx="2460">
                  <c:v>113692.0</c:v>
                </c:pt>
                <c:pt idx="2461">
                  <c:v>113525.0</c:v>
                </c:pt>
                <c:pt idx="2462">
                  <c:v>113433.0</c:v>
                </c:pt>
                <c:pt idx="2463">
                  <c:v>113391.0</c:v>
                </c:pt>
                <c:pt idx="2464">
                  <c:v>113324.0</c:v>
                </c:pt>
                <c:pt idx="2465">
                  <c:v>113175.0</c:v>
                </c:pt>
                <c:pt idx="2466">
                  <c:v>113004.0</c:v>
                </c:pt>
                <c:pt idx="2467">
                  <c:v>112878.0</c:v>
                </c:pt>
                <c:pt idx="2468">
                  <c:v>112837.0</c:v>
                </c:pt>
                <c:pt idx="2469">
                  <c:v>112797.0</c:v>
                </c:pt>
                <c:pt idx="2470">
                  <c:v>112704.0</c:v>
                </c:pt>
                <c:pt idx="2471">
                  <c:v>112600.0</c:v>
                </c:pt>
                <c:pt idx="2472">
                  <c:v>112614.0</c:v>
                </c:pt>
                <c:pt idx="2473">
                  <c:v>112625.0</c:v>
                </c:pt>
                <c:pt idx="2474">
                  <c:v>112540.0</c:v>
                </c:pt>
                <c:pt idx="2475">
                  <c:v>112456.0</c:v>
                </c:pt>
                <c:pt idx="2476">
                  <c:v>112325.0</c:v>
                </c:pt>
                <c:pt idx="2477">
                  <c:v>112234.0</c:v>
                </c:pt>
                <c:pt idx="2478">
                  <c:v>112263.0</c:v>
                </c:pt>
                <c:pt idx="2479">
                  <c:v>112309.0</c:v>
                </c:pt>
                <c:pt idx="2480">
                  <c:v>112400.0</c:v>
                </c:pt>
                <c:pt idx="2481">
                  <c:v>112501.0</c:v>
                </c:pt>
                <c:pt idx="2482">
                  <c:v>112534.0</c:v>
                </c:pt>
                <c:pt idx="2483">
                  <c:v>112436.0</c:v>
                </c:pt>
                <c:pt idx="2484">
                  <c:v>112320.0</c:v>
                </c:pt>
                <c:pt idx="2485">
                  <c:v>112286.0</c:v>
                </c:pt>
                <c:pt idx="2486">
                  <c:v>112191.0</c:v>
                </c:pt>
                <c:pt idx="2487">
                  <c:v>112063.0</c:v>
                </c:pt>
                <c:pt idx="2488">
                  <c:v>111960.0</c:v>
                </c:pt>
                <c:pt idx="2489">
                  <c:v>112032.0</c:v>
                </c:pt>
                <c:pt idx="2490">
                  <c:v>111893.0</c:v>
                </c:pt>
                <c:pt idx="2491">
                  <c:v>111907.0</c:v>
                </c:pt>
                <c:pt idx="2492">
                  <c:v>111798.0</c:v>
                </c:pt>
                <c:pt idx="2493">
                  <c:v>111693.0</c:v>
                </c:pt>
                <c:pt idx="2494">
                  <c:v>111736.0</c:v>
                </c:pt>
                <c:pt idx="2495">
                  <c:v>111864.0</c:v>
                </c:pt>
                <c:pt idx="2496">
                  <c:v>111839.0</c:v>
                </c:pt>
                <c:pt idx="2497">
                  <c:v>111919.0</c:v>
                </c:pt>
                <c:pt idx="2498">
                  <c:v>111944.0</c:v>
                </c:pt>
                <c:pt idx="2499">
                  <c:v>111955.0</c:v>
                </c:pt>
                <c:pt idx="2500">
                  <c:v>111979.0</c:v>
                </c:pt>
                <c:pt idx="2501">
                  <c:v>112063.0</c:v>
                </c:pt>
                <c:pt idx="2502">
                  <c:v>111961.0</c:v>
                </c:pt>
                <c:pt idx="2503">
                  <c:v>111858.0</c:v>
                </c:pt>
                <c:pt idx="2504">
                  <c:v>111765.0</c:v>
                </c:pt>
                <c:pt idx="2505">
                  <c:v>111636.0</c:v>
                </c:pt>
                <c:pt idx="2506">
                  <c:v>111515.0</c:v>
                </c:pt>
                <c:pt idx="2507">
                  <c:v>111396.0</c:v>
                </c:pt>
                <c:pt idx="2508">
                  <c:v>111266.0</c:v>
                </c:pt>
                <c:pt idx="2509">
                  <c:v>111202.0</c:v>
                </c:pt>
                <c:pt idx="2510">
                  <c:v>111087.0</c:v>
                </c:pt>
                <c:pt idx="2511">
                  <c:v>110947.0</c:v>
                </c:pt>
                <c:pt idx="2512">
                  <c:v>110842.0</c:v>
                </c:pt>
                <c:pt idx="2513">
                  <c:v>110757.0</c:v>
                </c:pt>
                <c:pt idx="2514">
                  <c:v>110595.0</c:v>
                </c:pt>
                <c:pt idx="2515">
                  <c:v>110536.0</c:v>
                </c:pt>
                <c:pt idx="2516">
                  <c:v>110460.0</c:v>
                </c:pt>
                <c:pt idx="2517">
                  <c:v>110355.0</c:v>
                </c:pt>
                <c:pt idx="2518">
                  <c:v>110220.0</c:v>
                </c:pt>
                <c:pt idx="2519">
                  <c:v>110085.0</c:v>
                </c:pt>
                <c:pt idx="2520">
                  <c:v>109928.0</c:v>
                </c:pt>
                <c:pt idx="2521">
                  <c:v>109891.0</c:v>
                </c:pt>
                <c:pt idx="2522">
                  <c:v>109859.0</c:v>
                </c:pt>
                <c:pt idx="2523">
                  <c:v>109829.0</c:v>
                </c:pt>
                <c:pt idx="2524">
                  <c:v>109705.0</c:v>
                </c:pt>
                <c:pt idx="2525">
                  <c:v>109551.0</c:v>
                </c:pt>
                <c:pt idx="2526">
                  <c:v>109487.0</c:v>
                </c:pt>
                <c:pt idx="2527">
                  <c:v>109406.0</c:v>
                </c:pt>
                <c:pt idx="2528">
                  <c:v>109352.0</c:v>
                </c:pt>
                <c:pt idx="2529">
                  <c:v>109257.0</c:v>
                </c:pt>
                <c:pt idx="2530">
                  <c:v>109189.0</c:v>
                </c:pt>
                <c:pt idx="2531">
                  <c:v>109078.0</c:v>
                </c:pt>
                <c:pt idx="2532">
                  <c:v>108911.0</c:v>
                </c:pt>
                <c:pt idx="2533">
                  <c:v>108825.0</c:v>
                </c:pt>
                <c:pt idx="2534">
                  <c:v>108799.0</c:v>
                </c:pt>
                <c:pt idx="2535">
                  <c:v>108759.0</c:v>
                </c:pt>
                <c:pt idx="2536">
                  <c:v>108812.0</c:v>
                </c:pt>
                <c:pt idx="2537">
                  <c:v>108785.0</c:v>
                </c:pt>
                <c:pt idx="2538">
                  <c:v>108671.0</c:v>
                </c:pt>
                <c:pt idx="2539">
                  <c:v>108621.0</c:v>
                </c:pt>
                <c:pt idx="2540">
                  <c:v>108504.0</c:v>
                </c:pt>
                <c:pt idx="2541">
                  <c:v>108393.0</c:v>
                </c:pt>
                <c:pt idx="2542">
                  <c:v>108267.0</c:v>
                </c:pt>
                <c:pt idx="2543">
                  <c:v>108194.0</c:v>
                </c:pt>
                <c:pt idx="2544">
                  <c:v>108124.0</c:v>
                </c:pt>
                <c:pt idx="2545">
                  <c:v>108010.0</c:v>
                </c:pt>
                <c:pt idx="2546">
                  <c:v>107880.0</c:v>
                </c:pt>
                <c:pt idx="2547">
                  <c:v>107736.0</c:v>
                </c:pt>
                <c:pt idx="2548">
                  <c:v>107682.0</c:v>
                </c:pt>
                <c:pt idx="2549">
                  <c:v>107594.0</c:v>
                </c:pt>
                <c:pt idx="2550">
                  <c:v>107686.0</c:v>
                </c:pt>
                <c:pt idx="2551">
                  <c:v>107582.0</c:v>
                </c:pt>
                <c:pt idx="2552">
                  <c:v>107520.0</c:v>
                </c:pt>
                <c:pt idx="2553">
                  <c:v>107468.0</c:v>
                </c:pt>
                <c:pt idx="2554">
                  <c:v>107347.0</c:v>
                </c:pt>
                <c:pt idx="2555">
                  <c:v>107229.0</c:v>
                </c:pt>
                <c:pt idx="2556">
                  <c:v>107199.0</c:v>
                </c:pt>
                <c:pt idx="2557">
                  <c:v>107124.0</c:v>
                </c:pt>
                <c:pt idx="2558">
                  <c:v>107036.0</c:v>
                </c:pt>
                <c:pt idx="2559">
                  <c:v>106933.0</c:v>
                </c:pt>
                <c:pt idx="2560">
                  <c:v>106788.0</c:v>
                </c:pt>
                <c:pt idx="2561">
                  <c:v>106722.0</c:v>
                </c:pt>
                <c:pt idx="2562">
                  <c:v>106698.0</c:v>
                </c:pt>
                <c:pt idx="2563">
                  <c:v>106761.0</c:v>
                </c:pt>
                <c:pt idx="2564">
                  <c:v>106845.0</c:v>
                </c:pt>
                <c:pt idx="2565">
                  <c:v>106785.0</c:v>
                </c:pt>
                <c:pt idx="2566">
                  <c:v>106780.0</c:v>
                </c:pt>
                <c:pt idx="2567">
                  <c:v>106673.0</c:v>
                </c:pt>
                <c:pt idx="2568">
                  <c:v>106603.0</c:v>
                </c:pt>
                <c:pt idx="2569">
                  <c:v>106474.0</c:v>
                </c:pt>
                <c:pt idx="2570">
                  <c:v>106400.0</c:v>
                </c:pt>
                <c:pt idx="2571">
                  <c:v>106280.0</c:v>
                </c:pt>
                <c:pt idx="2572">
                  <c:v>106183.0</c:v>
                </c:pt>
                <c:pt idx="2573">
                  <c:v>106070.0</c:v>
                </c:pt>
                <c:pt idx="2574">
                  <c:v>105997.0</c:v>
                </c:pt>
                <c:pt idx="2575">
                  <c:v>105902.0</c:v>
                </c:pt>
                <c:pt idx="2576">
                  <c:v>105768.0</c:v>
                </c:pt>
                <c:pt idx="2577">
                  <c:v>105720.0</c:v>
                </c:pt>
                <c:pt idx="2578">
                  <c:v>105732.0</c:v>
                </c:pt>
                <c:pt idx="2579">
                  <c:v>105663.0</c:v>
                </c:pt>
                <c:pt idx="2580">
                  <c:v>105605.0</c:v>
                </c:pt>
                <c:pt idx="2581">
                  <c:v>105566.0</c:v>
                </c:pt>
                <c:pt idx="2582">
                  <c:v>105603.0</c:v>
                </c:pt>
                <c:pt idx="2583">
                  <c:v>105668.0</c:v>
                </c:pt>
                <c:pt idx="2584">
                  <c:v>105611.0</c:v>
                </c:pt>
                <c:pt idx="2585">
                  <c:v>105562.0</c:v>
                </c:pt>
                <c:pt idx="2586">
                  <c:v>105583.0</c:v>
                </c:pt>
                <c:pt idx="2587">
                  <c:v>105508.0</c:v>
                </c:pt>
                <c:pt idx="2588">
                  <c:v>105397.0</c:v>
                </c:pt>
                <c:pt idx="2589">
                  <c:v>105240.0</c:v>
                </c:pt>
                <c:pt idx="2590">
                  <c:v>105142.0</c:v>
                </c:pt>
                <c:pt idx="2591">
                  <c:v>105071.0</c:v>
                </c:pt>
                <c:pt idx="2592">
                  <c:v>104961.0</c:v>
                </c:pt>
                <c:pt idx="2593">
                  <c:v>104860.0</c:v>
                </c:pt>
                <c:pt idx="2594">
                  <c:v>104892.0</c:v>
                </c:pt>
                <c:pt idx="2595">
                  <c:v>104882.0</c:v>
                </c:pt>
                <c:pt idx="2596">
                  <c:v>104748.0</c:v>
                </c:pt>
                <c:pt idx="2597">
                  <c:v>104738.0</c:v>
                </c:pt>
                <c:pt idx="2598">
                  <c:v>104815.0</c:v>
                </c:pt>
                <c:pt idx="2599">
                  <c:v>104918.0</c:v>
                </c:pt>
                <c:pt idx="2600">
                  <c:v>105000.0</c:v>
                </c:pt>
                <c:pt idx="2601">
                  <c:v>105128.0</c:v>
                </c:pt>
                <c:pt idx="2602">
                  <c:v>105174.0</c:v>
                </c:pt>
                <c:pt idx="2603">
                  <c:v>105272.0</c:v>
                </c:pt>
                <c:pt idx="2604">
                  <c:v>105307.0</c:v>
                </c:pt>
                <c:pt idx="2605">
                  <c:v>105470.0</c:v>
                </c:pt>
                <c:pt idx="2606">
                  <c:v>105477.0</c:v>
                </c:pt>
                <c:pt idx="2607">
                  <c:v>105364.0</c:v>
                </c:pt>
                <c:pt idx="2608">
                  <c:v>105280.0</c:v>
                </c:pt>
                <c:pt idx="2609">
                  <c:v>105148.0</c:v>
                </c:pt>
                <c:pt idx="2610">
                  <c:v>105037.0</c:v>
                </c:pt>
                <c:pt idx="2611">
                  <c:v>104886.0</c:v>
                </c:pt>
                <c:pt idx="2612">
                  <c:v>104808.0</c:v>
                </c:pt>
                <c:pt idx="2613">
                  <c:v>104737.0</c:v>
                </c:pt>
                <c:pt idx="2614">
                  <c:v>104633.0</c:v>
                </c:pt>
                <c:pt idx="2615">
                  <c:v>104513.0</c:v>
                </c:pt>
                <c:pt idx="2616">
                  <c:v>104411.0</c:v>
                </c:pt>
                <c:pt idx="2617">
                  <c:v>104394.0</c:v>
                </c:pt>
                <c:pt idx="2618">
                  <c:v>104341.0</c:v>
                </c:pt>
                <c:pt idx="2619">
                  <c:v>104268.0</c:v>
                </c:pt>
                <c:pt idx="2620">
                  <c:v>104204.0</c:v>
                </c:pt>
                <c:pt idx="2621">
                  <c:v>104139.0</c:v>
                </c:pt>
                <c:pt idx="2622">
                  <c:v>104004.0</c:v>
                </c:pt>
                <c:pt idx="2623">
                  <c:v>103990.0</c:v>
                </c:pt>
                <c:pt idx="2624">
                  <c:v>103994.0</c:v>
                </c:pt>
                <c:pt idx="2625">
                  <c:v>104002.0</c:v>
                </c:pt>
                <c:pt idx="2626">
                  <c:v>103911.0</c:v>
                </c:pt>
                <c:pt idx="2627">
                  <c:v>103780.0</c:v>
                </c:pt>
                <c:pt idx="2628">
                  <c:v>103670.0</c:v>
                </c:pt>
                <c:pt idx="2629">
                  <c:v>103577.0</c:v>
                </c:pt>
                <c:pt idx="2630">
                  <c:v>103470.0</c:v>
                </c:pt>
                <c:pt idx="2631">
                  <c:v>103366.0</c:v>
                </c:pt>
                <c:pt idx="2632">
                  <c:v>103277.0</c:v>
                </c:pt>
                <c:pt idx="2633">
                  <c:v>103285.0</c:v>
                </c:pt>
                <c:pt idx="2634">
                  <c:v>103353.0</c:v>
                </c:pt>
                <c:pt idx="2635">
                  <c:v>103323.0</c:v>
                </c:pt>
                <c:pt idx="2636">
                  <c:v>103194.0</c:v>
                </c:pt>
                <c:pt idx="2637">
                  <c:v>103117.0</c:v>
                </c:pt>
                <c:pt idx="2638">
                  <c:v>102990.0</c:v>
                </c:pt>
                <c:pt idx="2639">
                  <c:v>102936.0</c:v>
                </c:pt>
                <c:pt idx="2640">
                  <c:v>102870.0</c:v>
                </c:pt>
                <c:pt idx="2641">
                  <c:v>102707.0</c:v>
                </c:pt>
                <c:pt idx="2642">
                  <c:v>102663.0</c:v>
                </c:pt>
                <c:pt idx="2643">
                  <c:v>102577.0</c:v>
                </c:pt>
                <c:pt idx="2644">
                  <c:v>102463.0</c:v>
                </c:pt>
                <c:pt idx="2645">
                  <c:v>102303.0</c:v>
                </c:pt>
                <c:pt idx="2646">
                  <c:v>102209.0</c:v>
                </c:pt>
                <c:pt idx="2647">
                  <c:v>102151.0</c:v>
                </c:pt>
                <c:pt idx="2648">
                  <c:v>101976.0</c:v>
                </c:pt>
                <c:pt idx="2649">
                  <c:v>101872.0</c:v>
                </c:pt>
                <c:pt idx="2650">
                  <c:v>101734.0</c:v>
                </c:pt>
                <c:pt idx="2651">
                  <c:v>101598.0</c:v>
                </c:pt>
                <c:pt idx="2652">
                  <c:v>101492.0</c:v>
                </c:pt>
                <c:pt idx="2653">
                  <c:v>101406.0</c:v>
                </c:pt>
                <c:pt idx="2654">
                  <c:v>101292.0</c:v>
                </c:pt>
                <c:pt idx="2655">
                  <c:v>101165.0</c:v>
                </c:pt>
                <c:pt idx="2656">
                  <c:v>101040.0</c:v>
                </c:pt>
                <c:pt idx="2657">
                  <c:v>100951.0</c:v>
                </c:pt>
                <c:pt idx="2658">
                  <c:v>100802.0</c:v>
                </c:pt>
                <c:pt idx="2659">
                  <c:v>100812.0</c:v>
                </c:pt>
                <c:pt idx="2660">
                  <c:v>100906.0</c:v>
                </c:pt>
                <c:pt idx="2661">
                  <c:v>100938.0</c:v>
                </c:pt>
                <c:pt idx="2662">
                  <c:v>101020.0</c:v>
                </c:pt>
                <c:pt idx="2663">
                  <c:v>100920.0</c:v>
                </c:pt>
                <c:pt idx="2664">
                  <c:v>100872.0</c:v>
                </c:pt>
                <c:pt idx="2665">
                  <c:v>100766.0</c:v>
                </c:pt>
                <c:pt idx="2666">
                  <c:v>100553.0</c:v>
                </c:pt>
                <c:pt idx="2667">
                  <c:v>100413.0</c:v>
                </c:pt>
                <c:pt idx="2668">
                  <c:v>100242.0</c:v>
                </c:pt>
                <c:pt idx="2669">
                  <c:v>100157.0</c:v>
                </c:pt>
                <c:pt idx="2670">
                  <c:v>100005.0</c:v>
                </c:pt>
                <c:pt idx="2671">
                  <c:v>99991.0</c:v>
                </c:pt>
                <c:pt idx="2672">
                  <c:v>99943.0</c:v>
                </c:pt>
                <c:pt idx="2673">
                  <c:v>99827.0</c:v>
                </c:pt>
                <c:pt idx="2674">
                  <c:v>99761.0</c:v>
                </c:pt>
                <c:pt idx="2675">
                  <c:v>99689.0</c:v>
                </c:pt>
                <c:pt idx="2676">
                  <c:v>99588.0</c:v>
                </c:pt>
                <c:pt idx="2677">
                  <c:v>99410.0</c:v>
                </c:pt>
                <c:pt idx="2678">
                  <c:v>99318.0</c:v>
                </c:pt>
                <c:pt idx="2679">
                  <c:v>99282.0</c:v>
                </c:pt>
                <c:pt idx="2680">
                  <c:v>99275.0</c:v>
                </c:pt>
                <c:pt idx="2681">
                  <c:v>99245.0</c:v>
                </c:pt>
                <c:pt idx="2682">
                  <c:v>99210.0</c:v>
                </c:pt>
                <c:pt idx="2683">
                  <c:v>99154.0</c:v>
                </c:pt>
                <c:pt idx="2684">
                  <c:v>99077.0</c:v>
                </c:pt>
                <c:pt idx="2685">
                  <c:v>99004.0</c:v>
                </c:pt>
                <c:pt idx="2686">
                  <c:v>99054.0</c:v>
                </c:pt>
                <c:pt idx="2687">
                  <c:v>98999.0</c:v>
                </c:pt>
                <c:pt idx="2688">
                  <c:v>98896.0</c:v>
                </c:pt>
                <c:pt idx="2689">
                  <c:v>98797.0</c:v>
                </c:pt>
                <c:pt idx="2690">
                  <c:v>98752.0</c:v>
                </c:pt>
                <c:pt idx="2691">
                  <c:v>98821.0</c:v>
                </c:pt>
                <c:pt idx="2692">
                  <c:v>98732.0</c:v>
                </c:pt>
                <c:pt idx="2693">
                  <c:v>98642.0</c:v>
                </c:pt>
                <c:pt idx="2694">
                  <c:v>98614.0</c:v>
                </c:pt>
                <c:pt idx="2695">
                  <c:v>98509.0</c:v>
                </c:pt>
                <c:pt idx="2696">
                  <c:v>98390.0</c:v>
                </c:pt>
                <c:pt idx="2697">
                  <c:v>98292.0</c:v>
                </c:pt>
                <c:pt idx="2698">
                  <c:v>98197.0</c:v>
                </c:pt>
                <c:pt idx="2699">
                  <c:v>98113.0</c:v>
                </c:pt>
                <c:pt idx="2700">
                  <c:v>98154.0</c:v>
                </c:pt>
                <c:pt idx="2701">
                  <c:v>98052.0</c:v>
                </c:pt>
                <c:pt idx="2702">
                  <c:v>97911.0</c:v>
                </c:pt>
                <c:pt idx="2703">
                  <c:v>97842.0</c:v>
                </c:pt>
                <c:pt idx="2704">
                  <c:v>97666.0</c:v>
                </c:pt>
                <c:pt idx="2705">
                  <c:v>97543.0</c:v>
                </c:pt>
                <c:pt idx="2706">
                  <c:v>97449.0</c:v>
                </c:pt>
                <c:pt idx="2707">
                  <c:v>97371.0</c:v>
                </c:pt>
                <c:pt idx="2708">
                  <c:v>97209.0</c:v>
                </c:pt>
                <c:pt idx="2709">
                  <c:v>97227.0</c:v>
                </c:pt>
                <c:pt idx="2710">
                  <c:v>97211.0</c:v>
                </c:pt>
                <c:pt idx="2711">
                  <c:v>97129.0</c:v>
                </c:pt>
                <c:pt idx="2712">
                  <c:v>97023.0</c:v>
                </c:pt>
                <c:pt idx="2713">
                  <c:v>96902.0</c:v>
                </c:pt>
                <c:pt idx="2714">
                  <c:v>97006.0</c:v>
                </c:pt>
                <c:pt idx="2715">
                  <c:v>96976.0</c:v>
                </c:pt>
                <c:pt idx="2716">
                  <c:v>96852.0</c:v>
                </c:pt>
                <c:pt idx="2717">
                  <c:v>96773.0</c:v>
                </c:pt>
                <c:pt idx="2718">
                  <c:v>96678.0</c:v>
                </c:pt>
                <c:pt idx="2719">
                  <c:v>96799.0</c:v>
                </c:pt>
                <c:pt idx="2720">
                  <c:v>96694.0</c:v>
                </c:pt>
                <c:pt idx="2721">
                  <c:v>96649.0</c:v>
                </c:pt>
                <c:pt idx="2722">
                  <c:v>96617.0</c:v>
                </c:pt>
                <c:pt idx="2723">
                  <c:v>96533.0</c:v>
                </c:pt>
                <c:pt idx="2724">
                  <c:v>96448.0</c:v>
                </c:pt>
                <c:pt idx="2725">
                  <c:v>96477.0</c:v>
                </c:pt>
                <c:pt idx="2726">
                  <c:v>96407.0</c:v>
                </c:pt>
                <c:pt idx="2727">
                  <c:v>96339.0</c:v>
                </c:pt>
                <c:pt idx="2728">
                  <c:v>96233.0</c:v>
                </c:pt>
                <c:pt idx="2729">
                  <c:v>96151.0</c:v>
                </c:pt>
                <c:pt idx="2730">
                  <c:v>96193.0</c:v>
                </c:pt>
                <c:pt idx="2731">
                  <c:v>96227.0</c:v>
                </c:pt>
                <c:pt idx="2732">
                  <c:v>96258.0</c:v>
                </c:pt>
                <c:pt idx="2733">
                  <c:v>96308.0</c:v>
                </c:pt>
                <c:pt idx="2734">
                  <c:v>96220.0</c:v>
                </c:pt>
                <c:pt idx="2735">
                  <c:v>96159.0</c:v>
                </c:pt>
                <c:pt idx="2736">
                  <c:v>96041.0</c:v>
                </c:pt>
                <c:pt idx="2737">
                  <c:v>95951.0</c:v>
                </c:pt>
                <c:pt idx="2738">
                  <c:v>95817.0</c:v>
                </c:pt>
                <c:pt idx="2739">
                  <c:v>95881.0</c:v>
                </c:pt>
                <c:pt idx="2740">
                  <c:v>95930.0</c:v>
                </c:pt>
                <c:pt idx="2741">
                  <c:v>95975.0</c:v>
                </c:pt>
                <c:pt idx="2742">
                  <c:v>95967.0</c:v>
                </c:pt>
                <c:pt idx="2743">
                  <c:v>95936.0</c:v>
                </c:pt>
                <c:pt idx="2744">
                  <c:v>95861.0</c:v>
                </c:pt>
                <c:pt idx="2745">
                  <c:v>95802.0</c:v>
                </c:pt>
                <c:pt idx="2746">
                  <c:v>95647.0</c:v>
                </c:pt>
                <c:pt idx="2747">
                  <c:v>95562.0</c:v>
                </c:pt>
                <c:pt idx="2748">
                  <c:v>95449.0</c:v>
                </c:pt>
                <c:pt idx="2749">
                  <c:v>95339.0</c:v>
                </c:pt>
                <c:pt idx="2750">
                  <c:v>95256.0</c:v>
                </c:pt>
                <c:pt idx="2751">
                  <c:v>95126.0</c:v>
                </c:pt>
                <c:pt idx="2752">
                  <c:v>94986.0</c:v>
                </c:pt>
                <c:pt idx="2753">
                  <c:v>94903.0</c:v>
                </c:pt>
                <c:pt idx="2754">
                  <c:v>94930.0</c:v>
                </c:pt>
                <c:pt idx="2755">
                  <c:v>94879.0</c:v>
                </c:pt>
                <c:pt idx="2756">
                  <c:v>94741.0</c:v>
                </c:pt>
                <c:pt idx="2757">
                  <c:v>94726.0</c:v>
                </c:pt>
                <c:pt idx="2758">
                  <c:v>94712.0</c:v>
                </c:pt>
                <c:pt idx="2759">
                  <c:v>94689.0</c:v>
                </c:pt>
                <c:pt idx="2760">
                  <c:v>94729.0</c:v>
                </c:pt>
                <c:pt idx="2761">
                  <c:v>94691.0</c:v>
                </c:pt>
                <c:pt idx="2762">
                  <c:v>94610.0</c:v>
                </c:pt>
                <c:pt idx="2763">
                  <c:v>94626.0</c:v>
                </c:pt>
                <c:pt idx="2764">
                  <c:v>94547.0</c:v>
                </c:pt>
                <c:pt idx="2765">
                  <c:v>94485.0</c:v>
                </c:pt>
                <c:pt idx="2766">
                  <c:v>94416.0</c:v>
                </c:pt>
                <c:pt idx="2767">
                  <c:v>94363.0</c:v>
                </c:pt>
                <c:pt idx="2768">
                  <c:v>94376.0</c:v>
                </c:pt>
                <c:pt idx="2769">
                  <c:v>94296.0</c:v>
                </c:pt>
                <c:pt idx="2770">
                  <c:v>94150.0</c:v>
                </c:pt>
                <c:pt idx="2771">
                  <c:v>94064.0</c:v>
                </c:pt>
                <c:pt idx="2772">
                  <c:v>94105.0</c:v>
                </c:pt>
                <c:pt idx="2773">
                  <c:v>93989.0</c:v>
                </c:pt>
                <c:pt idx="2774">
                  <c:v>93856.0</c:v>
                </c:pt>
                <c:pt idx="2775">
                  <c:v>93761.0</c:v>
                </c:pt>
                <c:pt idx="2776">
                  <c:v>93636.0</c:v>
                </c:pt>
                <c:pt idx="2777">
                  <c:v>93524.0</c:v>
                </c:pt>
                <c:pt idx="2778">
                  <c:v>93416.0</c:v>
                </c:pt>
                <c:pt idx="2779">
                  <c:v>93330.0</c:v>
                </c:pt>
                <c:pt idx="2780">
                  <c:v>93193.0</c:v>
                </c:pt>
                <c:pt idx="2781">
                  <c:v>93078.0</c:v>
                </c:pt>
                <c:pt idx="2782">
                  <c:v>93052.0</c:v>
                </c:pt>
                <c:pt idx="2783">
                  <c:v>93115.0</c:v>
                </c:pt>
                <c:pt idx="2784">
                  <c:v>93133.0</c:v>
                </c:pt>
                <c:pt idx="2785">
                  <c:v>93094.0</c:v>
                </c:pt>
                <c:pt idx="2786">
                  <c:v>93156.0</c:v>
                </c:pt>
                <c:pt idx="2787">
                  <c:v>93228.0</c:v>
                </c:pt>
                <c:pt idx="2788">
                  <c:v>93261.0</c:v>
                </c:pt>
                <c:pt idx="2789">
                  <c:v>93425.0</c:v>
                </c:pt>
                <c:pt idx="2790">
                  <c:v>93572.0</c:v>
                </c:pt>
                <c:pt idx="2791">
                  <c:v>93582.0</c:v>
                </c:pt>
                <c:pt idx="2792">
                  <c:v>93521.0</c:v>
                </c:pt>
                <c:pt idx="2793">
                  <c:v>93399.0</c:v>
                </c:pt>
                <c:pt idx="2794">
                  <c:v>93256.0</c:v>
                </c:pt>
                <c:pt idx="2795">
                  <c:v>93180.0</c:v>
                </c:pt>
                <c:pt idx="2796">
                  <c:v>93154.0</c:v>
                </c:pt>
                <c:pt idx="2797">
                  <c:v>93077.0</c:v>
                </c:pt>
                <c:pt idx="2798">
                  <c:v>92960.0</c:v>
                </c:pt>
                <c:pt idx="2799">
                  <c:v>92824.0</c:v>
                </c:pt>
                <c:pt idx="2800">
                  <c:v>92685.0</c:v>
                </c:pt>
                <c:pt idx="2801">
                  <c:v>92597.0</c:v>
                </c:pt>
                <c:pt idx="2802">
                  <c:v>92478.0</c:v>
                </c:pt>
                <c:pt idx="2803">
                  <c:v>92411.0</c:v>
                </c:pt>
                <c:pt idx="2804">
                  <c:v>92296.0</c:v>
                </c:pt>
                <c:pt idx="2805">
                  <c:v>92257.0</c:v>
                </c:pt>
                <c:pt idx="2806">
                  <c:v>92158.0</c:v>
                </c:pt>
                <c:pt idx="2807">
                  <c:v>92024.0</c:v>
                </c:pt>
                <c:pt idx="2808">
                  <c:v>91922.0</c:v>
                </c:pt>
                <c:pt idx="2809">
                  <c:v>91789.0</c:v>
                </c:pt>
                <c:pt idx="2810">
                  <c:v>91675.0</c:v>
                </c:pt>
                <c:pt idx="2811">
                  <c:v>91537.0</c:v>
                </c:pt>
                <c:pt idx="2812">
                  <c:v>91359.0</c:v>
                </c:pt>
                <c:pt idx="2813">
                  <c:v>91271.0</c:v>
                </c:pt>
                <c:pt idx="2814">
                  <c:v>91188.0</c:v>
                </c:pt>
                <c:pt idx="2815">
                  <c:v>91118.0</c:v>
                </c:pt>
                <c:pt idx="2816">
                  <c:v>91215.0</c:v>
                </c:pt>
                <c:pt idx="2817">
                  <c:v>91298.0</c:v>
                </c:pt>
                <c:pt idx="2818">
                  <c:v>91137.0</c:v>
                </c:pt>
                <c:pt idx="2819">
                  <c:v>91055.0</c:v>
                </c:pt>
                <c:pt idx="2820">
                  <c:v>91062.0</c:v>
                </c:pt>
                <c:pt idx="2821">
                  <c:v>90989.0</c:v>
                </c:pt>
                <c:pt idx="2822">
                  <c:v>90936.0</c:v>
                </c:pt>
                <c:pt idx="2823">
                  <c:v>90913.0</c:v>
                </c:pt>
                <c:pt idx="2824">
                  <c:v>90773.0</c:v>
                </c:pt>
                <c:pt idx="2825">
                  <c:v>90733.0</c:v>
                </c:pt>
                <c:pt idx="2826">
                  <c:v>90733.0</c:v>
                </c:pt>
                <c:pt idx="2827">
                  <c:v>90626.0</c:v>
                </c:pt>
                <c:pt idx="2828">
                  <c:v>90597.0</c:v>
                </c:pt>
                <c:pt idx="2829">
                  <c:v>90552.0</c:v>
                </c:pt>
                <c:pt idx="2830">
                  <c:v>90605.0</c:v>
                </c:pt>
                <c:pt idx="2831">
                  <c:v>90760.0</c:v>
                </c:pt>
                <c:pt idx="2832">
                  <c:v>90863.0</c:v>
                </c:pt>
                <c:pt idx="2833">
                  <c:v>90978.0</c:v>
                </c:pt>
                <c:pt idx="2834">
                  <c:v>91090.0</c:v>
                </c:pt>
                <c:pt idx="2835">
                  <c:v>91029.0</c:v>
                </c:pt>
                <c:pt idx="2836">
                  <c:v>90940.0</c:v>
                </c:pt>
                <c:pt idx="2837">
                  <c:v>90897.0</c:v>
                </c:pt>
                <c:pt idx="2838">
                  <c:v>90908.0</c:v>
                </c:pt>
                <c:pt idx="2839">
                  <c:v>90921.0</c:v>
                </c:pt>
                <c:pt idx="2840">
                  <c:v>90975.0</c:v>
                </c:pt>
                <c:pt idx="2841">
                  <c:v>90873.0</c:v>
                </c:pt>
                <c:pt idx="2842">
                  <c:v>90865.0</c:v>
                </c:pt>
                <c:pt idx="2843">
                  <c:v>90866.0</c:v>
                </c:pt>
                <c:pt idx="2844">
                  <c:v>90734.0</c:v>
                </c:pt>
                <c:pt idx="2845">
                  <c:v>90638.0</c:v>
                </c:pt>
                <c:pt idx="2846">
                  <c:v>90561.0</c:v>
                </c:pt>
                <c:pt idx="2847">
                  <c:v>90464.0</c:v>
                </c:pt>
                <c:pt idx="2848">
                  <c:v>90346.0</c:v>
                </c:pt>
                <c:pt idx="2849">
                  <c:v>90286.0</c:v>
                </c:pt>
                <c:pt idx="2850">
                  <c:v>90154.0</c:v>
                </c:pt>
                <c:pt idx="2851">
                  <c:v>90047.0</c:v>
                </c:pt>
                <c:pt idx="2852">
                  <c:v>89868.0</c:v>
                </c:pt>
                <c:pt idx="2853">
                  <c:v>89731.0</c:v>
                </c:pt>
                <c:pt idx="2854">
                  <c:v>89653.0</c:v>
                </c:pt>
                <c:pt idx="2855">
                  <c:v>89623.0</c:v>
                </c:pt>
                <c:pt idx="2856">
                  <c:v>89509.0</c:v>
                </c:pt>
                <c:pt idx="2857">
                  <c:v>89377.0</c:v>
                </c:pt>
                <c:pt idx="2858">
                  <c:v>89258.0</c:v>
                </c:pt>
                <c:pt idx="2859">
                  <c:v>89137.0</c:v>
                </c:pt>
                <c:pt idx="2860">
                  <c:v>89018.0</c:v>
                </c:pt>
                <c:pt idx="2861">
                  <c:v>89072.0</c:v>
                </c:pt>
                <c:pt idx="2862">
                  <c:v>89019.0</c:v>
                </c:pt>
                <c:pt idx="2863">
                  <c:v>89043.0</c:v>
                </c:pt>
                <c:pt idx="2864">
                  <c:v>88921.0</c:v>
                </c:pt>
                <c:pt idx="2865">
                  <c:v>88955.0</c:v>
                </c:pt>
                <c:pt idx="2866">
                  <c:v>88845.0</c:v>
                </c:pt>
                <c:pt idx="2867">
                  <c:v>88789.0</c:v>
                </c:pt>
                <c:pt idx="2868">
                  <c:v>88659.0</c:v>
                </c:pt>
                <c:pt idx="2869">
                  <c:v>88522.0</c:v>
                </c:pt>
                <c:pt idx="2870">
                  <c:v>88412.0</c:v>
                </c:pt>
                <c:pt idx="2871">
                  <c:v>88359.0</c:v>
                </c:pt>
                <c:pt idx="2872">
                  <c:v>88301.0</c:v>
                </c:pt>
                <c:pt idx="2873">
                  <c:v>88166.0</c:v>
                </c:pt>
                <c:pt idx="2874">
                  <c:v>88075.0</c:v>
                </c:pt>
                <c:pt idx="2875">
                  <c:v>87939.0</c:v>
                </c:pt>
                <c:pt idx="2876">
                  <c:v>87832.0</c:v>
                </c:pt>
                <c:pt idx="2877">
                  <c:v>87679.0</c:v>
                </c:pt>
                <c:pt idx="2878">
                  <c:v>87635.0</c:v>
                </c:pt>
                <c:pt idx="2879">
                  <c:v>87531.0</c:v>
                </c:pt>
                <c:pt idx="2880">
                  <c:v>87422.0</c:v>
                </c:pt>
                <c:pt idx="2881">
                  <c:v>87308.0</c:v>
                </c:pt>
                <c:pt idx="2882">
                  <c:v>87242.0</c:v>
                </c:pt>
                <c:pt idx="2883">
                  <c:v>87032.0</c:v>
                </c:pt>
                <c:pt idx="2884">
                  <c:v>86914.0</c:v>
                </c:pt>
                <c:pt idx="2885">
                  <c:v>86777.0</c:v>
                </c:pt>
                <c:pt idx="2886">
                  <c:v>86776.0</c:v>
                </c:pt>
                <c:pt idx="2887">
                  <c:v>86698.0</c:v>
                </c:pt>
                <c:pt idx="2888">
                  <c:v>86613.0</c:v>
                </c:pt>
                <c:pt idx="2889">
                  <c:v>86588.0</c:v>
                </c:pt>
                <c:pt idx="2890">
                  <c:v>86486.0</c:v>
                </c:pt>
                <c:pt idx="2891">
                  <c:v>86333.0</c:v>
                </c:pt>
                <c:pt idx="2892">
                  <c:v>86193.0</c:v>
                </c:pt>
                <c:pt idx="2893">
                  <c:v>86022.0</c:v>
                </c:pt>
                <c:pt idx="2894">
                  <c:v>85878.0</c:v>
                </c:pt>
                <c:pt idx="2895">
                  <c:v>85870.0</c:v>
                </c:pt>
                <c:pt idx="2896">
                  <c:v>85800.0</c:v>
                </c:pt>
                <c:pt idx="2897">
                  <c:v>85742.0</c:v>
                </c:pt>
                <c:pt idx="2898">
                  <c:v>85604.0</c:v>
                </c:pt>
                <c:pt idx="2899">
                  <c:v>85661.0</c:v>
                </c:pt>
                <c:pt idx="2900">
                  <c:v>85678.0</c:v>
                </c:pt>
                <c:pt idx="2901">
                  <c:v>85613.0</c:v>
                </c:pt>
                <c:pt idx="2902">
                  <c:v>85540.0</c:v>
                </c:pt>
                <c:pt idx="2903">
                  <c:v>85445.0</c:v>
                </c:pt>
                <c:pt idx="2904">
                  <c:v>85372.0</c:v>
                </c:pt>
                <c:pt idx="2905">
                  <c:v>85401.0</c:v>
                </c:pt>
                <c:pt idx="2906">
                  <c:v>85289.0</c:v>
                </c:pt>
                <c:pt idx="2907">
                  <c:v>85337.0</c:v>
                </c:pt>
                <c:pt idx="2908">
                  <c:v>85245.0</c:v>
                </c:pt>
                <c:pt idx="2909">
                  <c:v>85238.0</c:v>
                </c:pt>
                <c:pt idx="2910">
                  <c:v>85147.0</c:v>
                </c:pt>
                <c:pt idx="2911">
                  <c:v>85032.0</c:v>
                </c:pt>
                <c:pt idx="2912">
                  <c:v>85082.0</c:v>
                </c:pt>
                <c:pt idx="2913">
                  <c:v>85193.0</c:v>
                </c:pt>
                <c:pt idx="2914">
                  <c:v>85184.0</c:v>
                </c:pt>
                <c:pt idx="2915">
                  <c:v>85133.0</c:v>
                </c:pt>
                <c:pt idx="2916">
                  <c:v>85069.0</c:v>
                </c:pt>
                <c:pt idx="2917">
                  <c:v>85152.0</c:v>
                </c:pt>
                <c:pt idx="2918">
                  <c:v>85224.0</c:v>
                </c:pt>
                <c:pt idx="2919">
                  <c:v>85307.0</c:v>
                </c:pt>
                <c:pt idx="2920">
                  <c:v>85297.0</c:v>
                </c:pt>
                <c:pt idx="2921">
                  <c:v>85270.0</c:v>
                </c:pt>
                <c:pt idx="2922">
                  <c:v>85389.0</c:v>
                </c:pt>
                <c:pt idx="2923">
                  <c:v>85413.0</c:v>
                </c:pt>
                <c:pt idx="2924">
                  <c:v>85359.0</c:v>
                </c:pt>
                <c:pt idx="2925">
                  <c:v>85267.0</c:v>
                </c:pt>
                <c:pt idx="2926">
                  <c:v>85221.0</c:v>
                </c:pt>
                <c:pt idx="2927">
                  <c:v>85166.0</c:v>
                </c:pt>
                <c:pt idx="2928">
                  <c:v>85091.0</c:v>
                </c:pt>
                <c:pt idx="2929">
                  <c:v>84980.0</c:v>
                </c:pt>
                <c:pt idx="2930">
                  <c:v>84919.0</c:v>
                </c:pt>
                <c:pt idx="2931">
                  <c:v>84956.0</c:v>
                </c:pt>
                <c:pt idx="2932">
                  <c:v>84831.0</c:v>
                </c:pt>
                <c:pt idx="2933">
                  <c:v>84683.0</c:v>
                </c:pt>
                <c:pt idx="2934">
                  <c:v>84711.0</c:v>
                </c:pt>
                <c:pt idx="2935">
                  <c:v>84629.0</c:v>
                </c:pt>
                <c:pt idx="2936">
                  <c:v>84662.0</c:v>
                </c:pt>
                <c:pt idx="2937">
                  <c:v>84630.0</c:v>
                </c:pt>
                <c:pt idx="2938">
                  <c:v>84604.0</c:v>
                </c:pt>
                <c:pt idx="2939">
                  <c:v>84509.0</c:v>
                </c:pt>
                <c:pt idx="2940">
                  <c:v>84393.0</c:v>
                </c:pt>
                <c:pt idx="2941">
                  <c:v>84316.0</c:v>
                </c:pt>
                <c:pt idx="2942">
                  <c:v>84219.0</c:v>
                </c:pt>
                <c:pt idx="2943">
                  <c:v>84213.0</c:v>
                </c:pt>
                <c:pt idx="2944">
                  <c:v>84254.0</c:v>
                </c:pt>
                <c:pt idx="2945">
                  <c:v>84367.0</c:v>
                </c:pt>
                <c:pt idx="2946">
                  <c:v>84427.0</c:v>
                </c:pt>
                <c:pt idx="2947">
                  <c:v>84302.0</c:v>
                </c:pt>
                <c:pt idx="2948">
                  <c:v>84327.0</c:v>
                </c:pt>
                <c:pt idx="2949">
                  <c:v>84345.0</c:v>
                </c:pt>
                <c:pt idx="2950">
                  <c:v>84332.0</c:v>
                </c:pt>
                <c:pt idx="2951">
                  <c:v>84261.0</c:v>
                </c:pt>
                <c:pt idx="2952">
                  <c:v>84295.0</c:v>
                </c:pt>
                <c:pt idx="2953">
                  <c:v>84330.0</c:v>
                </c:pt>
                <c:pt idx="2954">
                  <c:v>84207.0</c:v>
                </c:pt>
                <c:pt idx="2955">
                  <c:v>84159.0</c:v>
                </c:pt>
                <c:pt idx="2956">
                  <c:v>84204.0</c:v>
                </c:pt>
                <c:pt idx="2957">
                  <c:v>84113.0</c:v>
                </c:pt>
                <c:pt idx="2958">
                  <c:v>84083.0</c:v>
                </c:pt>
                <c:pt idx="2959">
                  <c:v>84023.0</c:v>
                </c:pt>
                <c:pt idx="2960">
                  <c:v>83938.0</c:v>
                </c:pt>
                <c:pt idx="2961">
                  <c:v>83937.0</c:v>
                </c:pt>
                <c:pt idx="2962">
                  <c:v>83911.0</c:v>
                </c:pt>
                <c:pt idx="2963">
                  <c:v>83818.0</c:v>
                </c:pt>
                <c:pt idx="2964">
                  <c:v>83636.0</c:v>
                </c:pt>
                <c:pt idx="2965">
                  <c:v>83527.0</c:v>
                </c:pt>
                <c:pt idx="2966">
                  <c:v>83428.0</c:v>
                </c:pt>
                <c:pt idx="2967">
                  <c:v>83301.0</c:v>
                </c:pt>
                <c:pt idx="2968">
                  <c:v>83163.0</c:v>
                </c:pt>
                <c:pt idx="2969">
                  <c:v>83042.0</c:v>
                </c:pt>
                <c:pt idx="2970">
                  <c:v>82816.0</c:v>
                </c:pt>
                <c:pt idx="2971">
                  <c:v>82581.0</c:v>
                </c:pt>
                <c:pt idx="2972">
                  <c:v>82438.0</c:v>
                </c:pt>
                <c:pt idx="2973">
                  <c:v>82462.0</c:v>
                </c:pt>
                <c:pt idx="2974">
                  <c:v>82489.0</c:v>
                </c:pt>
                <c:pt idx="2975">
                  <c:v>82439.0</c:v>
                </c:pt>
                <c:pt idx="2976">
                  <c:v>82356.0</c:v>
                </c:pt>
                <c:pt idx="2977">
                  <c:v>82338.0</c:v>
                </c:pt>
                <c:pt idx="2978">
                  <c:v>82272.0</c:v>
                </c:pt>
                <c:pt idx="2979">
                  <c:v>82301.0</c:v>
                </c:pt>
                <c:pt idx="2980">
                  <c:v>82386.0</c:v>
                </c:pt>
                <c:pt idx="2981">
                  <c:v>82447.0</c:v>
                </c:pt>
                <c:pt idx="2982">
                  <c:v>82363.0</c:v>
                </c:pt>
                <c:pt idx="2983">
                  <c:v>82304.0</c:v>
                </c:pt>
                <c:pt idx="2984">
                  <c:v>82295.0</c:v>
                </c:pt>
                <c:pt idx="2985">
                  <c:v>82260.0</c:v>
                </c:pt>
                <c:pt idx="2986">
                  <c:v>82156.0</c:v>
                </c:pt>
                <c:pt idx="2987">
                  <c:v>82119.0</c:v>
                </c:pt>
                <c:pt idx="2988">
                  <c:v>82023.0</c:v>
                </c:pt>
                <c:pt idx="2989">
                  <c:v>81964.0</c:v>
                </c:pt>
                <c:pt idx="2990">
                  <c:v>81883.0</c:v>
                </c:pt>
                <c:pt idx="2991">
                  <c:v>81822.0</c:v>
                </c:pt>
                <c:pt idx="2992">
                  <c:v>81925.0</c:v>
                </c:pt>
                <c:pt idx="2993">
                  <c:v>81989.0</c:v>
                </c:pt>
                <c:pt idx="2994">
                  <c:v>82076.0</c:v>
                </c:pt>
                <c:pt idx="2995">
                  <c:v>82080.0</c:v>
                </c:pt>
                <c:pt idx="2996">
                  <c:v>82061.0</c:v>
                </c:pt>
                <c:pt idx="2997">
                  <c:v>81937.0</c:v>
                </c:pt>
                <c:pt idx="2998">
                  <c:v>81848.0</c:v>
                </c:pt>
                <c:pt idx="2999">
                  <c:v>81898.0</c:v>
                </c:pt>
                <c:pt idx="3000">
                  <c:v>81794.0</c:v>
                </c:pt>
                <c:pt idx="3001">
                  <c:v>81844.0</c:v>
                </c:pt>
                <c:pt idx="3002">
                  <c:v>81804.0</c:v>
                </c:pt>
                <c:pt idx="3003">
                  <c:v>81699.0</c:v>
                </c:pt>
                <c:pt idx="3004">
                  <c:v>81563.0</c:v>
                </c:pt>
                <c:pt idx="3005">
                  <c:v>81430.0</c:v>
                </c:pt>
                <c:pt idx="3006">
                  <c:v>81334.0</c:v>
                </c:pt>
                <c:pt idx="3007">
                  <c:v>81256.0</c:v>
                </c:pt>
                <c:pt idx="3008">
                  <c:v>81108.0</c:v>
                </c:pt>
                <c:pt idx="3009">
                  <c:v>81005.0</c:v>
                </c:pt>
                <c:pt idx="3010">
                  <c:v>80887.0</c:v>
                </c:pt>
                <c:pt idx="3011">
                  <c:v>80797.0</c:v>
                </c:pt>
                <c:pt idx="3012">
                  <c:v>80678.0</c:v>
                </c:pt>
                <c:pt idx="3013">
                  <c:v>80613.0</c:v>
                </c:pt>
                <c:pt idx="3014">
                  <c:v>80511.0</c:v>
                </c:pt>
                <c:pt idx="3015">
                  <c:v>80424.0</c:v>
                </c:pt>
                <c:pt idx="3016">
                  <c:v>80333.0</c:v>
                </c:pt>
                <c:pt idx="3017">
                  <c:v>80265.0</c:v>
                </c:pt>
                <c:pt idx="3018">
                  <c:v>80319.0</c:v>
                </c:pt>
                <c:pt idx="3019">
                  <c:v>80110.0</c:v>
                </c:pt>
                <c:pt idx="3020">
                  <c:v>79997.0</c:v>
                </c:pt>
                <c:pt idx="3021">
                  <c:v>80017.0</c:v>
                </c:pt>
                <c:pt idx="3022">
                  <c:v>79956.0</c:v>
                </c:pt>
                <c:pt idx="3023">
                  <c:v>79868.0</c:v>
                </c:pt>
                <c:pt idx="3024">
                  <c:v>79716.0</c:v>
                </c:pt>
                <c:pt idx="3025">
                  <c:v>79625.0</c:v>
                </c:pt>
                <c:pt idx="3026">
                  <c:v>79512.0</c:v>
                </c:pt>
                <c:pt idx="3027">
                  <c:v>79427.0</c:v>
                </c:pt>
                <c:pt idx="3028">
                  <c:v>79343.0</c:v>
                </c:pt>
                <c:pt idx="3029">
                  <c:v>79286.0</c:v>
                </c:pt>
                <c:pt idx="3030">
                  <c:v>79179.0</c:v>
                </c:pt>
                <c:pt idx="3031">
                  <c:v>79088.0</c:v>
                </c:pt>
                <c:pt idx="3032">
                  <c:v>79075.0</c:v>
                </c:pt>
                <c:pt idx="3033">
                  <c:v>79011.0</c:v>
                </c:pt>
                <c:pt idx="3034">
                  <c:v>79069.0</c:v>
                </c:pt>
                <c:pt idx="3035">
                  <c:v>79127.0</c:v>
                </c:pt>
                <c:pt idx="3036">
                  <c:v>78983.0</c:v>
                </c:pt>
                <c:pt idx="3037">
                  <c:v>78837.0</c:v>
                </c:pt>
                <c:pt idx="3038">
                  <c:v>78750.0</c:v>
                </c:pt>
                <c:pt idx="3039">
                  <c:v>78615.0</c:v>
                </c:pt>
                <c:pt idx="3040">
                  <c:v>78459.0</c:v>
                </c:pt>
                <c:pt idx="3041">
                  <c:v>78386.0</c:v>
                </c:pt>
                <c:pt idx="3042">
                  <c:v>78311.0</c:v>
                </c:pt>
                <c:pt idx="3043">
                  <c:v>78196.0</c:v>
                </c:pt>
                <c:pt idx="3044">
                  <c:v>78130.0</c:v>
                </c:pt>
                <c:pt idx="3045">
                  <c:v>78049.0</c:v>
                </c:pt>
                <c:pt idx="3046">
                  <c:v>77946.0</c:v>
                </c:pt>
                <c:pt idx="3047">
                  <c:v>77883.0</c:v>
                </c:pt>
                <c:pt idx="3048">
                  <c:v>77815.0</c:v>
                </c:pt>
                <c:pt idx="3049">
                  <c:v>77782.0</c:v>
                </c:pt>
                <c:pt idx="3050">
                  <c:v>77639.0</c:v>
                </c:pt>
                <c:pt idx="3051">
                  <c:v>77539.0</c:v>
                </c:pt>
                <c:pt idx="3052">
                  <c:v>77429.0</c:v>
                </c:pt>
                <c:pt idx="3053">
                  <c:v>77429.0</c:v>
                </c:pt>
                <c:pt idx="3054">
                  <c:v>77421.0</c:v>
                </c:pt>
                <c:pt idx="3055">
                  <c:v>77279.0</c:v>
                </c:pt>
                <c:pt idx="3056">
                  <c:v>77148.0</c:v>
                </c:pt>
                <c:pt idx="3057">
                  <c:v>76994.0</c:v>
                </c:pt>
                <c:pt idx="3058">
                  <c:v>76851.0</c:v>
                </c:pt>
                <c:pt idx="3059">
                  <c:v>76887.0</c:v>
                </c:pt>
                <c:pt idx="3060">
                  <c:v>76780.0</c:v>
                </c:pt>
                <c:pt idx="3061">
                  <c:v>76648.0</c:v>
                </c:pt>
                <c:pt idx="3062">
                  <c:v>76573.0</c:v>
                </c:pt>
                <c:pt idx="3063">
                  <c:v>76448.0</c:v>
                </c:pt>
                <c:pt idx="3064">
                  <c:v>76331.0</c:v>
                </c:pt>
                <c:pt idx="3065">
                  <c:v>76188.0</c:v>
                </c:pt>
                <c:pt idx="3066">
                  <c:v>76050.0</c:v>
                </c:pt>
                <c:pt idx="3067">
                  <c:v>75904.0</c:v>
                </c:pt>
                <c:pt idx="3068">
                  <c:v>75790.0</c:v>
                </c:pt>
                <c:pt idx="3069">
                  <c:v>75632.0</c:v>
                </c:pt>
                <c:pt idx="3070">
                  <c:v>75515.0</c:v>
                </c:pt>
                <c:pt idx="3071">
                  <c:v>75362.0</c:v>
                </c:pt>
                <c:pt idx="3072">
                  <c:v>75251.0</c:v>
                </c:pt>
                <c:pt idx="3073">
                  <c:v>75171.0</c:v>
                </c:pt>
                <c:pt idx="3074">
                  <c:v>75051.0</c:v>
                </c:pt>
                <c:pt idx="3075">
                  <c:v>74948.0</c:v>
                </c:pt>
                <c:pt idx="3076">
                  <c:v>74826.0</c:v>
                </c:pt>
                <c:pt idx="3077">
                  <c:v>74743.0</c:v>
                </c:pt>
                <c:pt idx="3078">
                  <c:v>74553.0</c:v>
                </c:pt>
                <c:pt idx="3079">
                  <c:v>74395.0</c:v>
                </c:pt>
                <c:pt idx="3080">
                  <c:v>74233.0</c:v>
                </c:pt>
                <c:pt idx="3081">
                  <c:v>74104.0</c:v>
                </c:pt>
                <c:pt idx="3082">
                  <c:v>73923.0</c:v>
                </c:pt>
                <c:pt idx="3083">
                  <c:v>73807.0</c:v>
                </c:pt>
                <c:pt idx="3084">
                  <c:v>73656.0</c:v>
                </c:pt>
                <c:pt idx="3085">
                  <c:v>73503.0</c:v>
                </c:pt>
                <c:pt idx="3086">
                  <c:v>73276.0</c:v>
                </c:pt>
                <c:pt idx="3087">
                  <c:v>73164.0</c:v>
                </c:pt>
                <c:pt idx="3088">
                  <c:v>73024.0</c:v>
                </c:pt>
                <c:pt idx="3089">
                  <c:v>72888.0</c:v>
                </c:pt>
                <c:pt idx="3090">
                  <c:v>72723.0</c:v>
                </c:pt>
                <c:pt idx="3091">
                  <c:v>72589.0</c:v>
                </c:pt>
                <c:pt idx="3092">
                  <c:v>72596.0</c:v>
                </c:pt>
                <c:pt idx="3093">
                  <c:v>72488.0</c:v>
                </c:pt>
                <c:pt idx="3094">
                  <c:v>72403.0</c:v>
                </c:pt>
                <c:pt idx="3095">
                  <c:v>72295.0</c:v>
                </c:pt>
                <c:pt idx="3096">
                  <c:v>72240.0</c:v>
                </c:pt>
                <c:pt idx="3097">
                  <c:v>72116.0</c:v>
                </c:pt>
                <c:pt idx="3098">
                  <c:v>72047.0</c:v>
                </c:pt>
                <c:pt idx="3099">
                  <c:v>71953.0</c:v>
                </c:pt>
                <c:pt idx="3100">
                  <c:v>71941.0</c:v>
                </c:pt>
                <c:pt idx="3101">
                  <c:v>71909.0</c:v>
                </c:pt>
                <c:pt idx="3102">
                  <c:v>71856.0</c:v>
                </c:pt>
                <c:pt idx="3103">
                  <c:v>71895.0</c:v>
                </c:pt>
                <c:pt idx="3104">
                  <c:v>71803.0</c:v>
                </c:pt>
                <c:pt idx="3105">
                  <c:v>71799.0</c:v>
                </c:pt>
                <c:pt idx="3106">
                  <c:v>71833.0</c:v>
                </c:pt>
                <c:pt idx="3107">
                  <c:v>71839.0</c:v>
                </c:pt>
                <c:pt idx="3108">
                  <c:v>71781.0</c:v>
                </c:pt>
                <c:pt idx="3109">
                  <c:v>71706.0</c:v>
                </c:pt>
                <c:pt idx="3110">
                  <c:v>71655.0</c:v>
                </c:pt>
                <c:pt idx="3111">
                  <c:v>71591.0</c:v>
                </c:pt>
                <c:pt idx="3112">
                  <c:v>71625.0</c:v>
                </c:pt>
                <c:pt idx="3113">
                  <c:v>71617.0</c:v>
                </c:pt>
                <c:pt idx="3114">
                  <c:v>71488.0</c:v>
                </c:pt>
                <c:pt idx="3115">
                  <c:v>71462.0</c:v>
                </c:pt>
                <c:pt idx="3116">
                  <c:v>71410.0</c:v>
                </c:pt>
                <c:pt idx="3117">
                  <c:v>71338.0</c:v>
                </c:pt>
                <c:pt idx="3118">
                  <c:v>71429.0</c:v>
                </c:pt>
                <c:pt idx="3119">
                  <c:v>71468.0</c:v>
                </c:pt>
                <c:pt idx="3120">
                  <c:v>71342.0</c:v>
                </c:pt>
                <c:pt idx="3121">
                  <c:v>71207.0</c:v>
                </c:pt>
                <c:pt idx="3122">
                  <c:v>71086.0</c:v>
                </c:pt>
                <c:pt idx="3123">
                  <c:v>71003.0</c:v>
                </c:pt>
                <c:pt idx="3124">
                  <c:v>70957.0</c:v>
                </c:pt>
                <c:pt idx="3125">
                  <c:v>70965.0</c:v>
                </c:pt>
                <c:pt idx="3126">
                  <c:v>70891.0</c:v>
                </c:pt>
                <c:pt idx="3127">
                  <c:v>70822.0</c:v>
                </c:pt>
                <c:pt idx="3128">
                  <c:v>70655.0</c:v>
                </c:pt>
                <c:pt idx="3129">
                  <c:v>70513.0</c:v>
                </c:pt>
                <c:pt idx="3130">
                  <c:v>70296.0</c:v>
                </c:pt>
                <c:pt idx="3131">
                  <c:v>70148.0</c:v>
                </c:pt>
                <c:pt idx="3132">
                  <c:v>70031.0</c:v>
                </c:pt>
                <c:pt idx="3133">
                  <c:v>69961.0</c:v>
                </c:pt>
                <c:pt idx="3134">
                  <c:v>69940.0</c:v>
                </c:pt>
                <c:pt idx="3135">
                  <c:v>69866.0</c:v>
                </c:pt>
                <c:pt idx="3136">
                  <c:v>69794.0</c:v>
                </c:pt>
                <c:pt idx="3137">
                  <c:v>69694.0</c:v>
                </c:pt>
                <c:pt idx="3138">
                  <c:v>69621.0</c:v>
                </c:pt>
                <c:pt idx="3139">
                  <c:v>69677.0</c:v>
                </c:pt>
                <c:pt idx="3140">
                  <c:v>69623.0</c:v>
                </c:pt>
                <c:pt idx="3141">
                  <c:v>69532.0</c:v>
                </c:pt>
                <c:pt idx="3142">
                  <c:v>69453.0</c:v>
                </c:pt>
                <c:pt idx="3143">
                  <c:v>69296.0</c:v>
                </c:pt>
                <c:pt idx="3144">
                  <c:v>69302.0</c:v>
                </c:pt>
                <c:pt idx="3145">
                  <c:v>69318.0</c:v>
                </c:pt>
                <c:pt idx="3146">
                  <c:v>69293.0</c:v>
                </c:pt>
                <c:pt idx="3147">
                  <c:v>69216.0</c:v>
                </c:pt>
                <c:pt idx="3148">
                  <c:v>69209.0</c:v>
                </c:pt>
                <c:pt idx="3149">
                  <c:v>69169.0</c:v>
                </c:pt>
                <c:pt idx="3150">
                  <c:v>69141.0</c:v>
                </c:pt>
                <c:pt idx="3151">
                  <c:v>69076.0</c:v>
                </c:pt>
                <c:pt idx="3152">
                  <c:v>69017.0</c:v>
                </c:pt>
                <c:pt idx="3153">
                  <c:v>69018.0</c:v>
                </c:pt>
                <c:pt idx="3154">
                  <c:v>68925.0</c:v>
                </c:pt>
                <c:pt idx="3155">
                  <c:v>68837.0</c:v>
                </c:pt>
                <c:pt idx="3156">
                  <c:v>68724.0</c:v>
                </c:pt>
                <c:pt idx="3157">
                  <c:v>68643.0</c:v>
                </c:pt>
                <c:pt idx="3158">
                  <c:v>68551.0</c:v>
                </c:pt>
                <c:pt idx="3159">
                  <c:v>68505.0</c:v>
                </c:pt>
                <c:pt idx="3160">
                  <c:v>68516.0</c:v>
                </c:pt>
                <c:pt idx="3161">
                  <c:v>68530.0</c:v>
                </c:pt>
                <c:pt idx="3162">
                  <c:v>68395.0</c:v>
                </c:pt>
                <c:pt idx="3163">
                  <c:v>68296.0</c:v>
                </c:pt>
                <c:pt idx="3164">
                  <c:v>68205.0</c:v>
                </c:pt>
                <c:pt idx="3165">
                  <c:v>68150.0</c:v>
                </c:pt>
                <c:pt idx="3166">
                  <c:v>68166.0</c:v>
                </c:pt>
                <c:pt idx="3167">
                  <c:v>68079.0</c:v>
                </c:pt>
                <c:pt idx="3168">
                  <c:v>68033.0</c:v>
                </c:pt>
                <c:pt idx="3169">
                  <c:v>68039.0</c:v>
                </c:pt>
                <c:pt idx="3170">
                  <c:v>67944.0</c:v>
                </c:pt>
                <c:pt idx="3171">
                  <c:v>67891.0</c:v>
                </c:pt>
                <c:pt idx="3172">
                  <c:v>67766.0</c:v>
                </c:pt>
                <c:pt idx="3173">
                  <c:v>67642.0</c:v>
                </c:pt>
                <c:pt idx="3174">
                  <c:v>67552.0</c:v>
                </c:pt>
                <c:pt idx="3175">
                  <c:v>67411.0</c:v>
                </c:pt>
                <c:pt idx="3176">
                  <c:v>67336.0</c:v>
                </c:pt>
                <c:pt idx="3177">
                  <c:v>67377.0</c:v>
                </c:pt>
                <c:pt idx="3178">
                  <c:v>67319.0</c:v>
                </c:pt>
                <c:pt idx="3179">
                  <c:v>67469.0</c:v>
                </c:pt>
                <c:pt idx="3180">
                  <c:v>67398.0</c:v>
                </c:pt>
                <c:pt idx="3181">
                  <c:v>67233.0</c:v>
                </c:pt>
                <c:pt idx="3182">
                  <c:v>67171.0</c:v>
                </c:pt>
                <c:pt idx="3183">
                  <c:v>67095.0</c:v>
                </c:pt>
                <c:pt idx="3184">
                  <c:v>66953.0</c:v>
                </c:pt>
                <c:pt idx="3185">
                  <c:v>66812.0</c:v>
                </c:pt>
                <c:pt idx="3186">
                  <c:v>66793.0</c:v>
                </c:pt>
                <c:pt idx="3187">
                  <c:v>66734.0</c:v>
                </c:pt>
                <c:pt idx="3188">
                  <c:v>66630.0</c:v>
                </c:pt>
                <c:pt idx="3189">
                  <c:v>66507.0</c:v>
                </c:pt>
                <c:pt idx="3190">
                  <c:v>66423.0</c:v>
                </c:pt>
                <c:pt idx="3191">
                  <c:v>66380.0</c:v>
                </c:pt>
                <c:pt idx="3192">
                  <c:v>66339.0</c:v>
                </c:pt>
                <c:pt idx="3193">
                  <c:v>66228.0</c:v>
                </c:pt>
                <c:pt idx="3194">
                  <c:v>66213.0</c:v>
                </c:pt>
                <c:pt idx="3195">
                  <c:v>66145.0</c:v>
                </c:pt>
                <c:pt idx="3196">
                  <c:v>66085.0</c:v>
                </c:pt>
                <c:pt idx="3197">
                  <c:v>66073.0</c:v>
                </c:pt>
                <c:pt idx="3198">
                  <c:v>65937.0</c:v>
                </c:pt>
                <c:pt idx="3199">
                  <c:v>65820.0</c:v>
                </c:pt>
                <c:pt idx="3200">
                  <c:v>65695.0</c:v>
                </c:pt>
                <c:pt idx="3201">
                  <c:v>65616.0</c:v>
                </c:pt>
                <c:pt idx="3202">
                  <c:v>65615.0</c:v>
                </c:pt>
                <c:pt idx="3203">
                  <c:v>65614.0</c:v>
                </c:pt>
                <c:pt idx="3204">
                  <c:v>65632.0</c:v>
                </c:pt>
                <c:pt idx="3205">
                  <c:v>65700.0</c:v>
                </c:pt>
                <c:pt idx="3206">
                  <c:v>65655.0</c:v>
                </c:pt>
                <c:pt idx="3207">
                  <c:v>65624.0</c:v>
                </c:pt>
                <c:pt idx="3208">
                  <c:v>65578.0</c:v>
                </c:pt>
                <c:pt idx="3209">
                  <c:v>65504.0</c:v>
                </c:pt>
                <c:pt idx="3210">
                  <c:v>65401.0</c:v>
                </c:pt>
                <c:pt idx="3211">
                  <c:v>65352.0</c:v>
                </c:pt>
                <c:pt idx="3212">
                  <c:v>65456.0</c:v>
                </c:pt>
                <c:pt idx="3213">
                  <c:v>65599.0</c:v>
                </c:pt>
                <c:pt idx="3214">
                  <c:v>65684.0</c:v>
                </c:pt>
                <c:pt idx="3215">
                  <c:v>65674.0</c:v>
                </c:pt>
                <c:pt idx="3216">
                  <c:v>65763.0</c:v>
                </c:pt>
                <c:pt idx="3217">
                  <c:v>65839.0</c:v>
                </c:pt>
                <c:pt idx="3218">
                  <c:v>65910.0</c:v>
                </c:pt>
                <c:pt idx="3219">
                  <c:v>65993.0</c:v>
                </c:pt>
                <c:pt idx="3220">
                  <c:v>66046.0</c:v>
                </c:pt>
                <c:pt idx="3221">
                  <c:v>66011.0</c:v>
                </c:pt>
                <c:pt idx="3222">
                  <c:v>65917.0</c:v>
                </c:pt>
                <c:pt idx="3223">
                  <c:v>65942.0</c:v>
                </c:pt>
                <c:pt idx="3224">
                  <c:v>65912.0</c:v>
                </c:pt>
                <c:pt idx="3225">
                  <c:v>65791.0</c:v>
                </c:pt>
                <c:pt idx="3226">
                  <c:v>65773.0</c:v>
                </c:pt>
                <c:pt idx="3227">
                  <c:v>65734.0</c:v>
                </c:pt>
                <c:pt idx="3228">
                  <c:v>65639.0</c:v>
                </c:pt>
                <c:pt idx="3229">
                  <c:v>65644.0</c:v>
                </c:pt>
                <c:pt idx="3230">
                  <c:v>65566.0</c:v>
                </c:pt>
                <c:pt idx="3231">
                  <c:v>65498.0</c:v>
                </c:pt>
                <c:pt idx="3232">
                  <c:v>65493.0</c:v>
                </c:pt>
                <c:pt idx="3233">
                  <c:v>65495.0</c:v>
                </c:pt>
                <c:pt idx="3234">
                  <c:v>65540.0</c:v>
                </c:pt>
                <c:pt idx="3235">
                  <c:v>65522.0</c:v>
                </c:pt>
                <c:pt idx="3236">
                  <c:v>65436.0</c:v>
                </c:pt>
                <c:pt idx="3237">
                  <c:v>65314.0</c:v>
                </c:pt>
                <c:pt idx="3238">
                  <c:v>65162.0</c:v>
                </c:pt>
                <c:pt idx="3239">
                  <c:v>65095.0</c:v>
                </c:pt>
                <c:pt idx="3240">
                  <c:v>65058.0</c:v>
                </c:pt>
                <c:pt idx="3241">
                  <c:v>65025.0</c:v>
                </c:pt>
                <c:pt idx="3242">
                  <c:v>64950.0</c:v>
                </c:pt>
                <c:pt idx="3243">
                  <c:v>64907.0</c:v>
                </c:pt>
                <c:pt idx="3244">
                  <c:v>64756.0</c:v>
                </c:pt>
                <c:pt idx="3245">
                  <c:v>64793.0</c:v>
                </c:pt>
                <c:pt idx="3246">
                  <c:v>64681.0</c:v>
                </c:pt>
                <c:pt idx="3247">
                  <c:v>64533.0</c:v>
                </c:pt>
                <c:pt idx="3248">
                  <c:v>64485.0</c:v>
                </c:pt>
                <c:pt idx="3249">
                  <c:v>64388.0</c:v>
                </c:pt>
                <c:pt idx="3250">
                  <c:v>64264.0</c:v>
                </c:pt>
                <c:pt idx="3251">
                  <c:v>64229.0</c:v>
                </c:pt>
                <c:pt idx="3252">
                  <c:v>64169.0</c:v>
                </c:pt>
                <c:pt idx="3253">
                  <c:v>64091.0</c:v>
                </c:pt>
                <c:pt idx="3254">
                  <c:v>64031.0</c:v>
                </c:pt>
                <c:pt idx="3255">
                  <c:v>63987.0</c:v>
                </c:pt>
                <c:pt idx="3256">
                  <c:v>63915.0</c:v>
                </c:pt>
                <c:pt idx="3257">
                  <c:v>63870.0</c:v>
                </c:pt>
                <c:pt idx="3258">
                  <c:v>63815.0</c:v>
                </c:pt>
                <c:pt idx="3259">
                  <c:v>63784.0</c:v>
                </c:pt>
                <c:pt idx="3260">
                  <c:v>63695.0</c:v>
                </c:pt>
                <c:pt idx="3261">
                  <c:v>63678.0</c:v>
                </c:pt>
                <c:pt idx="3262">
                  <c:v>63725.0</c:v>
                </c:pt>
                <c:pt idx="3263">
                  <c:v>63612.0</c:v>
                </c:pt>
                <c:pt idx="3264">
                  <c:v>63637.0</c:v>
                </c:pt>
                <c:pt idx="3265">
                  <c:v>63684.0</c:v>
                </c:pt>
                <c:pt idx="3266">
                  <c:v>63573.0</c:v>
                </c:pt>
                <c:pt idx="3267">
                  <c:v>63396.0</c:v>
                </c:pt>
                <c:pt idx="3268">
                  <c:v>63262.0</c:v>
                </c:pt>
                <c:pt idx="3269">
                  <c:v>63144.0</c:v>
                </c:pt>
                <c:pt idx="3270">
                  <c:v>63048.0</c:v>
                </c:pt>
                <c:pt idx="3271">
                  <c:v>62901.0</c:v>
                </c:pt>
                <c:pt idx="3272">
                  <c:v>62797.0</c:v>
                </c:pt>
                <c:pt idx="3273">
                  <c:v>62683.0</c:v>
                </c:pt>
                <c:pt idx="3274">
                  <c:v>62575.0</c:v>
                </c:pt>
                <c:pt idx="3275">
                  <c:v>62548.0</c:v>
                </c:pt>
                <c:pt idx="3276">
                  <c:v>62505.0</c:v>
                </c:pt>
                <c:pt idx="3277">
                  <c:v>62471.0</c:v>
                </c:pt>
                <c:pt idx="3278">
                  <c:v>62479.0</c:v>
                </c:pt>
                <c:pt idx="3279">
                  <c:v>62385.0</c:v>
                </c:pt>
                <c:pt idx="3280">
                  <c:v>62352.0</c:v>
                </c:pt>
                <c:pt idx="3281">
                  <c:v>62289.0</c:v>
                </c:pt>
                <c:pt idx="3282">
                  <c:v>62165.0</c:v>
                </c:pt>
                <c:pt idx="3283">
                  <c:v>62180.0</c:v>
                </c:pt>
                <c:pt idx="3284">
                  <c:v>62087.0</c:v>
                </c:pt>
                <c:pt idx="3285">
                  <c:v>62002.0</c:v>
                </c:pt>
                <c:pt idx="3286">
                  <c:v>61906.0</c:v>
                </c:pt>
                <c:pt idx="3287">
                  <c:v>61773.0</c:v>
                </c:pt>
                <c:pt idx="3288">
                  <c:v>61686.0</c:v>
                </c:pt>
                <c:pt idx="3289">
                  <c:v>61721.0</c:v>
                </c:pt>
                <c:pt idx="3290">
                  <c:v>61645.0</c:v>
                </c:pt>
                <c:pt idx="3291">
                  <c:v>61542.0</c:v>
                </c:pt>
                <c:pt idx="3292">
                  <c:v>61425.0</c:v>
                </c:pt>
                <c:pt idx="3293">
                  <c:v>61372.0</c:v>
                </c:pt>
                <c:pt idx="3294">
                  <c:v>61282.0</c:v>
                </c:pt>
                <c:pt idx="3295">
                  <c:v>61184.0</c:v>
                </c:pt>
                <c:pt idx="3296">
                  <c:v>61101.0</c:v>
                </c:pt>
                <c:pt idx="3297">
                  <c:v>61036.0</c:v>
                </c:pt>
                <c:pt idx="3298">
                  <c:v>60915.0</c:v>
                </c:pt>
                <c:pt idx="3299">
                  <c:v>60846.0</c:v>
                </c:pt>
                <c:pt idx="3300">
                  <c:v>60869.0</c:v>
                </c:pt>
                <c:pt idx="3301">
                  <c:v>60930.0</c:v>
                </c:pt>
                <c:pt idx="3302">
                  <c:v>60990.0</c:v>
                </c:pt>
                <c:pt idx="3303">
                  <c:v>60946.0</c:v>
                </c:pt>
                <c:pt idx="3304">
                  <c:v>60855.0</c:v>
                </c:pt>
                <c:pt idx="3305">
                  <c:v>60759.0</c:v>
                </c:pt>
                <c:pt idx="3306">
                  <c:v>60602.0</c:v>
                </c:pt>
                <c:pt idx="3307">
                  <c:v>60513.0</c:v>
                </c:pt>
                <c:pt idx="3308">
                  <c:v>60474.0</c:v>
                </c:pt>
                <c:pt idx="3309">
                  <c:v>60396.0</c:v>
                </c:pt>
                <c:pt idx="3310">
                  <c:v>60295.0</c:v>
                </c:pt>
                <c:pt idx="3311">
                  <c:v>60210.0</c:v>
                </c:pt>
                <c:pt idx="3312">
                  <c:v>60219.0</c:v>
                </c:pt>
                <c:pt idx="3313">
                  <c:v>60097.0</c:v>
                </c:pt>
                <c:pt idx="3314">
                  <c:v>60007.0</c:v>
                </c:pt>
                <c:pt idx="3315">
                  <c:v>59876.0</c:v>
                </c:pt>
                <c:pt idx="3316">
                  <c:v>59818.0</c:v>
                </c:pt>
                <c:pt idx="3317">
                  <c:v>59763.0</c:v>
                </c:pt>
                <c:pt idx="3318">
                  <c:v>59771.0</c:v>
                </c:pt>
                <c:pt idx="3319">
                  <c:v>59684.0</c:v>
                </c:pt>
                <c:pt idx="3320">
                  <c:v>59631.0</c:v>
                </c:pt>
                <c:pt idx="3321">
                  <c:v>59549.0</c:v>
                </c:pt>
                <c:pt idx="3322">
                  <c:v>59477.0</c:v>
                </c:pt>
                <c:pt idx="3323">
                  <c:v>59407.0</c:v>
                </c:pt>
                <c:pt idx="3324">
                  <c:v>59328.0</c:v>
                </c:pt>
                <c:pt idx="3325">
                  <c:v>59274.0</c:v>
                </c:pt>
                <c:pt idx="3326">
                  <c:v>59193.0</c:v>
                </c:pt>
                <c:pt idx="3327">
                  <c:v>59108.0</c:v>
                </c:pt>
                <c:pt idx="3328">
                  <c:v>59086.0</c:v>
                </c:pt>
                <c:pt idx="3329">
                  <c:v>59068.0</c:v>
                </c:pt>
                <c:pt idx="3330">
                  <c:v>59093.0</c:v>
                </c:pt>
                <c:pt idx="3331">
                  <c:v>58974.0</c:v>
                </c:pt>
                <c:pt idx="3332">
                  <c:v>58939.0</c:v>
                </c:pt>
                <c:pt idx="3333">
                  <c:v>59007.0</c:v>
                </c:pt>
                <c:pt idx="3334">
                  <c:v>58974.0</c:v>
                </c:pt>
                <c:pt idx="3335">
                  <c:v>59103.0</c:v>
                </c:pt>
                <c:pt idx="3336">
                  <c:v>59154.0</c:v>
                </c:pt>
                <c:pt idx="3337">
                  <c:v>59218.0</c:v>
                </c:pt>
                <c:pt idx="3338">
                  <c:v>59154.0</c:v>
                </c:pt>
                <c:pt idx="3339">
                  <c:v>59153.0</c:v>
                </c:pt>
                <c:pt idx="3340">
                  <c:v>59058.0</c:v>
                </c:pt>
                <c:pt idx="3341">
                  <c:v>58959.0</c:v>
                </c:pt>
                <c:pt idx="3342">
                  <c:v>58865.0</c:v>
                </c:pt>
                <c:pt idx="3343">
                  <c:v>58709.0</c:v>
                </c:pt>
                <c:pt idx="3344">
                  <c:v>58669.0</c:v>
                </c:pt>
                <c:pt idx="3345">
                  <c:v>58598.0</c:v>
                </c:pt>
                <c:pt idx="3346">
                  <c:v>58630.0</c:v>
                </c:pt>
                <c:pt idx="3347">
                  <c:v>58522.0</c:v>
                </c:pt>
                <c:pt idx="3348">
                  <c:v>58440.0</c:v>
                </c:pt>
                <c:pt idx="3349">
                  <c:v>58335.0</c:v>
                </c:pt>
                <c:pt idx="3350">
                  <c:v>58204.0</c:v>
                </c:pt>
                <c:pt idx="3351">
                  <c:v>58058.0</c:v>
                </c:pt>
                <c:pt idx="3352">
                  <c:v>57982.0</c:v>
                </c:pt>
                <c:pt idx="3353">
                  <c:v>58012.0</c:v>
                </c:pt>
                <c:pt idx="3354">
                  <c:v>57961.0</c:v>
                </c:pt>
                <c:pt idx="3355">
                  <c:v>57851.0</c:v>
                </c:pt>
                <c:pt idx="3356">
                  <c:v>57800.0</c:v>
                </c:pt>
                <c:pt idx="3357">
                  <c:v>57737.0</c:v>
                </c:pt>
                <c:pt idx="3358">
                  <c:v>57694.0</c:v>
                </c:pt>
                <c:pt idx="3359">
                  <c:v>57559.0</c:v>
                </c:pt>
                <c:pt idx="3360">
                  <c:v>57464.0</c:v>
                </c:pt>
                <c:pt idx="3361">
                  <c:v>57492.0</c:v>
                </c:pt>
                <c:pt idx="3362">
                  <c:v>57509.0</c:v>
                </c:pt>
                <c:pt idx="3363">
                  <c:v>57465.0</c:v>
                </c:pt>
                <c:pt idx="3364">
                  <c:v>57374.0</c:v>
                </c:pt>
                <c:pt idx="3365">
                  <c:v>57413.0</c:v>
                </c:pt>
                <c:pt idx="3366">
                  <c:v>57438.0</c:v>
                </c:pt>
                <c:pt idx="3367">
                  <c:v>57390.0</c:v>
                </c:pt>
                <c:pt idx="3368">
                  <c:v>57271.0</c:v>
                </c:pt>
                <c:pt idx="3369">
                  <c:v>57209.0</c:v>
                </c:pt>
                <c:pt idx="3370">
                  <c:v>57071.0</c:v>
                </c:pt>
                <c:pt idx="3371">
                  <c:v>56974.0</c:v>
                </c:pt>
                <c:pt idx="3372">
                  <c:v>56939.0</c:v>
                </c:pt>
                <c:pt idx="3373">
                  <c:v>56939.0</c:v>
                </c:pt>
                <c:pt idx="3374">
                  <c:v>56867.0</c:v>
                </c:pt>
                <c:pt idx="3375">
                  <c:v>56885.0</c:v>
                </c:pt>
                <c:pt idx="3376">
                  <c:v>56809.0</c:v>
                </c:pt>
                <c:pt idx="3377">
                  <c:v>56787.0</c:v>
                </c:pt>
                <c:pt idx="3378">
                  <c:v>56707.0</c:v>
                </c:pt>
                <c:pt idx="3379">
                  <c:v>56623.0</c:v>
                </c:pt>
                <c:pt idx="3380">
                  <c:v>56497.0</c:v>
                </c:pt>
                <c:pt idx="3381">
                  <c:v>56377.0</c:v>
                </c:pt>
                <c:pt idx="3382">
                  <c:v>56274.0</c:v>
                </c:pt>
                <c:pt idx="3383">
                  <c:v>56155.0</c:v>
                </c:pt>
                <c:pt idx="3384">
                  <c:v>56065.0</c:v>
                </c:pt>
                <c:pt idx="3385">
                  <c:v>55967.0</c:v>
                </c:pt>
                <c:pt idx="3386">
                  <c:v>55892.0</c:v>
                </c:pt>
                <c:pt idx="3387">
                  <c:v>55734.0</c:v>
                </c:pt>
                <c:pt idx="3388">
                  <c:v>55620.0</c:v>
                </c:pt>
                <c:pt idx="3389">
                  <c:v>55573.0</c:v>
                </c:pt>
                <c:pt idx="3390">
                  <c:v>55512.0</c:v>
                </c:pt>
                <c:pt idx="3391">
                  <c:v>55429.0</c:v>
                </c:pt>
                <c:pt idx="3392">
                  <c:v>55365.0</c:v>
                </c:pt>
                <c:pt idx="3393">
                  <c:v>55312.0</c:v>
                </c:pt>
                <c:pt idx="3394">
                  <c:v>55230.0</c:v>
                </c:pt>
                <c:pt idx="3395">
                  <c:v>55144.0</c:v>
                </c:pt>
                <c:pt idx="3396">
                  <c:v>55086.0</c:v>
                </c:pt>
                <c:pt idx="3397">
                  <c:v>55016.0</c:v>
                </c:pt>
                <c:pt idx="3398">
                  <c:v>54973.0</c:v>
                </c:pt>
                <c:pt idx="3399">
                  <c:v>54939.0</c:v>
                </c:pt>
                <c:pt idx="3400">
                  <c:v>55034.0</c:v>
                </c:pt>
                <c:pt idx="3401">
                  <c:v>55106.0</c:v>
                </c:pt>
                <c:pt idx="3402">
                  <c:v>55010.0</c:v>
                </c:pt>
                <c:pt idx="3403">
                  <c:v>54846.0</c:v>
                </c:pt>
                <c:pt idx="3404">
                  <c:v>54715.0</c:v>
                </c:pt>
                <c:pt idx="3405">
                  <c:v>54605.0</c:v>
                </c:pt>
                <c:pt idx="3406">
                  <c:v>54538.0</c:v>
                </c:pt>
                <c:pt idx="3407">
                  <c:v>54437.0</c:v>
                </c:pt>
                <c:pt idx="3408">
                  <c:v>54295.0</c:v>
                </c:pt>
                <c:pt idx="3409">
                  <c:v>54201.0</c:v>
                </c:pt>
                <c:pt idx="3410">
                  <c:v>54168.0</c:v>
                </c:pt>
                <c:pt idx="3411">
                  <c:v>54115.0</c:v>
                </c:pt>
                <c:pt idx="3412">
                  <c:v>54159.0</c:v>
                </c:pt>
                <c:pt idx="3413">
                  <c:v>54237.0</c:v>
                </c:pt>
                <c:pt idx="3414">
                  <c:v>54301.0</c:v>
                </c:pt>
                <c:pt idx="3415">
                  <c:v>54342.0</c:v>
                </c:pt>
                <c:pt idx="3416">
                  <c:v>54242.0</c:v>
                </c:pt>
                <c:pt idx="3417">
                  <c:v>54109.0</c:v>
                </c:pt>
                <c:pt idx="3418">
                  <c:v>53952.0</c:v>
                </c:pt>
                <c:pt idx="3419">
                  <c:v>53880.0</c:v>
                </c:pt>
                <c:pt idx="3420">
                  <c:v>53787.0</c:v>
                </c:pt>
                <c:pt idx="3421">
                  <c:v>53715.0</c:v>
                </c:pt>
                <c:pt idx="3422">
                  <c:v>53708.0</c:v>
                </c:pt>
                <c:pt idx="3423">
                  <c:v>53591.0</c:v>
                </c:pt>
                <c:pt idx="3424">
                  <c:v>53509.0</c:v>
                </c:pt>
                <c:pt idx="3425">
                  <c:v>53442.0</c:v>
                </c:pt>
                <c:pt idx="3426">
                  <c:v>53392.0</c:v>
                </c:pt>
                <c:pt idx="3427">
                  <c:v>53321.0</c:v>
                </c:pt>
                <c:pt idx="3428">
                  <c:v>53327.0</c:v>
                </c:pt>
                <c:pt idx="3429">
                  <c:v>53194.0</c:v>
                </c:pt>
                <c:pt idx="3430">
                  <c:v>53088.0</c:v>
                </c:pt>
                <c:pt idx="3431">
                  <c:v>52974.0</c:v>
                </c:pt>
                <c:pt idx="3432">
                  <c:v>52853.0</c:v>
                </c:pt>
                <c:pt idx="3433">
                  <c:v>52847.0</c:v>
                </c:pt>
                <c:pt idx="3434">
                  <c:v>52891.0</c:v>
                </c:pt>
                <c:pt idx="3435">
                  <c:v>52892.0</c:v>
                </c:pt>
                <c:pt idx="3436">
                  <c:v>52833.0</c:v>
                </c:pt>
                <c:pt idx="3437">
                  <c:v>52742.0</c:v>
                </c:pt>
                <c:pt idx="3438">
                  <c:v>52812.0</c:v>
                </c:pt>
                <c:pt idx="3439">
                  <c:v>52879.0</c:v>
                </c:pt>
                <c:pt idx="3440">
                  <c:v>53011.0</c:v>
                </c:pt>
                <c:pt idx="3441">
                  <c:v>53109.0</c:v>
                </c:pt>
                <c:pt idx="3442">
                  <c:v>53204.0</c:v>
                </c:pt>
                <c:pt idx="3443">
                  <c:v>53134.0</c:v>
                </c:pt>
                <c:pt idx="3444">
                  <c:v>53055.0</c:v>
                </c:pt>
                <c:pt idx="3445">
                  <c:v>52967.0</c:v>
                </c:pt>
                <c:pt idx="3446">
                  <c:v>53015.0</c:v>
                </c:pt>
                <c:pt idx="3447">
                  <c:v>52973.0</c:v>
                </c:pt>
                <c:pt idx="3448">
                  <c:v>52905.0</c:v>
                </c:pt>
                <c:pt idx="3449">
                  <c:v>52828.0</c:v>
                </c:pt>
                <c:pt idx="3450">
                  <c:v>52844.0</c:v>
                </c:pt>
                <c:pt idx="3451">
                  <c:v>52768.0</c:v>
                </c:pt>
                <c:pt idx="3452">
                  <c:v>52679.0</c:v>
                </c:pt>
                <c:pt idx="3453">
                  <c:v>52594.0</c:v>
                </c:pt>
                <c:pt idx="3454">
                  <c:v>52544.0</c:v>
                </c:pt>
                <c:pt idx="3455">
                  <c:v>52401.0</c:v>
                </c:pt>
                <c:pt idx="3456">
                  <c:v>52288.0</c:v>
                </c:pt>
                <c:pt idx="3457">
                  <c:v>52242.0</c:v>
                </c:pt>
                <c:pt idx="3458">
                  <c:v>52177.0</c:v>
                </c:pt>
                <c:pt idx="3459">
                  <c:v>52255.0</c:v>
                </c:pt>
                <c:pt idx="3460">
                  <c:v>52202.0</c:v>
                </c:pt>
                <c:pt idx="3461">
                  <c:v>52108.0</c:v>
                </c:pt>
                <c:pt idx="3462">
                  <c:v>52041.0</c:v>
                </c:pt>
                <c:pt idx="3463">
                  <c:v>52036.0</c:v>
                </c:pt>
                <c:pt idx="3464">
                  <c:v>52063.0</c:v>
                </c:pt>
                <c:pt idx="3465">
                  <c:v>52104.0</c:v>
                </c:pt>
                <c:pt idx="3466">
                  <c:v>52086.0</c:v>
                </c:pt>
                <c:pt idx="3467">
                  <c:v>51996.0</c:v>
                </c:pt>
                <c:pt idx="3468">
                  <c:v>51939.0</c:v>
                </c:pt>
                <c:pt idx="3469">
                  <c:v>51888.0</c:v>
                </c:pt>
                <c:pt idx="3470">
                  <c:v>51905.0</c:v>
                </c:pt>
                <c:pt idx="3471">
                  <c:v>51828.0</c:v>
                </c:pt>
                <c:pt idx="3472">
                  <c:v>51716.0</c:v>
                </c:pt>
                <c:pt idx="3473">
                  <c:v>51672.0</c:v>
                </c:pt>
                <c:pt idx="3474">
                  <c:v>51535.0</c:v>
                </c:pt>
                <c:pt idx="3475">
                  <c:v>51406.0</c:v>
                </c:pt>
                <c:pt idx="3476">
                  <c:v>51305.0</c:v>
                </c:pt>
                <c:pt idx="3477">
                  <c:v>51222.0</c:v>
                </c:pt>
                <c:pt idx="3478">
                  <c:v>51132.0</c:v>
                </c:pt>
                <c:pt idx="3479">
                  <c:v>51020.0</c:v>
                </c:pt>
                <c:pt idx="3480">
                  <c:v>50896.0</c:v>
                </c:pt>
                <c:pt idx="3481">
                  <c:v>50814.0</c:v>
                </c:pt>
                <c:pt idx="3482">
                  <c:v>50703.0</c:v>
                </c:pt>
                <c:pt idx="3483">
                  <c:v>50676.0</c:v>
                </c:pt>
                <c:pt idx="3484">
                  <c:v>50537.0</c:v>
                </c:pt>
                <c:pt idx="3485">
                  <c:v>50401.0</c:v>
                </c:pt>
                <c:pt idx="3486">
                  <c:v>50398.0</c:v>
                </c:pt>
                <c:pt idx="3487">
                  <c:v>50431.0</c:v>
                </c:pt>
                <c:pt idx="3488">
                  <c:v>50333.0</c:v>
                </c:pt>
                <c:pt idx="3489">
                  <c:v>50263.0</c:v>
                </c:pt>
                <c:pt idx="3490">
                  <c:v>50126.0</c:v>
                </c:pt>
                <c:pt idx="3491">
                  <c:v>50030.0</c:v>
                </c:pt>
                <c:pt idx="3492">
                  <c:v>50056.0</c:v>
                </c:pt>
                <c:pt idx="3493">
                  <c:v>50000.0</c:v>
                </c:pt>
                <c:pt idx="3494">
                  <c:v>49871.0</c:v>
                </c:pt>
                <c:pt idx="3495">
                  <c:v>49809.0</c:v>
                </c:pt>
                <c:pt idx="3496">
                  <c:v>49619.0</c:v>
                </c:pt>
                <c:pt idx="3497">
                  <c:v>49404.0</c:v>
                </c:pt>
                <c:pt idx="3498">
                  <c:v>49145.0</c:v>
                </c:pt>
                <c:pt idx="3499">
                  <c:v>48915.0</c:v>
                </c:pt>
                <c:pt idx="3500">
                  <c:v>48756.0</c:v>
                </c:pt>
                <c:pt idx="3501">
                  <c:v>48570.0</c:v>
                </c:pt>
                <c:pt idx="3502">
                  <c:v>48407.0</c:v>
                </c:pt>
                <c:pt idx="3503">
                  <c:v>48287.0</c:v>
                </c:pt>
                <c:pt idx="3504">
                  <c:v>48398.0</c:v>
                </c:pt>
                <c:pt idx="3505">
                  <c:v>48271.0</c:v>
                </c:pt>
                <c:pt idx="3506">
                  <c:v>48154.0</c:v>
                </c:pt>
                <c:pt idx="3507">
                  <c:v>48048.0</c:v>
                </c:pt>
                <c:pt idx="3508">
                  <c:v>48017.0</c:v>
                </c:pt>
                <c:pt idx="3509">
                  <c:v>47854.0</c:v>
                </c:pt>
                <c:pt idx="3510">
                  <c:v>47753.0</c:v>
                </c:pt>
                <c:pt idx="3511">
                  <c:v>47759.0</c:v>
                </c:pt>
                <c:pt idx="3512">
                  <c:v>47670.0</c:v>
                </c:pt>
                <c:pt idx="3513">
                  <c:v>47528.0</c:v>
                </c:pt>
                <c:pt idx="3514">
                  <c:v>47345.0</c:v>
                </c:pt>
                <c:pt idx="3515">
                  <c:v>47235.0</c:v>
                </c:pt>
                <c:pt idx="3516">
                  <c:v>47120.0</c:v>
                </c:pt>
                <c:pt idx="3517">
                  <c:v>47029.0</c:v>
                </c:pt>
                <c:pt idx="3518">
                  <c:v>46884.0</c:v>
                </c:pt>
                <c:pt idx="3519">
                  <c:v>46805.0</c:v>
                </c:pt>
                <c:pt idx="3520">
                  <c:v>46656.0</c:v>
                </c:pt>
                <c:pt idx="3521">
                  <c:v>46487.0</c:v>
                </c:pt>
                <c:pt idx="3522">
                  <c:v>46397.0</c:v>
                </c:pt>
                <c:pt idx="3523">
                  <c:v>46556.0</c:v>
                </c:pt>
                <c:pt idx="3524">
                  <c:v>46675.0</c:v>
                </c:pt>
                <c:pt idx="3525">
                  <c:v>46787.0</c:v>
                </c:pt>
                <c:pt idx="3526">
                  <c:v>46713.0</c:v>
                </c:pt>
                <c:pt idx="3527">
                  <c:v>46734.0</c:v>
                </c:pt>
                <c:pt idx="3528">
                  <c:v>46842.0</c:v>
                </c:pt>
                <c:pt idx="3529">
                  <c:v>46823.0</c:v>
                </c:pt>
                <c:pt idx="3530">
                  <c:v>46714.0</c:v>
                </c:pt>
                <c:pt idx="3531">
                  <c:v>46760.0</c:v>
                </c:pt>
                <c:pt idx="3532">
                  <c:v>46744.0</c:v>
                </c:pt>
                <c:pt idx="3533">
                  <c:v>46790.0</c:v>
                </c:pt>
                <c:pt idx="3534">
                  <c:v>46814.0</c:v>
                </c:pt>
                <c:pt idx="3535">
                  <c:v>46704.0</c:v>
                </c:pt>
                <c:pt idx="3536">
                  <c:v>46635.0</c:v>
                </c:pt>
                <c:pt idx="3537">
                  <c:v>46618.0</c:v>
                </c:pt>
                <c:pt idx="3538">
                  <c:v>46481.0</c:v>
                </c:pt>
                <c:pt idx="3539">
                  <c:v>46340.0</c:v>
                </c:pt>
                <c:pt idx="3540">
                  <c:v>46160.0</c:v>
                </c:pt>
                <c:pt idx="3541">
                  <c:v>46199.0</c:v>
                </c:pt>
                <c:pt idx="3542">
                  <c:v>46258.0</c:v>
                </c:pt>
                <c:pt idx="3543">
                  <c:v>46277.0</c:v>
                </c:pt>
                <c:pt idx="3544">
                  <c:v>46237.0</c:v>
                </c:pt>
                <c:pt idx="3545">
                  <c:v>46194.0</c:v>
                </c:pt>
                <c:pt idx="3546">
                  <c:v>46192.0</c:v>
                </c:pt>
                <c:pt idx="3547">
                  <c:v>46081.0</c:v>
                </c:pt>
                <c:pt idx="3548">
                  <c:v>45996.0</c:v>
                </c:pt>
                <c:pt idx="3549">
                  <c:v>45911.0</c:v>
                </c:pt>
                <c:pt idx="3550">
                  <c:v>45789.0</c:v>
                </c:pt>
                <c:pt idx="3551">
                  <c:v>45666.0</c:v>
                </c:pt>
                <c:pt idx="3552">
                  <c:v>45570.0</c:v>
                </c:pt>
                <c:pt idx="3553">
                  <c:v>45431.0</c:v>
                </c:pt>
                <c:pt idx="3554">
                  <c:v>45207.0</c:v>
                </c:pt>
                <c:pt idx="3555">
                  <c:v>45013.0</c:v>
                </c:pt>
                <c:pt idx="3556">
                  <c:v>44877.0</c:v>
                </c:pt>
                <c:pt idx="3557">
                  <c:v>44785.0</c:v>
                </c:pt>
                <c:pt idx="3558">
                  <c:v>44670.0</c:v>
                </c:pt>
                <c:pt idx="3559">
                  <c:v>44544.0</c:v>
                </c:pt>
                <c:pt idx="3560">
                  <c:v>44475.0</c:v>
                </c:pt>
                <c:pt idx="3561">
                  <c:v>44375.0</c:v>
                </c:pt>
                <c:pt idx="3562">
                  <c:v>44307.0</c:v>
                </c:pt>
                <c:pt idx="3563">
                  <c:v>44215.0</c:v>
                </c:pt>
                <c:pt idx="3564">
                  <c:v>44112.0</c:v>
                </c:pt>
                <c:pt idx="3565">
                  <c:v>43973.0</c:v>
                </c:pt>
                <c:pt idx="3566">
                  <c:v>43857.0</c:v>
                </c:pt>
                <c:pt idx="3567">
                  <c:v>43711.0</c:v>
                </c:pt>
                <c:pt idx="3568">
                  <c:v>43547.0</c:v>
                </c:pt>
                <c:pt idx="3569">
                  <c:v>43435.0</c:v>
                </c:pt>
                <c:pt idx="3570">
                  <c:v>43385.0</c:v>
                </c:pt>
                <c:pt idx="3571">
                  <c:v>43256.0</c:v>
                </c:pt>
                <c:pt idx="3572">
                  <c:v>43179.0</c:v>
                </c:pt>
                <c:pt idx="3573">
                  <c:v>43129.0</c:v>
                </c:pt>
                <c:pt idx="3574">
                  <c:v>43183.0</c:v>
                </c:pt>
                <c:pt idx="3575">
                  <c:v>43092.0</c:v>
                </c:pt>
                <c:pt idx="3576">
                  <c:v>42962.0</c:v>
                </c:pt>
                <c:pt idx="3577">
                  <c:v>43034.0</c:v>
                </c:pt>
                <c:pt idx="3578">
                  <c:v>43195.0</c:v>
                </c:pt>
                <c:pt idx="3579">
                  <c:v>43265.0</c:v>
                </c:pt>
                <c:pt idx="3580">
                  <c:v>43233.0</c:v>
                </c:pt>
                <c:pt idx="3581">
                  <c:v>43259.0</c:v>
                </c:pt>
                <c:pt idx="3582">
                  <c:v>43178.0</c:v>
                </c:pt>
                <c:pt idx="3583">
                  <c:v>43232.0</c:v>
                </c:pt>
                <c:pt idx="3584">
                  <c:v>43248.0</c:v>
                </c:pt>
                <c:pt idx="3585">
                  <c:v>43099.0</c:v>
                </c:pt>
                <c:pt idx="3586">
                  <c:v>43181.0</c:v>
                </c:pt>
                <c:pt idx="3587">
                  <c:v>43213.0</c:v>
                </c:pt>
                <c:pt idx="3588">
                  <c:v>43285.0</c:v>
                </c:pt>
                <c:pt idx="3589">
                  <c:v>43340.0</c:v>
                </c:pt>
                <c:pt idx="3590">
                  <c:v>43364.0</c:v>
                </c:pt>
                <c:pt idx="3591">
                  <c:v>43428.0</c:v>
                </c:pt>
                <c:pt idx="3592">
                  <c:v>43352.0</c:v>
                </c:pt>
                <c:pt idx="3593">
                  <c:v>43418.0</c:v>
                </c:pt>
                <c:pt idx="3594">
                  <c:v>43451.0</c:v>
                </c:pt>
                <c:pt idx="3595">
                  <c:v>43413.0</c:v>
                </c:pt>
                <c:pt idx="3596">
                  <c:v>43368.0</c:v>
                </c:pt>
                <c:pt idx="3597">
                  <c:v>43332.0</c:v>
                </c:pt>
                <c:pt idx="3598">
                  <c:v>43249.0</c:v>
                </c:pt>
                <c:pt idx="3599">
                  <c:v>43217.0</c:v>
                </c:pt>
                <c:pt idx="3600">
                  <c:v>43268.0</c:v>
                </c:pt>
                <c:pt idx="3601">
                  <c:v>43177.0</c:v>
                </c:pt>
                <c:pt idx="3602">
                  <c:v>43206.0</c:v>
                </c:pt>
                <c:pt idx="3603">
                  <c:v>43099.0</c:v>
                </c:pt>
                <c:pt idx="3604">
                  <c:v>43216.0</c:v>
                </c:pt>
                <c:pt idx="3605">
                  <c:v>43223.0</c:v>
                </c:pt>
                <c:pt idx="3606">
                  <c:v>43154.0</c:v>
                </c:pt>
                <c:pt idx="3607">
                  <c:v>43099.0</c:v>
                </c:pt>
                <c:pt idx="3608">
                  <c:v>43018.0</c:v>
                </c:pt>
                <c:pt idx="3609">
                  <c:v>42940.0</c:v>
                </c:pt>
                <c:pt idx="3610">
                  <c:v>42968.0</c:v>
                </c:pt>
                <c:pt idx="3611">
                  <c:v>42878.0</c:v>
                </c:pt>
                <c:pt idx="3612">
                  <c:v>42834.0</c:v>
                </c:pt>
                <c:pt idx="3613">
                  <c:v>42796.0</c:v>
                </c:pt>
                <c:pt idx="3614">
                  <c:v>42722.0</c:v>
                </c:pt>
                <c:pt idx="3615">
                  <c:v>42596.0</c:v>
                </c:pt>
                <c:pt idx="3616">
                  <c:v>42515.0</c:v>
                </c:pt>
                <c:pt idx="3617">
                  <c:v>42404.0</c:v>
                </c:pt>
                <c:pt idx="3618">
                  <c:v>42340.0</c:v>
                </c:pt>
                <c:pt idx="3619">
                  <c:v>42215.0</c:v>
                </c:pt>
                <c:pt idx="3620">
                  <c:v>42236.0</c:v>
                </c:pt>
                <c:pt idx="3621">
                  <c:v>42258.0</c:v>
                </c:pt>
                <c:pt idx="3622">
                  <c:v>42329.0</c:v>
                </c:pt>
                <c:pt idx="3623">
                  <c:v>42376.0</c:v>
                </c:pt>
                <c:pt idx="3624">
                  <c:v>42449.0</c:v>
                </c:pt>
                <c:pt idx="3625">
                  <c:v>42385.0</c:v>
                </c:pt>
                <c:pt idx="3626">
                  <c:v>42380.0</c:v>
                </c:pt>
                <c:pt idx="3627">
                  <c:v>42373.0</c:v>
                </c:pt>
                <c:pt idx="3628">
                  <c:v>42238.0</c:v>
                </c:pt>
                <c:pt idx="3629">
                  <c:v>42014.0</c:v>
                </c:pt>
                <c:pt idx="3630">
                  <c:v>41996.0</c:v>
                </c:pt>
                <c:pt idx="3631">
                  <c:v>41912.0</c:v>
                </c:pt>
                <c:pt idx="3632">
                  <c:v>41800.0</c:v>
                </c:pt>
                <c:pt idx="3633">
                  <c:v>41668.0</c:v>
                </c:pt>
                <c:pt idx="3634">
                  <c:v>41582.0</c:v>
                </c:pt>
                <c:pt idx="3635">
                  <c:v>41480.0</c:v>
                </c:pt>
                <c:pt idx="3636">
                  <c:v>41381.0</c:v>
                </c:pt>
                <c:pt idx="3637">
                  <c:v>41338.0</c:v>
                </c:pt>
                <c:pt idx="3638">
                  <c:v>41238.0</c:v>
                </c:pt>
                <c:pt idx="3639">
                  <c:v>41141.0</c:v>
                </c:pt>
                <c:pt idx="3640">
                  <c:v>41039.0</c:v>
                </c:pt>
                <c:pt idx="3641">
                  <c:v>40883.0</c:v>
                </c:pt>
                <c:pt idx="3642">
                  <c:v>40784.0</c:v>
                </c:pt>
                <c:pt idx="3643">
                  <c:v>40647.0</c:v>
                </c:pt>
                <c:pt idx="3644">
                  <c:v>40518.0</c:v>
                </c:pt>
                <c:pt idx="3645">
                  <c:v>40409.0</c:v>
                </c:pt>
                <c:pt idx="3646">
                  <c:v>40336.0</c:v>
                </c:pt>
                <c:pt idx="3647">
                  <c:v>40184.0</c:v>
                </c:pt>
                <c:pt idx="3648">
                  <c:v>40090.0</c:v>
                </c:pt>
                <c:pt idx="3649">
                  <c:v>40118.0</c:v>
                </c:pt>
                <c:pt idx="3650">
                  <c:v>40075.0</c:v>
                </c:pt>
                <c:pt idx="3651">
                  <c:v>39996.0</c:v>
                </c:pt>
                <c:pt idx="3652">
                  <c:v>39845.0</c:v>
                </c:pt>
                <c:pt idx="3653">
                  <c:v>39798.0</c:v>
                </c:pt>
                <c:pt idx="3654">
                  <c:v>39809.0</c:v>
                </c:pt>
                <c:pt idx="3655">
                  <c:v>39751.0</c:v>
                </c:pt>
                <c:pt idx="3656">
                  <c:v>39668.0</c:v>
                </c:pt>
                <c:pt idx="3657">
                  <c:v>39605.0</c:v>
                </c:pt>
                <c:pt idx="3658">
                  <c:v>39456.0</c:v>
                </c:pt>
                <c:pt idx="3659">
                  <c:v>39304.0</c:v>
                </c:pt>
                <c:pt idx="3660">
                  <c:v>39160.0</c:v>
                </c:pt>
                <c:pt idx="3661">
                  <c:v>39092.0</c:v>
                </c:pt>
                <c:pt idx="3662">
                  <c:v>39046.0</c:v>
                </c:pt>
                <c:pt idx="3663">
                  <c:v>38908.0</c:v>
                </c:pt>
                <c:pt idx="3664">
                  <c:v>38819.0</c:v>
                </c:pt>
                <c:pt idx="3665">
                  <c:v>38780.0</c:v>
                </c:pt>
                <c:pt idx="3666">
                  <c:v>38771.0</c:v>
                </c:pt>
                <c:pt idx="3667">
                  <c:v>38787.0</c:v>
                </c:pt>
                <c:pt idx="3668">
                  <c:v>38710.0</c:v>
                </c:pt>
                <c:pt idx="3669">
                  <c:v>38647.0</c:v>
                </c:pt>
                <c:pt idx="3670">
                  <c:v>38612.0</c:v>
                </c:pt>
                <c:pt idx="3671">
                  <c:v>38487.0</c:v>
                </c:pt>
                <c:pt idx="3672">
                  <c:v>38422.0</c:v>
                </c:pt>
                <c:pt idx="3673">
                  <c:v>38433.0</c:v>
                </c:pt>
                <c:pt idx="3674">
                  <c:v>38364.0</c:v>
                </c:pt>
                <c:pt idx="3675">
                  <c:v>38257.0</c:v>
                </c:pt>
                <c:pt idx="3676">
                  <c:v>38148.0</c:v>
                </c:pt>
                <c:pt idx="3677">
                  <c:v>38092.0</c:v>
                </c:pt>
                <c:pt idx="3678">
                  <c:v>37988.0</c:v>
                </c:pt>
                <c:pt idx="3679">
                  <c:v>37955.0</c:v>
                </c:pt>
                <c:pt idx="3680">
                  <c:v>38002.0</c:v>
                </c:pt>
                <c:pt idx="3681">
                  <c:v>37963.0</c:v>
                </c:pt>
                <c:pt idx="3682">
                  <c:v>37923.0</c:v>
                </c:pt>
                <c:pt idx="3683">
                  <c:v>37832.0</c:v>
                </c:pt>
                <c:pt idx="3684">
                  <c:v>37818.0</c:v>
                </c:pt>
                <c:pt idx="3685">
                  <c:v>37754.0</c:v>
                </c:pt>
                <c:pt idx="3686">
                  <c:v>37650.0</c:v>
                </c:pt>
                <c:pt idx="3687">
                  <c:v>37557.0</c:v>
                </c:pt>
                <c:pt idx="3688">
                  <c:v>37449.0</c:v>
                </c:pt>
                <c:pt idx="3689">
                  <c:v>37413.0</c:v>
                </c:pt>
                <c:pt idx="3690">
                  <c:v>37328.0</c:v>
                </c:pt>
                <c:pt idx="3691">
                  <c:v>37223.0</c:v>
                </c:pt>
                <c:pt idx="3692">
                  <c:v>37074.0</c:v>
                </c:pt>
                <c:pt idx="3693">
                  <c:v>36946.0</c:v>
                </c:pt>
                <c:pt idx="3694">
                  <c:v>36807.0</c:v>
                </c:pt>
                <c:pt idx="3695">
                  <c:v>36735.0</c:v>
                </c:pt>
                <c:pt idx="3696">
                  <c:v>36663.0</c:v>
                </c:pt>
                <c:pt idx="3697">
                  <c:v>36583.0</c:v>
                </c:pt>
                <c:pt idx="3698">
                  <c:v>36566.0</c:v>
                </c:pt>
                <c:pt idx="3699">
                  <c:v>36484.0</c:v>
                </c:pt>
                <c:pt idx="3700">
                  <c:v>36354.0</c:v>
                </c:pt>
                <c:pt idx="3701">
                  <c:v>36189.0</c:v>
                </c:pt>
                <c:pt idx="3702">
                  <c:v>36056.0</c:v>
                </c:pt>
                <c:pt idx="3703">
                  <c:v>35871.0</c:v>
                </c:pt>
                <c:pt idx="3704">
                  <c:v>35734.0</c:v>
                </c:pt>
                <c:pt idx="3705">
                  <c:v>35676.0</c:v>
                </c:pt>
                <c:pt idx="3706">
                  <c:v>35597.0</c:v>
                </c:pt>
                <c:pt idx="3707">
                  <c:v>35454.0</c:v>
                </c:pt>
                <c:pt idx="3708">
                  <c:v>35337.0</c:v>
                </c:pt>
                <c:pt idx="3709">
                  <c:v>35250.0</c:v>
                </c:pt>
                <c:pt idx="3710">
                  <c:v>35207.0</c:v>
                </c:pt>
                <c:pt idx="3711">
                  <c:v>35128.0</c:v>
                </c:pt>
                <c:pt idx="3712">
                  <c:v>35003.0</c:v>
                </c:pt>
                <c:pt idx="3713">
                  <c:v>34872.0</c:v>
                </c:pt>
                <c:pt idx="3714">
                  <c:v>34694.0</c:v>
                </c:pt>
                <c:pt idx="3715">
                  <c:v>34603.0</c:v>
                </c:pt>
                <c:pt idx="3716">
                  <c:v>34504.0</c:v>
                </c:pt>
                <c:pt idx="3717">
                  <c:v>34362.0</c:v>
                </c:pt>
                <c:pt idx="3718">
                  <c:v>34201.0</c:v>
                </c:pt>
                <c:pt idx="3719">
                  <c:v>34044.0</c:v>
                </c:pt>
                <c:pt idx="3720">
                  <c:v>33926.0</c:v>
                </c:pt>
                <c:pt idx="3721">
                  <c:v>33761.0</c:v>
                </c:pt>
                <c:pt idx="3722">
                  <c:v>33604.0</c:v>
                </c:pt>
                <c:pt idx="3723">
                  <c:v>33436.0</c:v>
                </c:pt>
                <c:pt idx="3724">
                  <c:v>33327.0</c:v>
                </c:pt>
                <c:pt idx="3725">
                  <c:v>33231.0</c:v>
                </c:pt>
                <c:pt idx="3726">
                  <c:v>33125.0</c:v>
                </c:pt>
                <c:pt idx="3727">
                  <c:v>33049.0</c:v>
                </c:pt>
                <c:pt idx="3728">
                  <c:v>32987.0</c:v>
                </c:pt>
                <c:pt idx="3729">
                  <c:v>32865.0</c:v>
                </c:pt>
                <c:pt idx="3730">
                  <c:v>32727.0</c:v>
                </c:pt>
                <c:pt idx="3731">
                  <c:v>32656.0</c:v>
                </c:pt>
                <c:pt idx="3732">
                  <c:v>32563.0</c:v>
                </c:pt>
                <c:pt idx="3733">
                  <c:v>32560.0</c:v>
                </c:pt>
                <c:pt idx="3734">
                  <c:v>32506.0</c:v>
                </c:pt>
                <c:pt idx="3735">
                  <c:v>32535.0</c:v>
                </c:pt>
                <c:pt idx="3736">
                  <c:v>32562.0</c:v>
                </c:pt>
                <c:pt idx="3737">
                  <c:v>32562.0</c:v>
                </c:pt>
                <c:pt idx="3738">
                  <c:v>32416.0</c:v>
                </c:pt>
                <c:pt idx="3739">
                  <c:v>32367.0</c:v>
                </c:pt>
                <c:pt idx="3740">
                  <c:v>32380.0</c:v>
                </c:pt>
                <c:pt idx="3741">
                  <c:v>32235.0</c:v>
                </c:pt>
                <c:pt idx="3742">
                  <c:v>32194.0</c:v>
                </c:pt>
                <c:pt idx="3743">
                  <c:v>32092.0</c:v>
                </c:pt>
                <c:pt idx="3744">
                  <c:v>32046.0</c:v>
                </c:pt>
                <c:pt idx="3745">
                  <c:v>31961.0</c:v>
                </c:pt>
                <c:pt idx="3746">
                  <c:v>31849.0</c:v>
                </c:pt>
                <c:pt idx="3747">
                  <c:v>31556.0</c:v>
                </c:pt>
                <c:pt idx="3748">
                  <c:v>31506.0</c:v>
                </c:pt>
                <c:pt idx="3749">
                  <c:v>31435.0</c:v>
                </c:pt>
                <c:pt idx="3750">
                  <c:v>31349.0</c:v>
                </c:pt>
                <c:pt idx="3751">
                  <c:v>31309.0</c:v>
                </c:pt>
                <c:pt idx="3752">
                  <c:v>31349.0</c:v>
                </c:pt>
                <c:pt idx="3753">
                  <c:v>31312.0</c:v>
                </c:pt>
                <c:pt idx="3754">
                  <c:v>31289.0</c:v>
                </c:pt>
                <c:pt idx="3755">
                  <c:v>31278.0</c:v>
                </c:pt>
                <c:pt idx="3756">
                  <c:v>31310.0</c:v>
                </c:pt>
                <c:pt idx="3757">
                  <c:v>31403.0</c:v>
                </c:pt>
                <c:pt idx="3758">
                  <c:v>31349.0</c:v>
                </c:pt>
                <c:pt idx="3759">
                  <c:v>31422.0</c:v>
                </c:pt>
                <c:pt idx="3760">
                  <c:v>31445.0</c:v>
                </c:pt>
                <c:pt idx="3761">
                  <c:v>31493.0</c:v>
                </c:pt>
                <c:pt idx="3762">
                  <c:v>31472.0</c:v>
                </c:pt>
                <c:pt idx="3763">
                  <c:v>31457.0</c:v>
                </c:pt>
                <c:pt idx="3764">
                  <c:v>31532.0</c:v>
                </c:pt>
                <c:pt idx="3765">
                  <c:v>31539.0</c:v>
                </c:pt>
                <c:pt idx="3766">
                  <c:v>31351.0</c:v>
                </c:pt>
                <c:pt idx="3767">
                  <c:v>31339.0</c:v>
                </c:pt>
                <c:pt idx="3768">
                  <c:v>31323.0</c:v>
                </c:pt>
                <c:pt idx="3769">
                  <c:v>31323.0</c:v>
                </c:pt>
                <c:pt idx="3770">
                  <c:v>31404.0</c:v>
                </c:pt>
                <c:pt idx="3771">
                  <c:v>31381.0</c:v>
                </c:pt>
                <c:pt idx="3772">
                  <c:v>31262.0</c:v>
                </c:pt>
                <c:pt idx="3773">
                  <c:v>31177.0</c:v>
                </c:pt>
                <c:pt idx="3774">
                  <c:v>31090.0</c:v>
                </c:pt>
                <c:pt idx="3775">
                  <c:v>30975.0</c:v>
                </c:pt>
                <c:pt idx="3776">
                  <c:v>30889.0</c:v>
                </c:pt>
                <c:pt idx="3777">
                  <c:v>30815.0</c:v>
                </c:pt>
                <c:pt idx="3778">
                  <c:v>30695.0</c:v>
                </c:pt>
                <c:pt idx="3779">
                  <c:v>30625.0</c:v>
                </c:pt>
                <c:pt idx="3780">
                  <c:v>30623.0</c:v>
                </c:pt>
                <c:pt idx="3781">
                  <c:v>30548.0</c:v>
                </c:pt>
                <c:pt idx="3782">
                  <c:v>30456.0</c:v>
                </c:pt>
                <c:pt idx="3783">
                  <c:v>30597.0</c:v>
                </c:pt>
                <c:pt idx="3784">
                  <c:v>30650.0</c:v>
                </c:pt>
                <c:pt idx="3785">
                  <c:v>30576.0</c:v>
                </c:pt>
                <c:pt idx="3786">
                  <c:v>30481.0</c:v>
                </c:pt>
                <c:pt idx="3787">
                  <c:v>30395.0</c:v>
                </c:pt>
                <c:pt idx="3788">
                  <c:v>30337.0</c:v>
                </c:pt>
                <c:pt idx="3789">
                  <c:v>30193.0</c:v>
                </c:pt>
                <c:pt idx="3790">
                  <c:v>30057.0</c:v>
                </c:pt>
                <c:pt idx="3791">
                  <c:v>29950.0</c:v>
                </c:pt>
                <c:pt idx="3792">
                  <c:v>29848.0</c:v>
                </c:pt>
                <c:pt idx="3793">
                  <c:v>29730.0</c:v>
                </c:pt>
                <c:pt idx="3794">
                  <c:v>29617.0</c:v>
                </c:pt>
                <c:pt idx="3795">
                  <c:v>29473.0</c:v>
                </c:pt>
                <c:pt idx="3796">
                  <c:v>29371.0</c:v>
                </c:pt>
                <c:pt idx="3797">
                  <c:v>29235.0</c:v>
                </c:pt>
                <c:pt idx="3798">
                  <c:v>29124.0</c:v>
                </c:pt>
                <c:pt idx="3799">
                  <c:v>29023.0</c:v>
                </c:pt>
                <c:pt idx="3800">
                  <c:v>28954.0</c:v>
                </c:pt>
                <c:pt idx="3801">
                  <c:v>28804.0</c:v>
                </c:pt>
                <c:pt idx="3802">
                  <c:v>28596.0</c:v>
                </c:pt>
                <c:pt idx="3803">
                  <c:v>28497.0</c:v>
                </c:pt>
                <c:pt idx="3804">
                  <c:v>28313.0</c:v>
                </c:pt>
                <c:pt idx="3805">
                  <c:v>28203.0</c:v>
                </c:pt>
                <c:pt idx="3806">
                  <c:v>28110.0</c:v>
                </c:pt>
                <c:pt idx="3807">
                  <c:v>27983.0</c:v>
                </c:pt>
                <c:pt idx="3808">
                  <c:v>27928.0</c:v>
                </c:pt>
                <c:pt idx="3809">
                  <c:v>27807.0</c:v>
                </c:pt>
                <c:pt idx="3810">
                  <c:v>27763.0</c:v>
                </c:pt>
                <c:pt idx="3811">
                  <c:v>27724.0</c:v>
                </c:pt>
                <c:pt idx="3812">
                  <c:v>27654.0</c:v>
                </c:pt>
                <c:pt idx="3813">
                  <c:v>27624.0</c:v>
                </c:pt>
                <c:pt idx="3814">
                  <c:v>27540.0</c:v>
                </c:pt>
                <c:pt idx="3815">
                  <c:v>27422.0</c:v>
                </c:pt>
                <c:pt idx="3816">
                  <c:v>27302.0</c:v>
                </c:pt>
                <c:pt idx="3817">
                  <c:v>27228.0</c:v>
                </c:pt>
                <c:pt idx="3818">
                  <c:v>27099.0</c:v>
                </c:pt>
                <c:pt idx="3819">
                  <c:v>26960.0</c:v>
                </c:pt>
                <c:pt idx="3820">
                  <c:v>26821.0</c:v>
                </c:pt>
                <c:pt idx="3821">
                  <c:v>26780.0</c:v>
                </c:pt>
                <c:pt idx="3822">
                  <c:v>26667.0</c:v>
                </c:pt>
                <c:pt idx="3823">
                  <c:v>26550.0</c:v>
                </c:pt>
                <c:pt idx="3824">
                  <c:v>26406.0</c:v>
                </c:pt>
                <c:pt idx="3825">
                  <c:v>26284.0</c:v>
                </c:pt>
                <c:pt idx="3826">
                  <c:v>26127.0</c:v>
                </c:pt>
                <c:pt idx="3827">
                  <c:v>26025.0</c:v>
                </c:pt>
                <c:pt idx="3828">
                  <c:v>25936.0</c:v>
                </c:pt>
                <c:pt idx="3829">
                  <c:v>25817.0</c:v>
                </c:pt>
                <c:pt idx="3830">
                  <c:v>25682.0</c:v>
                </c:pt>
                <c:pt idx="3831">
                  <c:v>25590.0</c:v>
                </c:pt>
                <c:pt idx="3832">
                  <c:v>25520.0</c:v>
                </c:pt>
                <c:pt idx="3833">
                  <c:v>25405.0</c:v>
                </c:pt>
                <c:pt idx="3834">
                  <c:v>25326.0</c:v>
                </c:pt>
                <c:pt idx="3835">
                  <c:v>25326.0</c:v>
                </c:pt>
                <c:pt idx="3836">
                  <c:v>25363.0</c:v>
                </c:pt>
                <c:pt idx="3837">
                  <c:v>25299.0</c:v>
                </c:pt>
                <c:pt idx="3838">
                  <c:v>25324.0</c:v>
                </c:pt>
                <c:pt idx="3839">
                  <c:v>25326.0</c:v>
                </c:pt>
                <c:pt idx="3840">
                  <c:v>25334.0</c:v>
                </c:pt>
                <c:pt idx="3841">
                  <c:v>25376.0</c:v>
                </c:pt>
                <c:pt idx="3842">
                  <c:v>25336.0</c:v>
                </c:pt>
                <c:pt idx="3843">
                  <c:v>25301.0</c:v>
                </c:pt>
                <c:pt idx="3844">
                  <c:v>25209.0</c:v>
                </c:pt>
                <c:pt idx="3845">
                  <c:v>25040.0</c:v>
                </c:pt>
                <c:pt idx="3846">
                  <c:v>24915.0</c:v>
                </c:pt>
                <c:pt idx="3847">
                  <c:v>24836.0</c:v>
                </c:pt>
                <c:pt idx="3848">
                  <c:v>24714.0</c:v>
                </c:pt>
                <c:pt idx="3849">
                  <c:v>24642.0</c:v>
                </c:pt>
                <c:pt idx="3850">
                  <c:v>24447.0</c:v>
                </c:pt>
                <c:pt idx="3851">
                  <c:v>24307.0</c:v>
                </c:pt>
                <c:pt idx="3852">
                  <c:v>24227.0</c:v>
                </c:pt>
                <c:pt idx="3853">
                  <c:v>24078.0</c:v>
                </c:pt>
                <c:pt idx="3854">
                  <c:v>23949.0</c:v>
                </c:pt>
                <c:pt idx="3855">
                  <c:v>23935.0</c:v>
                </c:pt>
                <c:pt idx="3856">
                  <c:v>23879.0</c:v>
                </c:pt>
                <c:pt idx="3857">
                  <c:v>23755.0</c:v>
                </c:pt>
                <c:pt idx="3858">
                  <c:v>23730.0</c:v>
                </c:pt>
                <c:pt idx="3859">
                  <c:v>23673.0</c:v>
                </c:pt>
                <c:pt idx="3860">
                  <c:v>23586.0</c:v>
                </c:pt>
                <c:pt idx="3861">
                  <c:v>23566.0</c:v>
                </c:pt>
                <c:pt idx="3862">
                  <c:v>23515.0</c:v>
                </c:pt>
                <c:pt idx="3863">
                  <c:v>23401.0</c:v>
                </c:pt>
                <c:pt idx="3864">
                  <c:v>23307.0</c:v>
                </c:pt>
                <c:pt idx="3865">
                  <c:v>23182.0</c:v>
                </c:pt>
                <c:pt idx="3866">
                  <c:v>23104.0</c:v>
                </c:pt>
                <c:pt idx="3867">
                  <c:v>22981.0</c:v>
                </c:pt>
                <c:pt idx="3868">
                  <c:v>22858.0</c:v>
                </c:pt>
                <c:pt idx="3869">
                  <c:v>22736.0</c:v>
                </c:pt>
                <c:pt idx="3870">
                  <c:v>22600.0</c:v>
                </c:pt>
                <c:pt idx="3871">
                  <c:v>22498.0</c:v>
                </c:pt>
                <c:pt idx="3872">
                  <c:v>22366.0</c:v>
                </c:pt>
                <c:pt idx="3873">
                  <c:v>22252.0</c:v>
                </c:pt>
                <c:pt idx="3874">
                  <c:v>22141.0</c:v>
                </c:pt>
                <c:pt idx="3875">
                  <c:v>21971.0</c:v>
                </c:pt>
                <c:pt idx="3876">
                  <c:v>21875.0</c:v>
                </c:pt>
                <c:pt idx="3877">
                  <c:v>21796.0</c:v>
                </c:pt>
                <c:pt idx="3878">
                  <c:v>21741.0</c:v>
                </c:pt>
                <c:pt idx="3879">
                  <c:v>21652.0</c:v>
                </c:pt>
                <c:pt idx="3880">
                  <c:v>21508.0</c:v>
                </c:pt>
                <c:pt idx="3881">
                  <c:v>21408.0</c:v>
                </c:pt>
                <c:pt idx="3882">
                  <c:v>21386.0</c:v>
                </c:pt>
                <c:pt idx="3883">
                  <c:v>21274.0</c:v>
                </c:pt>
                <c:pt idx="3884">
                  <c:v>21173.0</c:v>
                </c:pt>
                <c:pt idx="3885">
                  <c:v>21191.0</c:v>
                </c:pt>
                <c:pt idx="3886">
                  <c:v>21153.0</c:v>
                </c:pt>
                <c:pt idx="3887">
                  <c:v>21087.0</c:v>
                </c:pt>
                <c:pt idx="3888">
                  <c:v>20982.0</c:v>
                </c:pt>
                <c:pt idx="3889">
                  <c:v>21027.0</c:v>
                </c:pt>
                <c:pt idx="3890">
                  <c:v>20917.0</c:v>
                </c:pt>
                <c:pt idx="3891">
                  <c:v>20819.0</c:v>
                </c:pt>
                <c:pt idx="3892">
                  <c:v>20742.0</c:v>
                </c:pt>
                <c:pt idx="3893">
                  <c:v>20591.0</c:v>
                </c:pt>
                <c:pt idx="3894">
                  <c:v>20517.0</c:v>
                </c:pt>
                <c:pt idx="3895">
                  <c:v>20425.0</c:v>
                </c:pt>
                <c:pt idx="3896">
                  <c:v>20380.0</c:v>
                </c:pt>
                <c:pt idx="3897">
                  <c:v>20432.0</c:v>
                </c:pt>
                <c:pt idx="3898">
                  <c:v>20325.0</c:v>
                </c:pt>
                <c:pt idx="3899">
                  <c:v>20405.0</c:v>
                </c:pt>
                <c:pt idx="3900">
                  <c:v>20476.0</c:v>
                </c:pt>
                <c:pt idx="3901">
                  <c:v>20374.0</c:v>
                </c:pt>
                <c:pt idx="3902">
                  <c:v>20260.0</c:v>
                </c:pt>
                <c:pt idx="3903">
                  <c:v>20175.0</c:v>
                </c:pt>
                <c:pt idx="3904">
                  <c:v>20067.0</c:v>
                </c:pt>
                <c:pt idx="3905">
                  <c:v>20149.0</c:v>
                </c:pt>
                <c:pt idx="3906">
                  <c:v>20239.0</c:v>
                </c:pt>
                <c:pt idx="3907">
                  <c:v>20338.0</c:v>
                </c:pt>
                <c:pt idx="3908">
                  <c:v>20461.0</c:v>
                </c:pt>
                <c:pt idx="3909">
                  <c:v>20555.0</c:v>
                </c:pt>
                <c:pt idx="3910">
                  <c:v>20672.0</c:v>
                </c:pt>
                <c:pt idx="3911">
                  <c:v>20789.0</c:v>
                </c:pt>
                <c:pt idx="3912">
                  <c:v>20709.0</c:v>
                </c:pt>
                <c:pt idx="3913">
                  <c:v>20660.0</c:v>
                </c:pt>
                <c:pt idx="3914">
                  <c:v>20561.0</c:v>
                </c:pt>
                <c:pt idx="3915">
                  <c:v>20513.0</c:v>
                </c:pt>
                <c:pt idx="3916">
                  <c:v>20422.0</c:v>
                </c:pt>
                <c:pt idx="3917">
                  <c:v>20325.0</c:v>
                </c:pt>
                <c:pt idx="3918">
                  <c:v>20193.0</c:v>
                </c:pt>
                <c:pt idx="3919">
                  <c:v>20263.0</c:v>
                </c:pt>
                <c:pt idx="3920">
                  <c:v>20214.0</c:v>
                </c:pt>
                <c:pt idx="3921">
                  <c:v>20215.0</c:v>
                </c:pt>
                <c:pt idx="3922">
                  <c:v>20150.0</c:v>
                </c:pt>
                <c:pt idx="3923">
                  <c:v>20087.0</c:v>
                </c:pt>
                <c:pt idx="3924">
                  <c:v>20016.0</c:v>
                </c:pt>
                <c:pt idx="3925">
                  <c:v>19874.0</c:v>
                </c:pt>
                <c:pt idx="3926">
                  <c:v>19731.0</c:v>
                </c:pt>
                <c:pt idx="3927">
                  <c:v>19629.0</c:v>
                </c:pt>
                <c:pt idx="3928">
                  <c:v>19547.0</c:v>
                </c:pt>
                <c:pt idx="3929">
                  <c:v>19437.0</c:v>
                </c:pt>
                <c:pt idx="3930">
                  <c:v>19300.0</c:v>
                </c:pt>
                <c:pt idx="3931">
                  <c:v>19215.0</c:v>
                </c:pt>
                <c:pt idx="3932">
                  <c:v>19006.0</c:v>
                </c:pt>
                <c:pt idx="3933">
                  <c:v>18992.0</c:v>
                </c:pt>
                <c:pt idx="3934">
                  <c:v>18953.0</c:v>
                </c:pt>
                <c:pt idx="3935">
                  <c:v>18841.0</c:v>
                </c:pt>
                <c:pt idx="3936">
                  <c:v>18781.0</c:v>
                </c:pt>
                <c:pt idx="3937">
                  <c:v>18652.0</c:v>
                </c:pt>
                <c:pt idx="3938">
                  <c:v>18509.0</c:v>
                </c:pt>
                <c:pt idx="3939">
                  <c:v>18464.0</c:v>
                </c:pt>
                <c:pt idx="3940">
                  <c:v>18397.0</c:v>
                </c:pt>
                <c:pt idx="3941">
                  <c:v>18227.0</c:v>
                </c:pt>
                <c:pt idx="3942">
                  <c:v>18205.0</c:v>
                </c:pt>
                <c:pt idx="3943">
                  <c:v>18053.0</c:v>
                </c:pt>
                <c:pt idx="3944">
                  <c:v>17910.0</c:v>
                </c:pt>
                <c:pt idx="3945">
                  <c:v>17778.0</c:v>
                </c:pt>
                <c:pt idx="3946">
                  <c:v>17637.0</c:v>
                </c:pt>
                <c:pt idx="3947">
                  <c:v>17566.0</c:v>
                </c:pt>
                <c:pt idx="3948">
                  <c:v>17420.0</c:v>
                </c:pt>
                <c:pt idx="3949">
                  <c:v>17307.0</c:v>
                </c:pt>
                <c:pt idx="3950">
                  <c:v>17242.0</c:v>
                </c:pt>
                <c:pt idx="3951">
                  <c:v>17163.0</c:v>
                </c:pt>
                <c:pt idx="3952">
                  <c:v>16996.0</c:v>
                </c:pt>
                <c:pt idx="3953">
                  <c:v>16971.0</c:v>
                </c:pt>
                <c:pt idx="3954">
                  <c:v>16829.0</c:v>
                </c:pt>
                <c:pt idx="3955">
                  <c:v>16730.0</c:v>
                </c:pt>
                <c:pt idx="3956">
                  <c:v>16716.0</c:v>
                </c:pt>
                <c:pt idx="3957">
                  <c:v>16691.0</c:v>
                </c:pt>
                <c:pt idx="3958">
                  <c:v>16493.0</c:v>
                </c:pt>
                <c:pt idx="3959">
                  <c:v>16353.0</c:v>
                </c:pt>
                <c:pt idx="3960">
                  <c:v>16216.0</c:v>
                </c:pt>
                <c:pt idx="3961">
                  <c:v>16069.0</c:v>
                </c:pt>
                <c:pt idx="3962">
                  <c:v>15975.0</c:v>
                </c:pt>
                <c:pt idx="3963">
                  <c:v>15996.0</c:v>
                </c:pt>
                <c:pt idx="3964">
                  <c:v>16029.0</c:v>
                </c:pt>
                <c:pt idx="3965">
                  <c:v>15850.0</c:v>
                </c:pt>
                <c:pt idx="3966">
                  <c:v>15715.0</c:v>
                </c:pt>
                <c:pt idx="3967">
                  <c:v>15579.0</c:v>
                </c:pt>
                <c:pt idx="3968">
                  <c:v>15431.0</c:v>
                </c:pt>
                <c:pt idx="3969">
                  <c:v>15271.0</c:v>
                </c:pt>
                <c:pt idx="3970">
                  <c:v>15138.0</c:v>
                </c:pt>
                <c:pt idx="3971">
                  <c:v>15101.0</c:v>
                </c:pt>
                <c:pt idx="3972">
                  <c:v>14989.0</c:v>
                </c:pt>
                <c:pt idx="3973">
                  <c:v>14866.0</c:v>
                </c:pt>
                <c:pt idx="3974">
                  <c:v>14744.0</c:v>
                </c:pt>
                <c:pt idx="3975">
                  <c:v>14746.0</c:v>
                </c:pt>
                <c:pt idx="3976">
                  <c:v>14660.0</c:v>
                </c:pt>
                <c:pt idx="3977">
                  <c:v>14539.0</c:v>
                </c:pt>
                <c:pt idx="3978">
                  <c:v>14413.0</c:v>
                </c:pt>
                <c:pt idx="3979">
                  <c:v>14299.0</c:v>
                </c:pt>
                <c:pt idx="3980">
                  <c:v>14349.0</c:v>
                </c:pt>
                <c:pt idx="3981">
                  <c:v>14341.0</c:v>
                </c:pt>
                <c:pt idx="3982">
                  <c:v>14239.0</c:v>
                </c:pt>
                <c:pt idx="3983">
                  <c:v>14160.0</c:v>
                </c:pt>
                <c:pt idx="3984">
                  <c:v>14027.0</c:v>
                </c:pt>
                <c:pt idx="3985">
                  <c:v>13840.0</c:v>
                </c:pt>
                <c:pt idx="3986">
                  <c:v>13737.0</c:v>
                </c:pt>
                <c:pt idx="3987">
                  <c:v>13557.0</c:v>
                </c:pt>
                <c:pt idx="3988">
                  <c:v>13456.0</c:v>
                </c:pt>
                <c:pt idx="3989">
                  <c:v>13313.0</c:v>
                </c:pt>
                <c:pt idx="3990">
                  <c:v>13207.0</c:v>
                </c:pt>
                <c:pt idx="3991">
                  <c:v>13222.0</c:v>
                </c:pt>
                <c:pt idx="3992">
                  <c:v>13174.0</c:v>
                </c:pt>
                <c:pt idx="3993">
                  <c:v>13085.0</c:v>
                </c:pt>
                <c:pt idx="3994">
                  <c:v>12971.0</c:v>
                </c:pt>
                <c:pt idx="3995">
                  <c:v>12869.0</c:v>
                </c:pt>
                <c:pt idx="3996">
                  <c:v>12762.0</c:v>
                </c:pt>
                <c:pt idx="3997">
                  <c:v>12646.0</c:v>
                </c:pt>
                <c:pt idx="3998">
                  <c:v>12525.0</c:v>
                </c:pt>
                <c:pt idx="3999">
                  <c:v>12405.0</c:v>
                </c:pt>
                <c:pt idx="4000">
                  <c:v>12312.0</c:v>
                </c:pt>
                <c:pt idx="4001">
                  <c:v>12156.0</c:v>
                </c:pt>
                <c:pt idx="4002">
                  <c:v>12066.0</c:v>
                </c:pt>
                <c:pt idx="4003">
                  <c:v>12002.0</c:v>
                </c:pt>
                <c:pt idx="4004">
                  <c:v>11926.0</c:v>
                </c:pt>
                <c:pt idx="4005">
                  <c:v>11962.0</c:v>
                </c:pt>
                <c:pt idx="4006">
                  <c:v>12019.0</c:v>
                </c:pt>
                <c:pt idx="4007">
                  <c:v>11882.0</c:v>
                </c:pt>
                <c:pt idx="4008">
                  <c:v>11736.0</c:v>
                </c:pt>
                <c:pt idx="4009">
                  <c:v>11637.0</c:v>
                </c:pt>
                <c:pt idx="4010">
                  <c:v>11501.0</c:v>
                </c:pt>
                <c:pt idx="4011">
                  <c:v>11374.0</c:v>
                </c:pt>
                <c:pt idx="4012">
                  <c:v>11276.0</c:v>
                </c:pt>
                <c:pt idx="4013">
                  <c:v>11228.0</c:v>
                </c:pt>
                <c:pt idx="4014">
                  <c:v>11201.0</c:v>
                </c:pt>
                <c:pt idx="4015">
                  <c:v>11130.0</c:v>
                </c:pt>
                <c:pt idx="4016">
                  <c:v>11038.0</c:v>
                </c:pt>
                <c:pt idx="4017">
                  <c:v>11041.0</c:v>
                </c:pt>
                <c:pt idx="4018">
                  <c:v>10956.0</c:v>
                </c:pt>
                <c:pt idx="4019">
                  <c:v>10916.0</c:v>
                </c:pt>
                <c:pt idx="4020">
                  <c:v>10780.0</c:v>
                </c:pt>
                <c:pt idx="4021">
                  <c:v>10621.0</c:v>
                </c:pt>
                <c:pt idx="4022">
                  <c:v>10506.0</c:v>
                </c:pt>
                <c:pt idx="4023">
                  <c:v>10452.0</c:v>
                </c:pt>
                <c:pt idx="4024">
                  <c:v>10360.0</c:v>
                </c:pt>
                <c:pt idx="4025">
                  <c:v>10270.0</c:v>
                </c:pt>
                <c:pt idx="4026">
                  <c:v>10139.0</c:v>
                </c:pt>
                <c:pt idx="4027">
                  <c:v>10038.0</c:v>
                </c:pt>
                <c:pt idx="4028">
                  <c:v>9928.0</c:v>
                </c:pt>
                <c:pt idx="4029">
                  <c:v>9800.0</c:v>
                </c:pt>
                <c:pt idx="4030">
                  <c:v>9670.0</c:v>
                </c:pt>
                <c:pt idx="4031">
                  <c:v>9556.0</c:v>
                </c:pt>
                <c:pt idx="4032">
                  <c:v>9417.0</c:v>
                </c:pt>
                <c:pt idx="4033">
                  <c:v>9289.0</c:v>
                </c:pt>
                <c:pt idx="4034">
                  <c:v>9184.0</c:v>
                </c:pt>
                <c:pt idx="4035">
                  <c:v>9077.0</c:v>
                </c:pt>
                <c:pt idx="4036">
                  <c:v>8972.0</c:v>
                </c:pt>
                <c:pt idx="4037">
                  <c:v>8834.0</c:v>
                </c:pt>
                <c:pt idx="4038">
                  <c:v>8712.0</c:v>
                </c:pt>
                <c:pt idx="4039">
                  <c:v>8598.0</c:v>
                </c:pt>
                <c:pt idx="4040">
                  <c:v>8525.0</c:v>
                </c:pt>
                <c:pt idx="4041">
                  <c:v>8544.0</c:v>
                </c:pt>
                <c:pt idx="4042">
                  <c:v>8557.0</c:v>
                </c:pt>
                <c:pt idx="4043">
                  <c:v>8584.0</c:v>
                </c:pt>
                <c:pt idx="4044">
                  <c:v>8503.0</c:v>
                </c:pt>
                <c:pt idx="4045">
                  <c:v>8414.0</c:v>
                </c:pt>
                <c:pt idx="4046">
                  <c:v>8397.0</c:v>
                </c:pt>
                <c:pt idx="4047">
                  <c:v>8412.0</c:v>
                </c:pt>
                <c:pt idx="4048">
                  <c:v>8520.0</c:v>
                </c:pt>
                <c:pt idx="4049">
                  <c:v>8677.0</c:v>
                </c:pt>
                <c:pt idx="4050">
                  <c:v>8728.0</c:v>
                </c:pt>
                <c:pt idx="4051">
                  <c:v>8710.0</c:v>
                </c:pt>
                <c:pt idx="4052">
                  <c:v>8720.0</c:v>
                </c:pt>
                <c:pt idx="4053">
                  <c:v>8669.0</c:v>
                </c:pt>
                <c:pt idx="4054">
                  <c:v>8687.0</c:v>
                </c:pt>
                <c:pt idx="4055">
                  <c:v>8654.0</c:v>
                </c:pt>
                <c:pt idx="4056">
                  <c:v>8531.0</c:v>
                </c:pt>
                <c:pt idx="4057">
                  <c:v>8390.0</c:v>
                </c:pt>
                <c:pt idx="4058">
                  <c:v>8247.0</c:v>
                </c:pt>
                <c:pt idx="4059">
                  <c:v>8116.0</c:v>
                </c:pt>
                <c:pt idx="4060">
                  <c:v>8012.0</c:v>
                </c:pt>
                <c:pt idx="4061">
                  <c:v>7884.0</c:v>
                </c:pt>
                <c:pt idx="4062">
                  <c:v>7772.0</c:v>
                </c:pt>
                <c:pt idx="4063">
                  <c:v>7626.0</c:v>
                </c:pt>
                <c:pt idx="4064">
                  <c:v>7480.0</c:v>
                </c:pt>
                <c:pt idx="4065">
                  <c:v>7343.0</c:v>
                </c:pt>
                <c:pt idx="4066">
                  <c:v>7216.0</c:v>
                </c:pt>
                <c:pt idx="4067">
                  <c:v>7088.0</c:v>
                </c:pt>
                <c:pt idx="4068">
                  <c:v>7179.0</c:v>
                </c:pt>
                <c:pt idx="4069">
                  <c:v>7111.0</c:v>
                </c:pt>
                <c:pt idx="4070">
                  <c:v>6984.0</c:v>
                </c:pt>
                <c:pt idx="4071">
                  <c:v>6923.0</c:v>
                </c:pt>
                <c:pt idx="4072">
                  <c:v>6802.0</c:v>
                </c:pt>
                <c:pt idx="4073">
                  <c:v>6699.0</c:v>
                </c:pt>
                <c:pt idx="4074">
                  <c:v>6576.0</c:v>
                </c:pt>
                <c:pt idx="4075">
                  <c:v>6435.0</c:v>
                </c:pt>
                <c:pt idx="4076">
                  <c:v>6475.0</c:v>
                </c:pt>
                <c:pt idx="4077">
                  <c:v>6388.0</c:v>
                </c:pt>
                <c:pt idx="4078">
                  <c:v>6251.0</c:v>
                </c:pt>
                <c:pt idx="4079">
                  <c:v>6177.0</c:v>
                </c:pt>
                <c:pt idx="4080">
                  <c:v>6028.0</c:v>
                </c:pt>
                <c:pt idx="4081">
                  <c:v>5979.0</c:v>
                </c:pt>
                <c:pt idx="4082">
                  <c:v>5875.0</c:v>
                </c:pt>
                <c:pt idx="4083">
                  <c:v>5773.0</c:v>
                </c:pt>
                <c:pt idx="4084">
                  <c:v>5746.0</c:v>
                </c:pt>
                <c:pt idx="4085">
                  <c:v>5708.0</c:v>
                </c:pt>
                <c:pt idx="4086">
                  <c:v>5634.0</c:v>
                </c:pt>
                <c:pt idx="4087">
                  <c:v>5594.0</c:v>
                </c:pt>
                <c:pt idx="4088">
                  <c:v>5677.0</c:v>
                </c:pt>
                <c:pt idx="4089">
                  <c:v>5764.0</c:v>
                </c:pt>
                <c:pt idx="4090">
                  <c:v>5869.0</c:v>
                </c:pt>
                <c:pt idx="4091">
                  <c:v>5948.0</c:v>
                </c:pt>
                <c:pt idx="4092">
                  <c:v>6020.0</c:v>
                </c:pt>
                <c:pt idx="4093">
                  <c:v>6069.0</c:v>
                </c:pt>
                <c:pt idx="4094">
                  <c:v>6079.0</c:v>
                </c:pt>
                <c:pt idx="4095">
                  <c:v>6103.0</c:v>
                </c:pt>
                <c:pt idx="4096">
                  <c:v>6185.0</c:v>
                </c:pt>
                <c:pt idx="4097">
                  <c:v>6192.0</c:v>
                </c:pt>
                <c:pt idx="4098">
                  <c:v>6216.0</c:v>
                </c:pt>
                <c:pt idx="4099">
                  <c:v>6226.0</c:v>
                </c:pt>
                <c:pt idx="4100">
                  <c:v>6315.0</c:v>
                </c:pt>
                <c:pt idx="4101">
                  <c:v>6312.0</c:v>
                </c:pt>
                <c:pt idx="4102">
                  <c:v>6338.0</c:v>
                </c:pt>
                <c:pt idx="4103">
                  <c:v>6353.0</c:v>
                </c:pt>
                <c:pt idx="4104">
                  <c:v>6463.0</c:v>
                </c:pt>
                <c:pt idx="4105">
                  <c:v>6575.0</c:v>
                </c:pt>
                <c:pt idx="4106">
                  <c:v>6587.0</c:v>
                </c:pt>
                <c:pt idx="4107">
                  <c:v>6596.0</c:v>
                </c:pt>
                <c:pt idx="4108">
                  <c:v>6634.0</c:v>
                </c:pt>
                <c:pt idx="4109">
                  <c:v>6535.0</c:v>
                </c:pt>
                <c:pt idx="4110">
                  <c:v>6485.0</c:v>
                </c:pt>
                <c:pt idx="4111">
                  <c:v>6571.0</c:v>
                </c:pt>
                <c:pt idx="4112">
                  <c:v>6696.0</c:v>
                </c:pt>
                <c:pt idx="4113">
                  <c:v>6786.0</c:v>
                </c:pt>
                <c:pt idx="4114">
                  <c:v>6714.0</c:v>
                </c:pt>
                <c:pt idx="4115">
                  <c:v>6709.0</c:v>
                </c:pt>
                <c:pt idx="4116">
                  <c:v>6647.0</c:v>
                </c:pt>
                <c:pt idx="4117">
                  <c:v>6536.0</c:v>
                </c:pt>
                <c:pt idx="4118">
                  <c:v>6466.0</c:v>
                </c:pt>
                <c:pt idx="4119">
                  <c:v>6382.0</c:v>
                </c:pt>
                <c:pt idx="4120">
                  <c:v>6365.0</c:v>
                </c:pt>
                <c:pt idx="4121">
                  <c:v>6282.0</c:v>
                </c:pt>
                <c:pt idx="4122">
                  <c:v>6193.0</c:v>
                </c:pt>
                <c:pt idx="4123">
                  <c:v>6141.0</c:v>
                </c:pt>
                <c:pt idx="4124">
                  <c:v>6041.0</c:v>
                </c:pt>
                <c:pt idx="4125">
                  <c:v>5971.0</c:v>
                </c:pt>
                <c:pt idx="4126">
                  <c:v>5902.0</c:v>
                </c:pt>
                <c:pt idx="4127">
                  <c:v>5802.0</c:v>
                </c:pt>
                <c:pt idx="4128">
                  <c:v>5756.0</c:v>
                </c:pt>
                <c:pt idx="4129">
                  <c:v>5810.0</c:v>
                </c:pt>
                <c:pt idx="4130">
                  <c:v>5814.0</c:v>
                </c:pt>
                <c:pt idx="4131">
                  <c:v>5735.0</c:v>
                </c:pt>
                <c:pt idx="4132">
                  <c:v>5645.0</c:v>
                </c:pt>
                <c:pt idx="4133">
                  <c:v>5597.0</c:v>
                </c:pt>
                <c:pt idx="4134">
                  <c:v>5578.0</c:v>
                </c:pt>
                <c:pt idx="4135">
                  <c:v>5519.0</c:v>
                </c:pt>
                <c:pt idx="4136">
                  <c:v>5463.0</c:v>
                </c:pt>
                <c:pt idx="4137">
                  <c:v>5408.0</c:v>
                </c:pt>
                <c:pt idx="4138">
                  <c:v>5475.0</c:v>
                </c:pt>
                <c:pt idx="4139">
                  <c:v>5422.0</c:v>
                </c:pt>
                <c:pt idx="4140">
                  <c:v>5294.0</c:v>
                </c:pt>
                <c:pt idx="4141">
                  <c:v>5155.0</c:v>
                </c:pt>
                <c:pt idx="4142">
                  <c:v>5029.0</c:v>
                </c:pt>
                <c:pt idx="4143">
                  <c:v>4912.0</c:v>
                </c:pt>
                <c:pt idx="4144">
                  <c:v>4865.0</c:v>
                </c:pt>
                <c:pt idx="4145">
                  <c:v>4811.0</c:v>
                </c:pt>
                <c:pt idx="4146">
                  <c:v>4690.0</c:v>
                </c:pt>
                <c:pt idx="4147">
                  <c:v>4609.0</c:v>
                </c:pt>
                <c:pt idx="4148">
                  <c:v>4526.0</c:v>
                </c:pt>
                <c:pt idx="4149">
                  <c:v>4624.0</c:v>
                </c:pt>
                <c:pt idx="4150">
                  <c:v>4558.0</c:v>
                </c:pt>
                <c:pt idx="4151">
                  <c:v>4460.0</c:v>
                </c:pt>
                <c:pt idx="4152">
                  <c:v>4389.0</c:v>
                </c:pt>
                <c:pt idx="4153">
                  <c:v>4546.0</c:v>
                </c:pt>
                <c:pt idx="4154">
                  <c:v>4563.0</c:v>
                </c:pt>
                <c:pt idx="4155">
                  <c:v>4519.0</c:v>
                </c:pt>
                <c:pt idx="4156">
                  <c:v>4416.0</c:v>
                </c:pt>
                <c:pt idx="4157">
                  <c:v>4303.0</c:v>
                </c:pt>
                <c:pt idx="4158">
                  <c:v>4195.0</c:v>
                </c:pt>
                <c:pt idx="4159">
                  <c:v>4016.0</c:v>
                </c:pt>
                <c:pt idx="4160">
                  <c:v>3911.0</c:v>
                </c:pt>
                <c:pt idx="4161">
                  <c:v>3907.0</c:v>
                </c:pt>
                <c:pt idx="4162">
                  <c:v>3870.0</c:v>
                </c:pt>
                <c:pt idx="4163">
                  <c:v>3747.0</c:v>
                </c:pt>
                <c:pt idx="4164">
                  <c:v>3646.0</c:v>
                </c:pt>
                <c:pt idx="4165">
                  <c:v>3495.0</c:v>
                </c:pt>
                <c:pt idx="4166">
                  <c:v>3350.0</c:v>
                </c:pt>
                <c:pt idx="4167">
                  <c:v>3182.0</c:v>
                </c:pt>
                <c:pt idx="4168">
                  <c:v>3195.0</c:v>
                </c:pt>
                <c:pt idx="4169">
                  <c:v>3061.0</c:v>
                </c:pt>
                <c:pt idx="4170">
                  <c:v>2878.0</c:v>
                </c:pt>
                <c:pt idx="4171">
                  <c:v>2801.0</c:v>
                </c:pt>
                <c:pt idx="4172">
                  <c:v>2623.0</c:v>
                </c:pt>
                <c:pt idx="4173">
                  <c:v>2517.0</c:v>
                </c:pt>
                <c:pt idx="4174">
                  <c:v>2412.0</c:v>
                </c:pt>
                <c:pt idx="4175">
                  <c:v>2296.0</c:v>
                </c:pt>
                <c:pt idx="4176">
                  <c:v>2185.0</c:v>
                </c:pt>
                <c:pt idx="4177">
                  <c:v>2076.0</c:v>
                </c:pt>
                <c:pt idx="4178">
                  <c:v>1995.0</c:v>
                </c:pt>
                <c:pt idx="4179">
                  <c:v>1995.0</c:v>
                </c:pt>
              </c:numCache>
            </c:numRef>
          </c:yVal>
          <c:smooth val="0"/>
        </c:ser>
        <c:ser>
          <c:idx val="2"/>
          <c:order val="2"/>
          <c:tx>
            <c:strRef>
              <c:f>outtable.txt!$D$1</c:f>
              <c:strCache>
                <c:ptCount val="1"/>
                <c:pt idx="0">
                  <c:v>ketoexcess</c:v>
                </c:pt>
              </c:strCache>
            </c:strRef>
          </c:tx>
          <c:spPr>
            <a:ln w="47625">
              <a:noFill/>
            </a:ln>
          </c:spPr>
          <c:xVal>
            <c:numRef>
              <c:f>outtable.txt!$A$2:$A$4181</c:f>
              <c:numCache>
                <c:formatCode>General</c:formatCode>
                <c:ptCount val="4180"/>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4.179867E6</c:v>
                </c:pt>
              </c:numCache>
            </c:numRef>
          </c:xVal>
          <c:yVal>
            <c:numRef>
              <c:f>outtable.txt!$D$2:$D$4181</c:f>
              <c:numCache>
                <c:formatCode>General</c:formatCode>
                <c:ptCount val="4180"/>
                <c:pt idx="0">
                  <c:v>-58.0</c:v>
                </c:pt>
                <c:pt idx="1">
                  <c:v>-154.0</c:v>
                </c:pt>
                <c:pt idx="2">
                  <c:v>-174.0</c:v>
                </c:pt>
                <c:pt idx="3">
                  <c:v>-200.0</c:v>
                </c:pt>
                <c:pt idx="4">
                  <c:v>-180.0</c:v>
                </c:pt>
                <c:pt idx="5">
                  <c:v>-216.0</c:v>
                </c:pt>
                <c:pt idx="6">
                  <c:v>-218.0</c:v>
                </c:pt>
                <c:pt idx="7">
                  <c:v>-280.0</c:v>
                </c:pt>
                <c:pt idx="8">
                  <c:v>-242.0</c:v>
                </c:pt>
                <c:pt idx="9">
                  <c:v>-276.0</c:v>
                </c:pt>
                <c:pt idx="10">
                  <c:v>-294.0</c:v>
                </c:pt>
                <c:pt idx="11">
                  <c:v>-252.0</c:v>
                </c:pt>
                <c:pt idx="12">
                  <c:v>-216.0</c:v>
                </c:pt>
                <c:pt idx="13">
                  <c:v>-202.0</c:v>
                </c:pt>
                <c:pt idx="14">
                  <c:v>-180.0</c:v>
                </c:pt>
                <c:pt idx="15">
                  <c:v>-156.0</c:v>
                </c:pt>
                <c:pt idx="16">
                  <c:v>-168.0</c:v>
                </c:pt>
                <c:pt idx="17">
                  <c:v>-214.0</c:v>
                </c:pt>
                <c:pt idx="18">
                  <c:v>-186.0</c:v>
                </c:pt>
                <c:pt idx="19">
                  <c:v>-208.0</c:v>
                </c:pt>
                <c:pt idx="20">
                  <c:v>-192.0</c:v>
                </c:pt>
                <c:pt idx="21">
                  <c:v>-238.0</c:v>
                </c:pt>
                <c:pt idx="22">
                  <c:v>-228.0</c:v>
                </c:pt>
                <c:pt idx="23">
                  <c:v>-290.0</c:v>
                </c:pt>
                <c:pt idx="24">
                  <c:v>-282.0</c:v>
                </c:pt>
                <c:pt idx="25">
                  <c:v>-258.0</c:v>
                </c:pt>
                <c:pt idx="26">
                  <c:v>-184.0</c:v>
                </c:pt>
                <c:pt idx="27">
                  <c:v>-202.0</c:v>
                </c:pt>
                <c:pt idx="28">
                  <c:v>-168.0</c:v>
                </c:pt>
                <c:pt idx="29">
                  <c:v>-114.0</c:v>
                </c:pt>
                <c:pt idx="30">
                  <c:v>-106.0</c:v>
                </c:pt>
                <c:pt idx="31">
                  <c:v>-54.0</c:v>
                </c:pt>
                <c:pt idx="32">
                  <c:v>-12.0</c:v>
                </c:pt>
                <c:pt idx="33">
                  <c:v>20.0</c:v>
                </c:pt>
                <c:pt idx="34">
                  <c:v>-20.0</c:v>
                </c:pt>
                <c:pt idx="35">
                  <c:v>-54.0</c:v>
                </c:pt>
                <c:pt idx="36">
                  <c:v>-134.0</c:v>
                </c:pt>
                <c:pt idx="37">
                  <c:v>-186.0</c:v>
                </c:pt>
                <c:pt idx="38">
                  <c:v>-254.0</c:v>
                </c:pt>
                <c:pt idx="39">
                  <c:v>-334.0</c:v>
                </c:pt>
                <c:pt idx="40">
                  <c:v>-412.0</c:v>
                </c:pt>
                <c:pt idx="41">
                  <c:v>-472.0</c:v>
                </c:pt>
                <c:pt idx="42">
                  <c:v>-538.0</c:v>
                </c:pt>
                <c:pt idx="43">
                  <c:v>-672.0</c:v>
                </c:pt>
                <c:pt idx="44">
                  <c:v>-714.0</c:v>
                </c:pt>
                <c:pt idx="45">
                  <c:v>-764.0</c:v>
                </c:pt>
                <c:pt idx="46">
                  <c:v>-802.0</c:v>
                </c:pt>
                <c:pt idx="47">
                  <c:v>-844.0</c:v>
                </c:pt>
                <c:pt idx="48">
                  <c:v>-802.0</c:v>
                </c:pt>
                <c:pt idx="49">
                  <c:v>-810.0</c:v>
                </c:pt>
                <c:pt idx="50">
                  <c:v>-748.0</c:v>
                </c:pt>
                <c:pt idx="51">
                  <c:v>-704.0</c:v>
                </c:pt>
                <c:pt idx="52">
                  <c:v>-720.0</c:v>
                </c:pt>
                <c:pt idx="53">
                  <c:v>-672.0</c:v>
                </c:pt>
                <c:pt idx="54">
                  <c:v>-696.0</c:v>
                </c:pt>
                <c:pt idx="55">
                  <c:v>-646.0</c:v>
                </c:pt>
                <c:pt idx="56">
                  <c:v>-580.0</c:v>
                </c:pt>
                <c:pt idx="57">
                  <c:v>-660.0</c:v>
                </c:pt>
                <c:pt idx="58">
                  <c:v>-692.0</c:v>
                </c:pt>
                <c:pt idx="59">
                  <c:v>-686.0</c:v>
                </c:pt>
                <c:pt idx="60">
                  <c:v>-774.0</c:v>
                </c:pt>
                <c:pt idx="61">
                  <c:v>-814.0</c:v>
                </c:pt>
                <c:pt idx="62">
                  <c:v>-782.0</c:v>
                </c:pt>
                <c:pt idx="63">
                  <c:v>-856.0</c:v>
                </c:pt>
                <c:pt idx="64">
                  <c:v>-894.0</c:v>
                </c:pt>
                <c:pt idx="65">
                  <c:v>-956.0</c:v>
                </c:pt>
                <c:pt idx="66">
                  <c:v>-1046.0</c:v>
                </c:pt>
                <c:pt idx="67">
                  <c:v>-986.0</c:v>
                </c:pt>
                <c:pt idx="68">
                  <c:v>-930.0</c:v>
                </c:pt>
                <c:pt idx="69">
                  <c:v>-966.0</c:v>
                </c:pt>
                <c:pt idx="70">
                  <c:v>-1016.0</c:v>
                </c:pt>
                <c:pt idx="71">
                  <c:v>-1096.0</c:v>
                </c:pt>
                <c:pt idx="72">
                  <c:v>-1098.0</c:v>
                </c:pt>
                <c:pt idx="73">
                  <c:v>-1112.0</c:v>
                </c:pt>
                <c:pt idx="74">
                  <c:v>-1136.0</c:v>
                </c:pt>
                <c:pt idx="75">
                  <c:v>-1172.0</c:v>
                </c:pt>
                <c:pt idx="76">
                  <c:v>-1168.0</c:v>
                </c:pt>
                <c:pt idx="77">
                  <c:v>-1186.0</c:v>
                </c:pt>
                <c:pt idx="78">
                  <c:v>-1212.0</c:v>
                </c:pt>
                <c:pt idx="79">
                  <c:v>-1216.0</c:v>
                </c:pt>
                <c:pt idx="80">
                  <c:v>-1284.0</c:v>
                </c:pt>
                <c:pt idx="81">
                  <c:v>-1284.0</c:v>
                </c:pt>
                <c:pt idx="82">
                  <c:v>-1272.0</c:v>
                </c:pt>
                <c:pt idx="83">
                  <c:v>-1348.0</c:v>
                </c:pt>
                <c:pt idx="84">
                  <c:v>-1420.0</c:v>
                </c:pt>
                <c:pt idx="85">
                  <c:v>-1464.0</c:v>
                </c:pt>
                <c:pt idx="86">
                  <c:v>-1506.0</c:v>
                </c:pt>
                <c:pt idx="87">
                  <c:v>-1632.0</c:v>
                </c:pt>
                <c:pt idx="88">
                  <c:v>-1730.0</c:v>
                </c:pt>
                <c:pt idx="89">
                  <c:v>-1802.0</c:v>
                </c:pt>
                <c:pt idx="90">
                  <c:v>-1854.0</c:v>
                </c:pt>
                <c:pt idx="91">
                  <c:v>-1860.0</c:v>
                </c:pt>
                <c:pt idx="92">
                  <c:v>-1898.0</c:v>
                </c:pt>
                <c:pt idx="93">
                  <c:v>-1882.0</c:v>
                </c:pt>
                <c:pt idx="94">
                  <c:v>-1930.0</c:v>
                </c:pt>
                <c:pt idx="95">
                  <c:v>-1962.0</c:v>
                </c:pt>
                <c:pt idx="96">
                  <c:v>-1964.0</c:v>
                </c:pt>
                <c:pt idx="97">
                  <c:v>-1960.0</c:v>
                </c:pt>
                <c:pt idx="98">
                  <c:v>-2008.0</c:v>
                </c:pt>
                <c:pt idx="99">
                  <c:v>-2020.0</c:v>
                </c:pt>
                <c:pt idx="100">
                  <c:v>-2050.0</c:v>
                </c:pt>
                <c:pt idx="101">
                  <c:v>-2102.0</c:v>
                </c:pt>
                <c:pt idx="102">
                  <c:v>-2146.0</c:v>
                </c:pt>
                <c:pt idx="103">
                  <c:v>-2212.0</c:v>
                </c:pt>
                <c:pt idx="104">
                  <c:v>-2290.0</c:v>
                </c:pt>
                <c:pt idx="105">
                  <c:v>-2360.0</c:v>
                </c:pt>
                <c:pt idx="106">
                  <c:v>-2462.0</c:v>
                </c:pt>
                <c:pt idx="107">
                  <c:v>-2538.0</c:v>
                </c:pt>
                <c:pt idx="108">
                  <c:v>-2610.0</c:v>
                </c:pt>
                <c:pt idx="109">
                  <c:v>-2710.0</c:v>
                </c:pt>
                <c:pt idx="110">
                  <c:v>-2758.0</c:v>
                </c:pt>
                <c:pt idx="111">
                  <c:v>-2768.0</c:v>
                </c:pt>
                <c:pt idx="112">
                  <c:v>-2842.0</c:v>
                </c:pt>
                <c:pt idx="113">
                  <c:v>-2920.0</c:v>
                </c:pt>
                <c:pt idx="114">
                  <c:v>-2950.0</c:v>
                </c:pt>
                <c:pt idx="115">
                  <c:v>-2996.0</c:v>
                </c:pt>
                <c:pt idx="116">
                  <c:v>-2976.0</c:v>
                </c:pt>
                <c:pt idx="117">
                  <c:v>-2986.0</c:v>
                </c:pt>
                <c:pt idx="118">
                  <c:v>-3012.0</c:v>
                </c:pt>
                <c:pt idx="119">
                  <c:v>-3106.0</c:v>
                </c:pt>
                <c:pt idx="120">
                  <c:v>-3136.0</c:v>
                </c:pt>
                <c:pt idx="121">
                  <c:v>-3154.0</c:v>
                </c:pt>
                <c:pt idx="122">
                  <c:v>-3128.0</c:v>
                </c:pt>
                <c:pt idx="123">
                  <c:v>-3108.0</c:v>
                </c:pt>
                <c:pt idx="124">
                  <c:v>-3072.0</c:v>
                </c:pt>
                <c:pt idx="125">
                  <c:v>-3066.0</c:v>
                </c:pt>
                <c:pt idx="126">
                  <c:v>-3052.0</c:v>
                </c:pt>
                <c:pt idx="127">
                  <c:v>-3158.0</c:v>
                </c:pt>
                <c:pt idx="128">
                  <c:v>-3112.0</c:v>
                </c:pt>
                <c:pt idx="129">
                  <c:v>-3074.0</c:v>
                </c:pt>
                <c:pt idx="130">
                  <c:v>-3068.0</c:v>
                </c:pt>
                <c:pt idx="131">
                  <c:v>-3038.0</c:v>
                </c:pt>
                <c:pt idx="132">
                  <c:v>-2986.0</c:v>
                </c:pt>
                <c:pt idx="133">
                  <c:v>-2934.0</c:v>
                </c:pt>
                <c:pt idx="134">
                  <c:v>-2940.0</c:v>
                </c:pt>
                <c:pt idx="135">
                  <c:v>-3004.0</c:v>
                </c:pt>
                <c:pt idx="136">
                  <c:v>-3002.0</c:v>
                </c:pt>
                <c:pt idx="137">
                  <c:v>-3012.0</c:v>
                </c:pt>
                <c:pt idx="138">
                  <c:v>-3000.0</c:v>
                </c:pt>
                <c:pt idx="139">
                  <c:v>-2956.0</c:v>
                </c:pt>
                <c:pt idx="140">
                  <c:v>-2932.0</c:v>
                </c:pt>
                <c:pt idx="141">
                  <c:v>-2892.0</c:v>
                </c:pt>
                <c:pt idx="142">
                  <c:v>-2860.0</c:v>
                </c:pt>
                <c:pt idx="143">
                  <c:v>-2858.0</c:v>
                </c:pt>
                <c:pt idx="144">
                  <c:v>-2802.0</c:v>
                </c:pt>
                <c:pt idx="145">
                  <c:v>-2766.0</c:v>
                </c:pt>
                <c:pt idx="146">
                  <c:v>-2842.0</c:v>
                </c:pt>
                <c:pt idx="147">
                  <c:v>-2898.0</c:v>
                </c:pt>
                <c:pt idx="148">
                  <c:v>-2946.0</c:v>
                </c:pt>
                <c:pt idx="149">
                  <c:v>-2930.0</c:v>
                </c:pt>
                <c:pt idx="150">
                  <c:v>-2894.0</c:v>
                </c:pt>
                <c:pt idx="151">
                  <c:v>-2928.0</c:v>
                </c:pt>
                <c:pt idx="152">
                  <c:v>-2958.0</c:v>
                </c:pt>
                <c:pt idx="153">
                  <c:v>-2926.0</c:v>
                </c:pt>
                <c:pt idx="154">
                  <c:v>-2986.0</c:v>
                </c:pt>
                <c:pt idx="155">
                  <c:v>-3006.0</c:v>
                </c:pt>
                <c:pt idx="156">
                  <c:v>-3060.0</c:v>
                </c:pt>
                <c:pt idx="157">
                  <c:v>-3078.0</c:v>
                </c:pt>
                <c:pt idx="158">
                  <c:v>-3040.0</c:v>
                </c:pt>
                <c:pt idx="159">
                  <c:v>-3096.0</c:v>
                </c:pt>
                <c:pt idx="160">
                  <c:v>-3116.0</c:v>
                </c:pt>
                <c:pt idx="161">
                  <c:v>-3170.0</c:v>
                </c:pt>
                <c:pt idx="162">
                  <c:v>-3226.0</c:v>
                </c:pt>
                <c:pt idx="163">
                  <c:v>-3202.0</c:v>
                </c:pt>
                <c:pt idx="164">
                  <c:v>-3200.0</c:v>
                </c:pt>
                <c:pt idx="165">
                  <c:v>-3260.0</c:v>
                </c:pt>
                <c:pt idx="166">
                  <c:v>-3246.0</c:v>
                </c:pt>
                <c:pt idx="167">
                  <c:v>-3166.0</c:v>
                </c:pt>
                <c:pt idx="168">
                  <c:v>-3142.0</c:v>
                </c:pt>
                <c:pt idx="169">
                  <c:v>-3198.0</c:v>
                </c:pt>
                <c:pt idx="170">
                  <c:v>-3250.0</c:v>
                </c:pt>
                <c:pt idx="171">
                  <c:v>-3288.0</c:v>
                </c:pt>
                <c:pt idx="172">
                  <c:v>-3338.0</c:v>
                </c:pt>
                <c:pt idx="173">
                  <c:v>-3426.0</c:v>
                </c:pt>
                <c:pt idx="174">
                  <c:v>-3478.0</c:v>
                </c:pt>
                <c:pt idx="175">
                  <c:v>-3452.0</c:v>
                </c:pt>
                <c:pt idx="176">
                  <c:v>-3446.0</c:v>
                </c:pt>
                <c:pt idx="177">
                  <c:v>-3400.0</c:v>
                </c:pt>
                <c:pt idx="178">
                  <c:v>-3388.0</c:v>
                </c:pt>
                <c:pt idx="179">
                  <c:v>-3442.0</c:v>
                </c:pt>
                <c:pt idx="180">
                  <c:v>-3502.0</c:v>
                </c:pt>
                <c:pt idx="181">
                  <c:v>-3590.0</c:v>
                </c:pt>
                <c:pt idx="182">
                  <c:v>-3640.0</c:v>
                </c:pt>
                <c:pt idx="183">
                  <c:v>-3684.0</c:v>
                </c:pt>
                <c:pt idx="184">
                  <c:v>-3772.0</c:v>
                </c:pt>
                <c:pt idx="185">
                  <c:v>-3832.0</c:v>
                </c:pt>
                <c:pt idx="186">
                  <c:v>-3862.0</c:v>
                </c:pt>
                <c:pt idx="187">
                  <c:v>-3900.0</c:v>
                </c:pt>
                <c:pt idx="188">
                  <c:v>-3852.0</c:v>
                </c:pt>
                <c:pt idx="189">
                  <c:v>-3964.0</c:v>
                </c:pt>
                <c:pt idx="190">
                  <c:v>-4008.0</c:v>
                </c:pt>
                <c:pt idx="191">
                  <c:v>-4024.0</c:v>
                </c:pt>
                <c:pt idx="192">
                  <c:v>-4012.0</c:v>
                </c:pt>
                <c:pt idx="193">
                  <c:v>-4024.0</c:v>
                </c:pt>
                <c:pt idx="194">
                  <c:v>-3986.0</c:v>
                </c:pt>
                <c:pt idx="195">
                  <c:v>-4028.0</c:v>
                </c:pt>
                <c:pt idx="196">
                  <c:v>-3982.0</c:v>
                </c:pt>
                <c:pt idx="197">
                  <c:v>-3900.0</c:v>
                </c:pt>
                <c:pt idx="198">
                  <c:v>-3802.0</c:v>
                </c:pt>
                <c:pt idx="199">
                  <c:v>-3796.0</c:v>
                </c:pt>
                <c:pt idx="200">
                  <c:v>-3772.0</c:v>
                </c:pt>
                <c:pt idx="201">
                  <c:v>-3688.0</c:v>
                </c:pt>
                <c:pt idx="202">
                  <c:v>-3736.0</c:v>
                </c:pt>
                <c:pt idx="203">
                  <c:v>-3686.0</c:v>
                </c:pt>
                <c:pt idx="204">
                  <c:v>-3698.0</c:v>
                </c:pt>
                <c:pt idx="205">
                  <c:v>-3758.0</c:v>
                </c:pt>
                <c:pt idx="206">
                  <c:v>-3734.0</c:v>
                </c:pt>
                <c:pt idx="207">
                  <c:v>-3710.0</c:v>
                </c:pt>
                <c:pt idx="208">
                  <c:v>-3614.0</c:v>
                </c:pt>
                <c:pt idx="209">
                  <c:v>-3628.0</c:v>
                </c:pt>
                <c:pt idx="210">
                  <c:v>-3662.0</c:v>
                </c:pt>
                <c:pt idx="211">
                  <c:v>-3582.0</c:v>
                </c:pt>
                <c:pt idx="212">
                  <c:v>-3474.0</c:v>
                </c:pt>
                <c:pt idx="213">
                  <c:v>-3374.0</c:v>
                </c:pt>
                <c:pt idx="214">
                  <c:v>-3402.0</c:v>
                </c:pt>
                <c:pt idx="215">
                  <c:v>-3504.0</c:v>
                </c:pt>
                <c:pt idx="216">
                  <c:v>-3548.0</c:v>
                </c:pt>
                <c:pt idx="217">
                  <c:v>-3496.0</c:v>
                </c:pt>
                <c:pt idx="218">
                  <c:v>-3498.0</c:v>
                </c:pt>
                <c:pt idx="219">
                  <c:v>-3474.0</c:v>
                </c:pt>
                <c:pt idx="220">
                  <c:v>-3516.0</c:v>
                </c:pt>
                <c:pt idx="221">
                  <c:v>-3532.0</c:v>
                </c:pt>
                <c:pt idx="222">
                  <c:v>-3526.0</c:v>
                </c:pt>
                <c:pt idx="223">
                  <c:v>-3550.0</c:v>
                </c:pt>
                <c:pt idx="224">
                  <c:v>-3522.0</c:v>
                </c:pt>
                <c:pt idx="225">
                  <c:v>-3504.0</c:v>
                </c:pt>
                <c:pt idx="226">
                  <c:v>-3492.0</c:v>
                </c:pt>
                <c:pt idx="227">
                  <c:v>-3532.0</c:v>
                </c:pt>
                <c:pt idx="228">
                  <c:v>-3482.0</c:v>
                </c:pt>
                <c:pt idx="229">
                  <c:v>-3452.0</c:v>
                </c:pt>
                <c:pt idx="230">
                  <c:v>-3464.0</c:v>
                </c:pt>
                <c:pt idx="231">
                  <c:v>-3446.0</c:v>
                </c:pt>
                <c:pt idx="232">
                  <c:v>-3466.0</c:v>
                </c:pt>
                <c:pt idx="233">
                  <c:v>-3538.0</c:v>
                </c:pt>
                <c:pt idx="234">
                  <c:v>-3572.0</c:v>
                </c:pt>
                <c:pt idx="235">
                  <c:v>-3504.0</c:v>
                </c:pt>
                <c:pt idx="236">
                  <c:v>-3500.0</c:v>
                </c:pt>
                <c:pt idx="237">
                  <c:v>-3474.0</c:v>
                </c:pt>
                <c:pt idx="238">
                  <c:v>-3518.0</c:v>
                </c:pt>
                <c:pt idx="239">
                  <c:v>-3458.0</c:v>
                </c:pt>
                <c:pt idx="240">
                  <c:v>-3446.0</c:v>
                </c:pt>
                <c:pt idx="241">
                  <c:v>-3446.0</c:v>
                </c:pt>
                <c:pt idx="242">
                  <c:v>-3390.0</c:v>
                </c:pt>
                <c:pt idx="243">
                  <c:v>-3460.0</c:v>
                </c:pt>
                <c:pt idx="244">
                  <c:v>-3470.0</c:v>
                </c:pt>
                <c:pt idx="245">
                  <c:v>-3426.0</c:v>
                </c:pt>
                <c:pt idx="246">
                  <c:v>-3398.0</c:v>
                </c:pt>
                <c:pt idx="247">
                  <c:v>-3422.0</c:v>
                </c:pt>
                <c:pt idx="248">
                  <c:v>-3468.0</c:v>
                </c:pt>
                <c:pt idx="249">
                  <c:v>-3388.0</c:v>
                </c:pt>
                <c:pt idx="250">
                  <c:v>-3416.0</c:v>
                </c:pt>
                <c:pt idx="251">
                  <c:v>-3470.0</c:v>
                </c:pt>
                <c:pt idx="252">
                  <c:v>-3416.0</c:v>
                </c:pt>
                <c:pt idx="253">
                  <c:v>-3320.0</c:v>
                </c:pt>
                <c:pt idx="254">
                  <c:v>-3242.0</c:v>
                </c:pt>
                <c:pt idx="255">
                  <c:v>-3184.0</c:v>
                </c:pt>
                <c:pt idx="256">
                  <c:v>-3108.0</c:v>
                </c:pt>
                <c:pt idx="257">
                  <c:v>-3060.0</c:v>
                </c:pt>
                <c:pt idx="258">
                  <c:v>-3054.0</c:v>
                </c:pt>
                <c:pt idx="259">
                  <c:v>-3104.0</c:v>
                </c:pt>
                <c:pt idx="260">
                  <c:v>-3094.0</c:v>
                </c:pt>
                <c:pt idx="261">
                  <c:v>-3082.0</c:v>
                </c:pt>
                <c:pt idx="262">
                  <c:v>-3082.0</c:v>
                </c:pt>
                <c:pt idx="263">
                  <c:v>-2964.0</c:v>
                </c:pt>
                <c:pt idx="264">
                  <c:v>-2970.0</c:v>
                </c:pt>
                <c:pt idx="265">
                  <c:v>-2946.0</c:v>
                </c:pt>
                <c:pt idx="266">
                  <c:v>-2890.0</c:v>
                </c:pt>
                <c:pt idx="267">
                  <c:v>-2806.0</c:v>
                </c:pt>
                <c:pt idx="268">
                  <c:v>-2810.0</c:v>
                </c:pt>
                <c:pt idx="269">
                  <c:v>-2894.0</c:v>
                </c:pt>
                <c:pt idx="270">
                  <c:v>-2862.0</c:v>
                </c:pt>
                <c:pt idx="271">
                  <c:v>-2856.0</c:v>
                </c:pt>
                <c:pt idx="272">
                  <c:v>-2848.0</c:v>
                </c:pt>
                <c:pt idx="273">
                  <c:v>-2874.0</c:v>
                </c:pt>
                <c:pt idx="274">
                  <c:v>-2934.0</c:v>
                </c:pt>
                <c:pt idx="275">
                  <c:v>-2960.0</c:v>
                </c:pt>
                <c:pt idx="276">
                  <c:v>-3046.0</c:v>
                </c:pt>
                <c:pt idx="277">
                  <c:v>-3086.0</c:v>
                </c:pt>
                <c:pt idx="278">
                  <c:v>-3104.0</c:v>
                </c:pt>
                <c:pt idx="279">
                  <c:v>-3080.0</c:v>
                </c:pt>
                <c:pt idx="280">
                  <c:v>-3130.0</c:v>
                </c:pt>
                <c:pt idx="281">
                  <c:v>-3098.0</c:v>
                </c:pt>
                <c:pt idx="282">
                  <c:v>-3078.0</c:v>
                </c:pt>
                <c:pt idx="283">
                  <c:v>-3046.0</c:v>
                </c:pt>
                <c:pt idx="284">
                  <c:v>-3058.0</c:v>
                </c:pt>
                <c:pt idx="285">
                  <c:v>-3144.0</c:v>
                </c:pt>
                <c:pt idx="286">
                  <c:v>-3184.0</c:v>
                </c:pt>
                <c:pt idx="287">
                  <c:v>-3238.0</c:v>
                </c:pt>
                <c:pt idx="288">
                  <c:v>-3302.0</c:v>
                </c:pt>
                <c:pt idx="289">
                  <c:v>-3396.0</c:v>
                </c:pt>
                <c:pt idx="290">
                  <c:v>-3466.0</c:v>
                </c:pt>
                <c:pt idx="291">
                  <c:v>-3536.0</c:v>
                </c:pt>
                <c:pt idx="292">
                  <c:v>-3592.0</c:v>
                </c:pt>
                <c:pt idx="293">
                  <c:v>-3610.0</c:v>
                </c:pt>
                <c:pt idx="294">
                  <c:v>-3652.0</c:v>
                </c:pt>
                <c:pt idx="295">
                  <c:v>-3628.0</c:v>
                </c:pt>
                <c:pt idx="296">
                  <c:v>-3564.0</c:v>
                </c:pt>
                <c:pt idx="297">
                  <c:v>-3526.0</c:v>
                </c:pt>
                <c:pt idx="298">
                  <c:v>-3552.0</c:v>
                </c:pt>
                <c:pt idx="299">
                  <c:v>-3516.0</c:v>
                </c:pt>
                <c:pt idx="300">
                  <c:v>-3548.0</c:v>
                </c:pt>
                <c:pt idx="301">
                  <c:v>-3522.0</c:v>
                </c:pt>
                <c:pt idx="302">
                  <c:v>-3476.0</c:v>
                </c:pt>
                <c:pt idx="303">
                  <c:v>-3498.0</c:v>
                </c:pt>
                <c:pt idx="304">
                  <c:v>-3562.0</c:v>
                </c:pt>
                <c:pt idx="305">
                  <c:v>-3620.0</c:v>
                </c:pt>
                <c:pt idx="306">
                  <c:v>-3650.0</c:v>
                </c:pt>
                <c:pt idx="307">
                  <c:v>-3668.0</c:v>
                </c:pt>
                <c:pt idx="308">
                  <c:v>-3716.0</c:v>
                </c:pt>
                <c:pt idx="309">
                  <c:v>-3712.0</c:v>
                </c:pt>
                <c:pt idx="310">
                  <c:v>-3862.0</c:v>
                </c:pt>
                <c:pt idx="311">
                  <c:v>-3974.0</c:v>
                </c:pt>
                <c:pt idx="312">
                  <c:v>-4012.0</c:v>
                </c:pt>
                <c:pt idx="313">
                  <c:v>-4094.0</c:v>
                </c:pt>
                <c:pt idx="314">
                  <c:v>-4104.0</c:v>
                </c:pt>
                <c:pt idx="315">
                  <c:v>-4172.0</c:v>
                </c:pt>
                <c:pt idx="316">
                  <c:v>-4082.0</c:v>
                </c:pt>
                <c:pt idx="317">
                  <c:v>-4042.0</c:v>
                </c:pt>
                <c:pt idx="318">
                  <c:v>-4102.0</c:v>
                </c:pt>
                <c:pt idx="319">
                  <c:v>-4076.0</c:v>
                </c:pt>
                <c:pt idx="320">
                  <c:v>-4152.0</c:v>
                </c:pt>
                <c:pt idx="321">
                  <c:v>-4226.0</c:v>
                </c:pt>
                <c:pt idx="322">
                  <c:v>-4272.0</c:v>
                </c:pt>
                <c:pt idx="323">
                  <c:v>-4342.0</c:v>
                </c:pt>
                <c:pt idx="324">
                  <c:v>-4398.0</c:v>
                </c:pt>
                <c:pt idx="325">
                  <c:v>-4390.0</c:v>
                </c:pt>
                <c:pt idx="326">
                  <c:v>-4376.0</c:v>
                </c:pt>
                <c:pt idx="327">
                  <c:v>-4474.0</c:v>
                </c:pt>
                <c:pt idx="328">
                  <c:v>-4514.0</c:v>
                </c:pt>
                <c:pt idx="329">
                  <c:v>-4570.0</c:v>
                </c:pt>
                <c:pt idx="330">
                  <c:v>-4568.0</c:v>
                </c:pt>
                <c:pt idx="331">
                  <c:v>-4558.0</c:v>
                </c:pt>
                <c:pt idx="332">
                  <c:v>-4610.0</c:v>
                </c:pt>
                <c:pt idx="333">
                  <c:v>-4602.0</c:v>
                </c:pt>
                <c:pt idx="334">
                  <c:v>-4562.0</c:v>
                </c:pt>
                <c:pt idx="335">
                  <c:v>-4514.0</c:v>
                </c:pt>
                <c:pt idx="336">
                  <c:v>-4482.0</c:v>
                </c:pt>
                <c:pt idx="337">
                  <c:v>-4494.0</c:v>
                </c:pt>
                <c:pt idx="338">
                  <c:v>-4466.0</c:v>
                </c:pt>
                <c:pt idx="339">
                  <c:v>-4462.0</c:v>
                </c:pt>
                <c:pt idx="340">
                  <c:v>-4468.0</c:v>
                </c:pt>
                <c:pt idx="341">
                  <c:v>-4540.0</c:v>
                </c:pt>
                <c:pt idx="342">
                  <c:v>-4460.0</c:v>
                </c:pt>
                <c:pt idx="343">
                  <c:v>-4380.0</c:v>
                </c:pt>
                <c:pt idx="344">
                  <c:v>-4362.0</c:v>
                </c:pt>
                <c:pt idx="345">
                  <c:v>-4348.0</c:v>
                </c:pt>
                <c:pt idx="346">
                  <c:v>-4342.0</c:v>
                </c:pt>
                <c:pt idx="347">
                  <c:v>-4340.0</c:v>
                </c:pt>
                <c:pt idx="348">
                  <c:v>-4316.0</c:v>
                </c:pt>
                <c:pt idx="349">
                  <c:v>-4214.0</c:v>
                </c:pt>
                <c:pt idx="350">
                  <c:v>-4216.0</c:v>
                </c:pt>
                <c:pt idx="351">
                  <c:v>-4252.0</c:v>
                </c:pt>
                <c:pt idx="352">
                  <c:v>-4272.0</c:v>
                </c:pt>
                <c:pt idx="353">
                  <c:v>-4334.0</c:v>
                </c:pt>
                <c:pt idx="354">
                  <c:v>-4368.0</c:v>
                </c:pt>
                <c:pt idx="355">
                  <c:v>-4420.0</c:v>
                </c:pt>
                <c:pt idx="356">
                  <c:v>-4510.0</c:v>
                </c:pt>
                <c:pt idx="357">
                  <c:v>-4496.0</c:v>
                </c:pt>
                <c:pt idx="358">
                  <c:v>-4480.0</c:v>
                </c:pt>
                <c:pt idx="359">
                  <c:v>-4440.0</c:v>
                </c:pt>
                <c:pt idx="360">
                  <c:v>-4406.0</c:v>
                </c:pt>
                <c:pt idx="361">
                  <c:v>-4348.0</c:v>
                </c:pt>
                <c:pt idx="362">
                  <c:v>-4280.0</c:v>
                </c:pt>
                <c:pt idx="363">
                  <c:v>-4316.0</c:v>
                </c:pt>
                <c:pt idx="364">
                  <c:v>-4262.0</c:v>
                </c:pt>
                <c:pt idx="365">
                  <c:v>-4362.0</c:v>
                </c:pt>
                <c:pt idx="366">
                  <c:v>-4336.0</c:v>
                </c:pt>
                <c:pt idx="367">
                  <c:v>-4238.0</c:v>
                </c:pt>
                <c:pt idx="368">
                  <c:v>-4208.0</c:v>
                </c:pt>
                <c:pt idx="369">
                  <c:v>-4140.0</c:v>
                </c:pt>
                <c:pt idx="370">
                  <c:v>-4050.0</c:v>
                </c:pt>
                <c:pt idx="371">
                  <c:v>-4114.0</c:v>
                </c:pt>
                <c:pt idx="372">
                  <c:v>-4060.0</c:v>
                </c:pt>
                <c:pt idx="373">
                  <c:v>-4056.0</c:v>
                </c:pt>
                <c:pt idx="374">
                  <c:v>-4042.0</c:v>
                </c:pt>
                <c:pt idx="375">
                  <c:v>-3980.0</c:v>
                </c:pt>
                <c:pt idx="376">
                  <c:v>-3978.0</c:v>
                </c:pt>
                <c:pt idx="377">
                  <c:v>-3948.0</c:v>
                </c:pt>
                <c:pt idx="378">
                  <c:v>-3906.0</c:v>
                </c:pt>
                <c:pt idx="379">
                  <c:v>-3808.0</c:v>
                </c:pt>
                <c:pt idx="380">
                  <c:v>-3828.0</c:v>
                </c:pt>
                <c:pt idx="381">
                  <c:v>-3966.0</c:v>
                </c:pt>
                <c:pt idx="382">
                  <c:v>-4002.0</c:v>
                </c:pt>
                <c:pt idx="383">
                  <c:v>-3964.0</c:v>
                </c:pt>
                <c:pt idx="384">
                  <c:v>-3936.0</c:v>
                </c:pt>
                <c:pt idx="385">
                  <c:v>-3916.0</c:v>
                </c:pt>
                <c:pt idx="386">
                  <c:v>-3924.0</c:v>
                </c:pt>
                <c:pt idx="387">
                  <c:v>-3942.0</c:v>
                </c:pt>
                <c:pt idx="388">
                  <c:v>-3930.0</c:v>
                </c:pt>
                <c:pt idx="389">
                  <c:v>-3892.0</c:v>
                </c:pt>
                <c:pt idx="390">
                  <c:v>-3894.0</c:v>
                </c:pt>
                <c:pt idx="391">
                  <c:v>-3952.0</c:v>
                </c:pt>
                <c:pt idx="392">
                  <c:v>-4010.0</c:v>
                </c:pt>
                <c:pt idx="393">
                  <c:v>-4016.0</c:v>
                </c:pt>
                <c:pt idx="394">
                  <c:v>-3994.0</c:v>
                </c:pt>
                <c:pt idx="395">
                  <c:v>-4024.0</c:v>
                </c:pt>
                <c:pt idx="396">
                  <c:v>-4032.0</c:v>
                </c:pt>
                <c:pt idx="397">
                  <c:v>-4042.0</c:v>
                </c:pt>
                <c:pt idx="398">
                  <c:v>-4036.0</c:v>
                </c:pt>
                <c:pt idx="399">
                  <c:v>-4018.0</c:v>
                </c:pt>
                <c:pt idx="400">
                  <c:v>-4102.0</c:v>
                </c:pt>
                <c:pt idx="401">
                  <c:v>-4136.0</c:v>
                </c:pt>
                <c:pt idx="402">
                  <c:v>-4116.0</c:v>
                </c:pt>
                <c:pt idx="403">
                  <c:v>-4136.0</c:v>
                </c:pt>
                <c:pt idx="404">
                  <c:v>-4076.0</c:v>
                </c:pt>
                <c:pt idx="405">
                  <c:v>-4004.0</c:v>
                </c:pt>
                <c:pt idx="406">
                  <c:v>-3966.0</c:v>
                </c:pt>
                <c:pt idx="407">
                  <c:v>-3882.0</c:v>
                </c:pt>
                <c:pt idx="408">
                  <c:v>-3880.0</c:v>
                </c:pt>
                <c:pt idx="409">
                  <c:v>-3918.0</c:v>
                </c:pt>
                <c:pt idx="410">
                  <c:v>-3882.0</c:v>
                </c:pt>
                <c:pt idx="411">
                  <c:v>-3840.0</c:v>
                </c:pt>
                <c:pt idx="412">
                  <c:v>-3786.0</c:v>
                </c:pt>
                <c:pt idx="413">
                  <c:v>-3756.0</c:v>
                </c:pt>
                <c:pt idx="414">
                  <c:v>-3722.0</c:v>
                </c:pt>
                <c:pt idx="415">
                  <c:v>-3686.0</c:v>
                </c:pt>
                <c:pt idx="416">
                  <c:v>-3666.0</c:v>
                </c:pt>
                <c:pt idx="417">
                  <c:v>-3760.0</c:v>
                </c:pt>
                <c:pt idx="418">
                  <c:v>-3742.0</c:v>
                </c:pt>
                <c:pt idx="419">
                  <c:v>-3872.0</c:v>
                </c:pt>
                <c:pt idx="420">
                  <c:v>-3866.0</c:v>
                </c:pt>
                <c:pt idx="421">
                  <c:v>-3898.0</c:v>
                </c:pt>
                <c:pt idx="422">
                  <c:v>-3872.0</c:v>
                </c:pt>
                <c:pt idx="423">
                  <c:v>-3840.0</c:v>
                </c:pt>
                <c:pt idx="424">
                  <c:v>-3718.0</c:v>
                </c:pt>
                <c:pt idx="425">
                  <c:v>-3664.0</c:v>
                </c:pt>
                <c:pt idx="426">
                  <c:v>-3596.0</c:v>
                </c:pt>
                <c:pt idx="427">
                  <c:v>-3558.0</c:v>
                </c:pt>
                <c:pt idx="428">
                  <c:v>-3522.0</c:v>
                </c:pt>
                <c:pt idx="429">
                  <c:v>-3478.0</c:v>
                </c:pt>
                <c:pt idx="430">
                  <c:v>-3474.0</c:v>
                </c:pt>
                <c:pt idx="431">
                  <c:v>-3428.0</c:v>
                </c:pt>
                <c:pt idx="432">
                  <c:v>-3460.0</c:v>
                </c:pt>
                <c:pt idx="433">
                  <c:v>-3442.0</c:v>
                </c:pt>
                <c:pt idx="434">
                  <c:v>-3406.0</c:v>
                </c:pt>
                <c:pt idx="435">
                  <c:v>-3476.0</c:v>
                </c:pt>
                <c:pt idx="436">
                  <c:v>-3490.0</c:v>
                </c:pt>
                <c:pt idx="437">
                  <c:v>-3514.0</c:v>
                </c:pt>
                <c:pt idx="438">
                  <c:v>-3582.0</c:v>
                </c:pt>
                <c:pt idx="439">
                  <c:v>-3606.0</c:v>
                </c:pt>
                <c:pt idx="440">
                  <c:v>-3660.0</c:v>
                </c:pt>
                <c:pt idx="441">
                  <c:v>-3754.0</c:v>
                </c:pt>
                <c:pt idx="442">
                  <c:v>-3742.0</c:v>
                </c:pt>
                <c:pt idx="443">
                  <c:v>-3768.0</c:v>
                </c:pt>
                <c:pt idx="444">
                  <c:v>-3796.0</c:v>
                </c:pt>
                <c:pt idx="445">
                  <c:v>-3896.0</c:v>
                </c:pt>
                <c:pt idx="446">
                  <c:v>-3924.0</c:v>
                </c:pt>
                <c:pt idx="447">
                  <c:v>-4000.0</c:v>
                </c:pt>
                <c:pt idx="448">
                  <c:v>-3992.0</c:v>
                </c:pt>
                <c:pt idx="449">
                  <c:v>-3872.0</c:v>
                </c:pt>
                <c:pt idx="450">
                  <c:v>-3788.0</c:v>
                </c:pt>
                <c:pt idx="451">
                  <c:v>-3830.0</c:v>
                </c:pt>
                <c:pt idx="452">
                  <c:v>-3904.0</c:v>
                </c:pt>
                <c:pt idx="453">
                  <c:v>-3962.0</c:v>
                </c:pt>
                <c:pt idx="454">
                  <c:v>-3894.0</c:v>
                </c:pt>
                <c:pt idx="455">
                  <c:v>-3896.0</c:v>
                </c:pt>
                <c:pt idx="456">
                  <c:v>-3928.0</c:v>
                </c:pt>
                <c:pt idx="457">
                  <c:v>-4014.0</c:v>
                </c:pt>
                <c:pt idx="458">
                  <c:v>-3962.0</c:v>
                </c:pt>
                <c:pt idx="459">
                  <c:v>-4018.0</c:v>
                </c:pt>
                <c:pt idx="460">
                  <c:v>-4028.0</c:v>
                </c:pt>
                <c:pt idx="461">
                  <c:v>-4012.0</c:v>
                </c:pt>
                <c:pt idx="462">
                  <c:v>-4018.0</c:v>
                </c:pt>
                <c:pt idx="463">
                  <c:v>-4048.0</c:v>
                </c:pt>
                <c:pt idx="464">
                  <c:v>-4102.0</c:v>
                </c:pt>
                <c:pt idx="465">
                  <c:v>-4144.0</c:v>
                </c:pt>
                <c:pt idx="466">
                  <c:v>-4094.0</c:v>
                </c:pt>
                <c:pt idx="467">
                  <c:v>-4000.0</c:v>
                </c:pt>
                <c:pt idx="468">
                  <c:v>-3962.0</c:v>
                </c:pt>
                <c:pt idx="469">
                  <c:v>-4010.0</c:v>
                </c:pt>
                <c:pt idx="470">
                  <c:v>-4006.0</c:v>
                </c:pt>
                <c:pt idx="471">
                  <c:v>-4040.0</c:v>
                </c:pt>
                <c:pt idx="472">
                  <c:v>-4062.0</c:v>
                </c:pt>
                <c:pt idx="473">
                  <c:v>-4106.0</c:v>
                </c:pt>
                <c:pt idx="474">
                  <c:v>-4050.0</c:v>
                </c:pt>
                <c:pt idx="475">
                  <c:v>-4058.0</c:v>
                </c:pt>
                <c:pt idx="476">
                  <c:v>-4046.0</c:v>
                </c:pt>
                <c:pt idx="477">
                  <c:v>-4054.0</c:v>
                </c:pt>
                <c:pt idx="478">
                  <c:v>-4030.0</c:v>
                </c:pt>
                <c:pt idx="479">
                  <c:v>-4040.0</c:v>
                </c:pt>
                <c:pt idx="480">
                  <c:v>-4048.0</c:v>
                </c:pt>
                <c:pt idx="481">
                  <c:v>-4064.0</c:v>
                </c:pt>
                <c:pt idx="482">
                  <c:v>-4024.0</c:v>
                </c:pt>
                <c:pt idx="483">
                  <c:v>-4006.0</c:v>
                </c:pt>
                <c:pt idx="484">
                  <c:v>-3916.0</c:v>
                </c:pt>
                <c:pt idx="485">
                  <c:v>-3864.0</c:v>
                </c:pt>
                <c:pt idx="486">
                  <c:v>-3826.0</c:v>
                </c:pt>
                <c:pt idx="487">
                  <c:v>-3820.0</c:v>
                </c:pt>
                <c:pt idx="488">
                  <c:v>-3808.0</c:v>
                </c:pt>
                <c:pt idx="489">
                  <c:v>-3804.0</c:v>
                </c:pt>
                <c:pt idx="490">
                  <c:v>-3780.0</c:v>
                </c:pt>
                <c:pt idx="491">
                  <c:v>-3718.0</c:v>
                </c:pt>
                <c:pt idx="492">
                  <c:v>-3616.0</c:v>
                </c:pt>
                <c:pt idx="493">
                  <c:v>-3552.0</c:v>
                </c:pt>
                <c:pt idx="494">
                  <c:v>-3494.0</c:v>
                </c:pt>
                <c:pt idx="495">
                  <c:v>-3444.0</c:v>
                </c:pt>
                <c:pt idx="496">
                  <c:v>-3432.0</c:v>
                </c:pt>
                <c:pt idx="497">
                  <c:v>-3402.0</c:v>
                </c:pt>
                <c:pt idx="498">
                  <c:v>-3334.0</c:v>
                </c:pt>
                <c:pt idx="499">
                  <c:v>-3374.0</c:v>
                </c:pt>
                <c:pt idx="500">
                  <c:v>-3342.0</c:v>
                </c:pt>
                <c:pt idx="501">
                  <c:v>-3238.0</c:v>
                </c:pt>
                <c:pt idx="502">
                  <c:v>-3070.0</c:v>
                </c:pt>
                <c:pt idx="503">
                  <c:v>-3058.0</c:v>
                </c:pt>
                <c:pt idx="504">
                  <c:v>-3026.0</c:v>
                </c:pt>
                <c:pt idx="505">
                  <c:v>-3006.0</c:v>
                </c:pt>
                <c:pt idx="506">
                  <c:v>-2968.0</c:v>
                </c:pt>
                <c:pt idx="507">
                  <c:v>-2884.0</c:v>
                </c:pt>
                <c:pt idx="508">
                  <c:v>-2974.0</c:v>
                </c:pt>
                <c:pt idx="509">
                  <c:v>-2938.0</c:v>
                </c:pt>
                <c:pt idx="510">
                  <c:v>-2880.0</c:v>
                </c:pt>
                <c:pt idx="511">
                  <c:v>-2866.0</c:v>
                </c:pt>
                <c:pt idx="512">
                  <c:v>-2864.0</c:v>
                </c:pt>
                <c:pt idx="513">
                  <c:v>-2834.0</c:v>
                </c:pt>
                <c:pt idx="514">
                  <c:v>-2840.0</c:v>
                </c:pt>
                <c:pt idx="515">
                  <c:v>-2782.0</c:v>
                </c:pt>
                <c:pt idx="516">
                  <c:v>-2724.0</c:v>
                </c:pt>
                <c:pt idx="517">
                  <c:v>-2658.0</c:v>
                </c:pt>
                <c:pt idx="518">
                  <c:v>-2576.0</c:v>
                </c:pt>
                <c:pt idx="519">
                  <c:v>-2602.0</c:v>
                </c:pt>
                <c:pt idx="520">
                  <c:v>-2624.0</c:v>
                </c:pt>
                <c:pt idx="521">
                  <c:v>-2752.0</c:v>
                </c:pt>
                <c:pt idx="522">
                  <c:v>-2858.0</c:v>
                </c:pt>
                <c:pt idx="523">
                  <c:v>-3124.0</c:v>
                </c:pt>
                <c:pt idx="524">
                  <c:v>-3356.0</c:v>
                </c:pt>
                <c:pt idx="525">
                  <c:v>-3386.0</c:v>
                </c:pt>
                <c:pt idx="526">
                  <c:v>-3320.0</c:v>
                </c:pt>
                <c:pt idx="527">
                  <c:v>-3234.0</c:v>
                </c:pt>
                <c:pt idx="528">
                  <c:v>-3210.0</c:v>
                </c:pt>
                <c:pt idx="529">
                  <c:v>-3126.0</c:v>
                </c:pt>
                <c:pt idx="530">
                  <c:v>-3010.0</c:v>
                </c:pt>
                <c:pt idx="531">
                  <c:v>-2972.0</c:v>
                </c:pt>
                <c:pt idx="532">
                  <c:v>-2934.0</c:v>
                </c:pt>
                <c:pt idx="533">
                  <c:v>-2912.0</c:v>
                </c:pt>
                <c:pt idx="534">
                  <c:v>-2902.0</c:v>
                </c:pt>
                <c:pt idx="535">
                  <c:v>-2860.0</c:v>
                </c:pt>
                <c:pt idx="536">
                  <c:v>-2878.0</c:v>
                </c:pt>
                <c:pt idx="537">
                  <c:v>-2868.0</c:v>
                </c:pt>
                <c:pt idx="538">
                  <c:v>-2858.0</c:v>
                </c:pt>
                <c:pt idx="539">
                  <c:v>-2798.0</c:v>
                </c:pt>
                <c:pt idx="540">
                  <c:v>-2810.0</c:v>
                </c:pt>
                <c:pt idx="541">
                  <c:v>-2872.0</c:v>
                </c:pt>
                <c:pt idx="542">
                  <c:v>-2908.0</c:v>
                </c:pt>
                <c:pt idx="543">
                  <c:v>-2954.0</c:v>
                </c:pt>
                <c:pt idx="544">
                  <c:v>-2904.0</c:v>
                </c:pt>
                <c:pt idx="545">
                  <c:v>-2950.0</c:v>
                </c:pt>
                <c:pt idx="546">
                  <c:v>-2942.0</c:v>
                </c:pt>
                <c:pt idx="547">
                  <c:v>-2996.0</c:v>
                </c:pt>
                <c:pt idx="548">
                  <c:v>-3082.0</c:v>
                </c:pt>
                <c:pt idx="549">
                  <c:v>-3070.0</c:v>
                </c:pt>
                <c:pt idx="550">
                  <c:v>-3058.0</c:v>
                </c:pt>
                <c:pt idx="551">
                  <c:v>-3036.0</c:v>
                </c:pt>
                <c:pt idx="552">
                  <c:v>-2962.0</c:v>
                </c:pt>
                <c:pt idx="553">
                  <c:v>-2950.0</c:v>
                </c:pt>
                <c:pt idx="554">
                  <c:v>-3016.0</c:v>
                </c:pt>
                <c:pt idx="555">
                  <c:v>-3052.0</c:v>
                </c:pt>
                <c:pt idx="556">
                  <c:v>-3030.0</c:v>
                </c:pt>
                <c:pt idx="557">
                  <c:v>-3068.0</c:v>
                </c:pt>
                <c:pt idx="558">
                  <c:v>-3084.0</c:v>
                </c:pt>
                <c:pt idx="559">
                  <c:v>-3072.0</c:v>
                </c:pt>
                <c:pt idx="560">
                  <c:v>-3092.0</c:v>
                </c:pt>
                <c:pt idx="561">
                  <c:v>-3098.0</c:v>
                </c:pt>
                <c:pt idx="562">
                  <c:v>-3098.0</c:v>
                </c:pt>
                <c:pt idx="563">
                  <c:v>-3072.0</c:v>
                </c:pt>
                <c:pt idx="564">
                  <c:v>-2992.0</c:v>
                </c:pt>
                <c:pt idx="565">
                  <c:v>-2908.0</c:v>
                </c:pt>
                <c:pt idx="566">
                  <c:v>-2934.0</c:v>
                </c:pt>
                <c:pt idx="567">
                  <c:v>-3010.0</c:v>
                </c:pt>
                <c:pt idx="568">
                  <c:v>-2920.0</c:v>
                </c:pt>
                <c:pt idx="569">
                  <c:v>-2904.0</c:v>
                </c:pt>
                <c:pt idx="570">
                  <c:v>-2858.0</c:v>
                </c:pt>
                <c:pt idx="571">
                  <c:v>-2794.0</c:v>
                </c:pt>
                <c:pt idx="572">
                  <c:v>-2754.0</c:v>
                </c:pt>
                <c:pt idx="573">
                  <c:v>-2760.0</c:v>
                </c:pt>
                <c:pt idx="574">
                  <c:v>-2672.0</c:v>
                </c:pt>
                <c:pt idx="575">
                  <c:v>-2666.0</c:v>
                </c:pt>
                <c:pt idx="576">
                  <c:v>-2652.0</c:v>
                </c:pt>
                <c:pt idx="577">
                  <c:v>-2646.0</c:v>
                </c:pt>
                <c:pt idx="578">
                  <c:v>-2590.0</c:v>
                </c:pt>
                <c:pt idx="579">
                  <c:v>-2554.0</c:v>
                </c:pt>
                <c:pt idx="580">
                  <c:v>-2570.0</c:v>
                </c:pt>
                <c:pt idx="581">
                  <c:v>-2530.0</c:v>
                </c:pt>
                <c:pt idx="582">
                  <c:v>-2544.0</c:v>
                </c:pt>
                <c:pt idx="583">
                  <c:v>-2612.0</c:v>
                </c:pt>
                <c:pt idx="584">
                  <c:v>-2630.0</c:v>
                </c:pt>
                <c:pt idx="585">
                  <c:v>-2678.0</c:v>
                </c:pt>
                <c:pt idx="586">
                  <c:v>-2650.0</c:v>
                </c:pt>
                <c:pt idx="587">
                  <c:v>-2724.0</c:v>
                </c:pt>
                <c:pt idx="588">
                  <c:v>-2732.0</c:v>
                </c:pt>
                <c:pt idx="589">
                  <c:v>-2704.0</c:v>
                </c:pt>
                <c:pt idx="590">
                  <c:v>-2694.0</c:v>
                </c:pt>
                <c:pt idx="591">
                  <c:v>-2746.0</c:v>
                </c:pt>
                <c:pt idx="592">
                  <c:v>-2792.0</c:v>
                </c:pt>
                <c:pt idx="593">
                  <c:v>-2796.0</c:v>
                </c:pt>
                <c:pt idx="594">
                  <c:v>-2788.0</c:v>
                </c:pt>
                <c:pt idx="595">
                  <c:v>-2746.0</c:v>
                </c:pt>
                <c:pt idx="596">
                  <c:v>-2806.0</c:v>
                </c:pt>
                <c:pt idx="597">
                  <c:v>-2722.0</c:v>
                </c:pt>
                <c:pt idx="598">
                  <c:v>-2766.0</c:v>
                </c:pt>
                <c:pt idx="599">
                  <c:v>-2826.0</c:v>
                </c:pt>
                <c:pt idx="600">
                  <c:v>-2864.0</c:v>
                </c:pt>
                <c:pt idx="601">
                  <c:v>-2862.0</c:v>
                </c:pt>
                <c:pt idx="602">
                  <c:v>-2794.0</c:v>
                </c:pt>
                <c:pt idx="603">
                  <c:v>-2758.0</c:v>
                </c:pt>
                <c:pt idx="604">
                  <c:v>-2686.0</c:v>
                </c:pt>
                <c:pt idx="605">
                  <c:v>-2622.0</c:v>
                </c:pt>
                <c:pt idx="606">
                  <c:v>-2654.0</c:v>
                </c:pt>
                <c:pt idx="607">
                  <c:v>-2698.0</c:v>
                </c:pt>
                <c:pt idx="608">
                  <c:v>-2592.0</c:v>
                </c:pt>
                <c:pt idx="609">
                  <c:v>-2576.0</c:v>
                </c:pt>
                <c:pt idx="610">
                  <c:v>-2522.0</c:v>
                </c:pt>
                <c:pt idx="611">
                  <c:v>-2568.0</c:v>
                </c:pt>
                <c:pt idx="612">
                  <c:v>-2540.0</c:v>
                </c:pt>
                <c:pt idx="613">
                  <c:v>-2530.0</c:v>
                </c:pt>
                <c:pt idx="614">
                  <c:v>-2500.0</c:v>
                </c:pt>
                <c:pt idx="615">
                  <c:v>-2482.0</c:v>
                </c:pt>
                <c:pt idx="616">
                  <c:v>-2550.0</c:v>
                </c:pt>
                <c:pt idx="617">
                  <c:v>-2636.0</c:v>
                </c:pt>
                <c:pt idx="618">
                  <c:v>-2688.0</c:v>
                </c:pt>
                <c:pt idx="619">
                  <c:v>-2750.0</c:v>
                </c:pt>
                <c:pt idx="620">
                  <c:v>-2708.0</c:v>
                </c:pt>
                <c:pt idx="621">
                  <c:v>-2710.0</c:v>
                </c:pt>
                <c:pt idx="622">
                  <c:v>-2678.0</c:v>
                </c:pt>
                <c:pt idx="623">
                  <c:v>-2688.0</c:v>
                </c:pt>
                <c:pt idx="624">
                  <c:v>-2718.0</c:v>
                </c:pt>
                <c:pt idx="625">
                  <c:v>-2714.0</c:v>
                </c:pt>
                <c:pt idx="626">
                  <c:v>-2688.0</c:v>
                </c:pt>
                <c:pt idx="627">
                  <c:v>-2636.0</c:v>
                </c:pt>
                <c:pt idx="628">
                  <c:v>-2538.0</c:v>
                </c:pt>
                <c:pt idx="629">
                  <c:v>-2422.0</c:v>
                </c:pt>
                <c:pt idx="630">
                  <c:v>-2410.0</c:v>
                </c:pt>
                <c:pt idx="631">
                  <c:v>-2358.0</c:v>
                </c:pt>
                <c:pt idx="632">
                  <c:v>-2338.0</c:v>
                </c:pt>
                <c:pt idx="633">
                  <c:v>-2396.0</c:v>
                </c:pt>
                <c:pt idx="634">
                  <c:v>-2372.0</c:v>
                </c:pt>
                <c:pt idx="635">
                  <c:v>-2372.0</c:v>
                </c:pt>
                <c:pt idx="636">
                  <c:v>-2314.0</c:v>
                </c:pt>
                <c:pt idx="637">
                  <c:v>-2222.0</c:v>
                </c:pt>
                <c:pt idx="638">
                  <c:v>-2142.0</c:v>
                </c:pt>
                <c:pt idx="639">
                  <c:v>-2064.0</c:v>
                </c:pt>
                <c:pt idx="640">
                  <c:v>-2154.0</c:v>
                </c:pt>
                <c:pt idx="641">
                  <c:v>-2172.0</c:v>
                </c:pt>
                <c:pt idx="642">
                  <c:v>-1992.0</c:v>
                </c:pt>
                <c:pt idx="643">
                  <c:v>-1874.0</c:v>
                </c:pt>
                <c:pt idx="644">
                  <c:v>-1906.0</c:v>
                </c:pt>
                <c:pt idx="645">
                  <c:v>-1858.0</c:v>
                </c:pt>
                <c:pt idx="646">
                  <c:v>-1852.0</c:v>
                </c:pt>
                <c:pt idx="647">
                  <c:v>-1872.0</c:v>
                </c:pt>
                <c:pt idx="648">
                  <c:v>-1950.0</c:v>
                </c:pt>
                <c:pt idx="649">
                  <c:v>-1890.0</c:v>
                </c:pt>
                <c:pt idx="650">
                  <c:v>-1888.0</c:v>
                </c:pt>
                <c:pt idx="651">
                  <c:v>-1774.0</c:v>
                </c:pt>
                <c:pt idx="652">
                  <c:v>-1894.0</c:v>
                </c:pt>
                <c:pt idx="653">
                  <c:v>-1898.0</c:v>
                </c:pt>
                <c:pt idx="654">
                  <c:v>-1880.0</c:v>
                </c:pt>
                <c:pt idx="655">
                  <c:v>-1846.0</c:v>
                </c:pt>
                <c:pt idx="656">
                  <c:v>-1832.0</c:v>
                </c:pt>
                <c:pt idx="657">
                  <c:v>-1672.0</c:v>
                </c:pt>
                <c:pt idx="658">
                  <c:v>-1646.0</c:v>
                </c:pt>
                <c:pt idx="659">
                  <c:v>-1656.0</c:v>
                </c:pt>
                <c:pt idx="660">
                  <c:v>-1706.0</c:v>
                </c:pt>
                <c:pt idx="661">
                  <c:v>-1734.0</c:v>
                </c:pt>
                <c:pt idx="662">
                  <c:v>-1708.0</c:v>
                </c:pt>
                <c:pt idx="663">
                  <c:v>-1620.0</c:v>
                </c:pt>
                <c:pt idx="664">
                  <c:v>-1454.0</c:v>
                </c:pt>
                <c:pt idx="665">
                  <c:v>-1450.0</c:v>
                </c:pt>
                <c:pt idx="666">
                  <c:v>-1380.0</c:v>
                </c:pt>
                <c:pt idx="667">
                  <c:v>-1362.0</c:v>
                </c:pt>
                <c:pt idx="668">
                  <c:v>-1416.0</c:v>
                </c:pt>
                <c:pt idx="669">
                  <c:v>-1528.0</c:v>
                </c:pt>
                <c:pt idx="670">
                  <c:v>-1618.0</c:v>
                </c:pt>
                <c:pt idx="671">
                  <c:v>-1648.0</c:v>
                </c:pt>
                <c:pt idx="672">
                  <c:v>-1680.0</c:v>
                </c:pt>
                <c:pt idx="673">
                  <c:v>-1624.0</c:v>
                </c:pt>
                <c:pt idx="674">
                  <c:v>-1642.0</c:v>
                </c:pt>
                <c:pt idx="675">
                  <c:v>-1582.0</c:v>
                </c:pt>
                <c:pt idx="676">
                  <c:v>-1504.0</c:v>
                </c:pt>
                <c:pt idx="677">
                  <c:v>-1552.0</c:v>
                </c:pt>
                <c:pt idx="678">
                  <c:v>-1556.0</c:v>
                </c:pt>
                <c:pt idx="679">
                  <c:v>-1562.0</c:v>
                </c:pt>
                <c:pt idx="680">
                  <c:v>-1580.0</c:v>
                </c:pt>
                <c:pt idx="681">
                  <c:v>-1574.0</c:v>
                </c:pt>
                <c:pt idx="682">
                  <c:v>-1582.0</c:v>
                </c:pt>
                <c:pt idx="683">
                  <c:v>-1538.0</c:v>
                </c:pt>
                <c:pt idx="684">
                  <c:v>-1514.0</c:v>
                </c:pt>
                <c:pt idx="685">
                  <c:v>-1474.0</c:v>
                </c:pt>
                <c:pt idx="686">
                  <c:v>-1540.0</c:v>
                </c:pt>
                <c:pt idx="687">
                  <c:v>-1600.0</c:v>
                </c:pt>
                <c:pt idx="688">
                  <c:v>-1560.0</c:v>
                </c:pt>
                <c:pt idx="689">
                  <c:v>-1626.0</c:v>
                </c:pt>
                <c:pt idx="690">
                  <c:v>-1578.0</c:v>
                </c:pt>
                <c:pt idx="691">
                  <c:v>-1536.0</c:v>
                </c:pt>
                <c:pt idx="692">
                  <c:v>-1332.0</c:v>
                </c:pt>
                <c:pt idx="693">
                  <c:v>-1310.0</c:v>
                </c:pt>
                <c:pt idx="694">
                  <c:v>-1276.0</c:v>
                </c:pt>
                <c:pt idx="695">
                  <c:v>-1178.0</c:v>
                </c:pt>
                <c:pt idx="696">
                  <c:v>-1204.0</c:v>
                </c:pt>
                <c:pt idx="697">
                  <c:v>-1264.0</c:v>
                </c:pt>
                <c:pt idx="698">
                  <c:v>-1186.0</c:v>
                </c:pt>
                <c:pt idx="699">
                  <c:v>-1030.0</c:v>
                </c:pt>
                <c:pt idx="700">
                  <c:v>-894.0</c:v>
                </c:pt>
                <c:pt idx="701">
                  <c:v>-866.0</c:v>
                </c:pt>
                <c:pt idx="702">
                  <c:v>-866.0</c:v>
                </c:pt>
                <c:pt idx="703">
                  <c:v>-906.0</c:v>
                </c:pt>
                <c:pt idx="704">
                  <c:v>-906.0</c:v>
                </c:pt>
                <c:pt idx="705">
                  <c:v>-944.0</c:v>
                </c:pt>
                <c:pt idx="706">
                  <c:v>-964.0</c:v>
                </c:pt>
                <c:pt idx="707">
                  <c:v>-954.0</c:v>
                </c:pt>
                <c:pt idx="708">
                  <c:v>-958.0</c:v>
                </c:pt>
                <c:pt idx="709">
                  <c:v>-880.0</c:v>
                </c:pt>
                <c:pt idx="710">
                  <c:v>-840.0</c:v>
                </c:pt>
                <c:pt idx="711">
                  <c:v>-964.0</c:v>
                </c:pt>
                <c:pt idx="712">
                  <c:v>-1034.0</c:v>
                </c:pt>
                <c:pt idx="713">
                  <c:v>-1114.0</c:v>
                </c:pt>
                <c:pt idx="714">
                  <c:v>-1146.0</c:v>
                </c:pt>
                <c:pt idx="715">
                  <c:v>-1168.0</c:v>
                </c:pt>
                <c:pt idx="716">
                  <c:v>-1202.0</c:v>
                </c:pt>
                <c:pt idx="717">
                  <c:v>-1196.0</c:v>
                </c:pt>
                <c:pt idx="718">
                  <c:v>-1202.0</c:v>
                </c:pt>
                <c:pt idx="719">
                  <c:v>-1156.0</c:v>
                </c:pt>
                <c:pt idx="720">
                  <c:v>-1166.0</c:v>
                </c:pt>
                <c:pt idx="721">
                  <c:v>-1278.0</c:v>
                </c:pt>
                <c:pt idx="722">
                  <c:v>-1320.0</c:v>
                </c:pt>
                <c:pt idx="723">
                  <c:v>-1504.0</c:v>
                </c:pt>
                <c:pt idx="724">
                  <c:v>-1520.0</c:v>
                </c:pt>
                <c:pt idx="725">
                  <c:v>-1416.0</c:v>
                </c:pt>
                <c:pt idx="726">
                  <c:v>-1354.0</c:v>
                </c:pt>
                <c:pt idx="727">
                  <c:v>-1346.0</c:v>
                </c:pt>
                <c:pt idx="728">
                  <c:v>-1262.0</c:v>
                </c:pt>
                <c:pt idx="729">
                  <c:v>-1278.0</c:v>
                </c:pt>
                <c:pt idx="730">
                  <c:v>-1360.0</c:v>
                </c:pt>
                <c:pt idx="731">
                  <c:v>-1366.0</c:v>
                </c:pt>
                <c:pt idx="732">
                  <c:v>-1350.0</c:v>
                </c:pt>
                <c:pt idx="733">
                  <c:v>-1312.0</c:v>
                </c:pt>
                <c:pt idx="734">
                  <c:v>-1332.0</c:v>
                </c:pt>
                <c:pt idx="735">
                  <c:v>-1256.0</c:v>
                </c:pt>
                <c:pt idx="736">
                  <c:v>-1188.0</c:v>
                </c:pt>
                <c:pt idx="737">
                  <c:v>-1140.0</c:v>
                </c:pt>
                <c:pt idx="738">
                  <c:v>-1032.0</c:v>
                </c:pt>
                <c:pt idx="739">
                  <c:v>-992.0</c:v>
                </c:pt>
                <c:pt idx="740">
                  <c:v>-978.0</c:v>
                </c:pt>
                <c:pt idx="741">
                  <c:v>-956.0</c:v>
                </c:pt>
                <c:pt idx="742">
                  <c:v>-932.0</c:v>
                </c:pt>
                <c:pt idx="743">
                  <c:v>-942.0</c:v>
                </c:pt>
                <c:pt idx="744">
                  <c:v>-914.0</c:v>
                </c:pt>
                <c:pt idx="745">
                  <c:v>-792.0</c:v>
                </c:pt>
                <c:pt idx="746">
                  <c:v>-638.0</c:v>
                </c:pt>
                <c:pt idx="747">
                  <c:v>-614.0</c:v>
                </c:pt>
                <c:pt idx="748">
                  <c:v>-532.0</c:v>
                </c:pt>
                <c:pt idx="749">
                  <c:v>-498.0</c:v>
                </c:pt>
                <c:pt idx="750">
                  <c:v>-408.0</c:v>
                </c:pt>
                <c:pt idx="751">
                  <c:v>-516.0</c:v>
                </c:pt>
                <c:pt idx="752">
                  <c:v>-556.0</c:v>
                </c:pt>
                <c:pt idx="753">
                  <c:v>-540.0</c:v>
                </c:pt>
                <c:pt idx="754">
                  <c:v>-578.0</c:v>
                </c:pt>
                <c:pt idx="755">
                  <c:v>-620.0</c:v>
                </c:pt>
                <c:pt idx="756">
                  <c:v>-688.0</c:v>
                </c:pt>
                <c:pt idx="757">
                  <c:v>-750.0</c:v>
                </c:pt>
                <c:pt idx="758">
                  <c:v>-764.0</c:v>
                </c:pt>
                <c:pt idx="759">
                  <c:v>-710.0</c:v>
                </c:pt>
                <c:pt idx="760">
                  <c:v>-748.0</c:v>
                </c:pt>
                <c:pt idx="761">
                  <c:v>-686.0</c:v>
                </c:pt>
                <c:pt idx="762">
                  <c:v>-666.0</c:v>
                </c:pt>
                <c:pt idx="763">
                  <c:v>-652.0</c:v>
                </c:pt>
                <c:pt idx="764">
                  <c:v>-650.0</c:v>
                </c:pt>
                <c:pt idx="765">
                  <c:v>-558.0</c:v>
                </c:pt>
                <c:pt idx="766">
                  <c:v>-506.0</c:v>
                </c:pt>
                <c:pt idx="767">
                  <c:v>-570.0</c:v>
                </c:pt>
                <c:pt idx="768">
                  <c:v>-550.0</c:v>
                </c:pt>
                <c:pt idx="769">
                  <c:v>-546.0</c:v>
                </c:pt>
                <c:pt idx="770">
                  <c:v>-558.0</c:v>
                </c:pt>
                <c:pt idx="771">
                  <c:v>-612.0</c:v>
                </c:pt>
                <c:pt idx="772">
                  <c:v>-654.0</c:v>
                </c:pt>
                <c:pt idx="773">
                  <c:v>-570.0</c:v>
                </c:pt>
                <c:pt idx="774">
                  <c:v>-582.0</c:v>
                </c:pt>
                <c:pt idx="775">
                  <c:v>-592.0</c:v>
                </c:pt>
                <c:pt idx="776">
                  <c:v>-632.0</c:v>
                </c:pt>
                <c:pt idx="777">
                  <c:v>-650.0</c:v>
                </c:pt>
                <c:pt idx="778">
                  <c:v>-582.0</c:v>
                </c:pt>
                <c:pt idx="779">
                  <c:v>-560.0</c:v>
                </c:pt>
                <c:pt idx="780">
                  <c:v>-580.0</c:v>
                </c:pt>
                <c:pt idx="781">
                  <c:v>-594.0</c:v>
                </c:pt>
                <c:pt idx="782">
                  <c:v>-592.0</c:v>
                </c:pt>
                <c:pt idx="783">
                  <c:v>-642.0</c:v>
                </c:pt>
                <c:pt idx="784">
                  <c:v>-702.0</c:v>
                </c:pt>
                <c:pt idx="785">
                  <c:v>-730.0</c:v>
                </c:pt>
                <c:pt idx="786">
                  <c:v>-810.0</c:v>
                </c:pt>
                <c:pt idx="787">
                  <c:v>-926.0</c:v>
                </c:pt>
                <c:pt idx="788">
                  <c:v>-928.0</c:v>
                </c:pt>
                <c:pt idx="789">
                  <c:v>-948.0</c:v>
                </c:pt>
                <c:pt idx="790">
                  <c:v>-960.0</c:v>
                </c:pt>
                <c:pt idx="791">
                  <c:v>-908.0</c:v>
                </c:pt>
                <c:pt idx="792">
                  <c:v>-912.0</c:v>
                </c:pt>
                <c:pt idx="793">
                  <c:v>-848.0</c:v>
                </c:pt>
                <c:pt idx="794">
                  <c:v>-840.0</c:v>
                </c:pt>
                <c:pt idx="795">
                  <c:v>-934.0</c:v>
                </c:pt>
                <c:pt idx="796">
                  <c:v>-972.0</c:v>
                </c:pt>
                <c:pt idx="797">
                  <c:v>-956.0</c:v>
                </c:pt>
                <c:pt idx="798">
                  <c:v>-942.0</c:v>
                </c:pt>
                <c:pt idx="799">
                  <c:v>-984.0</c:v>
                </c:pt>
                <c:pt idx="800">
                  <c:v>-988.0</c:v>
                </c:pt>
                <c:pt idx="801">
                  <c:v>-972.0</c:v>
                </c:pt>
                <c:pt idx="802">
                  <c:v>-922.0</c:v>
                </c:pt>
                <c:pt idx="803">
                  <c:v>-916.0</c:v>
                </c:pt>
                <c:pt idx="804">
                  <c:v>-898.0</c:v>
                </c:pt>
                <c:pt idx="805">
                  <c:v>-876.0</c:v>
                </c:pt>
                <c:pt idx="806">
                  <c:v>-844.0</c:v>
                </c:pt>
                <c:pt idx="807">
                  <c:v>-846.0</c:v>
                </c:pt>
                <c:pt idx="808">
                  <c:v>-930.0</c:v>
                </c:pt>
                <c:pt idx="809">
                  <c:v>-892.0</c:v>
                </c:pt>
                <c:pt idx="810">
                  <c:v>-856.0</c:v>
                </c:pt>
                <c:pt idx="811">
                  <c:v>-814.0</c:v>
                </c:pt>
                <c:pt idx="812">
                  <c:v>-860.0</c:v>
                </c:pt>
                <c:pt idx="813">
                  <c:v>-784.0</c:v>
                </c:pt>
                <c:pt idx="814">
                  <c:v>-826.0</c:v>
                </c:pt>
                <c:pt idx="815">
                  <c:v>-906.0</c:v>
                </c:pt>
                <c:pt idx="816">
                  <c:v>-900.0</c:v>
                </c:pt>
                <c:pt idx="817">
                  <c:v>-928.0</c:v>
                </c:pt>
                <c:pt idx="818">
                  <c:v>-908.0</c:v>
                </c:pt>
                <c:pt idx="819">
                  <c:v>-862.0</c:v>
                </c:pt>
                <c:pt idx="820">
                  <c:v>-776.0</c:v>
                </c:pt>
                <c:pt idx="821">
                  <c:v>-888.0</c:v>
                </c:pt>
                <c:pt idx="822">
                  <c:v>-888.0</c:v>
                </c:pt>
                <c:pt idx="823">
                  <c:v>-928.0</c:v>
                </c:pt>
                <c:pt idx="824">
                  <c:v>-860.0</c:v>
                </c:pt>
                <c:pt idx="825">
                  <c:v>-792.0</c:v>
                </c:pt>
                <c:pt idx="826">
                  <c:v>-820.0</c:v>
                </c:pt>
                <c:pt idx="827">
                  <c:v>-748.0</c:v>
                </c:pt>
                <c:pt idx="828">
                  <c:v>-720.0</c:v>
                </c:pt>
                <c:pt idx="829">
                  <c:v>-692.0</c:v>
                </c:pt>
                <c:pt idx="830">
                  <c:v>-708.0</c:v>
                </c:pt>
                <c:pt idx="831">
                  <c:v>-762.0</c:v>
                </c:pt>
                <c:pt idx="832">
                  <c:v>-730.0</c:v>
                </c:pt>
                <c:pt idx="833">
                  <c:v>-720.0</c:v>
                </c:pt>
                <c:pt idx="834">
                  <c:v>-786.0</c:v>
                </c:pt>
                <c:pt idx="835">
                  <c:v>-810.0</c:v>
                </c:pt>
                <c:pt idx="836">
                  <c:v>-854.0</c:v>
                </c:pt>
                <c:pt idx="837">
                  <c:v>-832.0</c:v>
                </c:pt>
                <c:pt idx="838">
                  <c:v>-826.0</c:v>
                </c:pt>
                <c:pt idx="839">
                  <c:v>-844.0</c:v>
                </c:pt>
                <c:pt idx="840">
                  <c:v>-866.0</c:v>
                </c:pt>
                <c:pt idx="841">
                  <c:v>-866.0</c:v>
                </c:pt>
                <c:pt idx="842">
                  <c:v>-822.0</c:v>
                </c:pt>
                <c:pt idx="843">
                  <c:v>-794.0</c:v>
                </c:pt>
                <c:pt idx="844">
                  <c:v>-794.0</c:v>
                </c:pt>
                <c:pt idx="845">
                  <c:v>-882.0</c:v>
                </c:pt>
                <c:pt idx="846">
                  <c:v>-872.0</c:v>
                </c:pt>
                <c:pt idx="847">
                  <c:v>-816.0</c:v>
                </c:pt>
                <c:pt idx="848">
                  <c:v>-830.0</c:v>
                </c:pt>
                <c:pt idx="849">
                  <c:v>-852.0</c:v>
                </c:pt>
                <c:pt idx="850">
                  <c:v>-838.0</c:v>
                </c:pt>
                <c:pt idx="851">
                  <c:v>-784.0</c:v>
                </c:pt>
                <c:pt idx="852">
                  <c:v>-862.0</c:v>
                </c:pt>
                <c:pt idx="853">
                  <c:v>-886.0</c:v>
                </c:pt>
                <c:pt idx="854">
                  <c:v>-900.0</c:v>
                </c:pt>
                <c:pt idx="855">
                  <c:v>-904.0</c:v>
                </c:pt>
                <c:pt idx="856">
                  <c:v>-920.0</c:v>
                </c:pt>
                <c:pt idx="857">
                  <c:v>-932.0</c:v>
                </c:pt>
                <c:pt idx="858">
                  <c:v>-910.0</c:v>
                </c:pt>
                <c:pt idx="859">
                  <c:v>-846.0</c:v>
                </c:pt>
                <c:pt idx="860">
                  <c:v>-920.0</c:v>
                </c:pt>
                <c:pt idx="861">
                  <c:v>-950.0</c:v>
                </c:pt>
                <c:pt idx="862">
                  <c:v>-938.0</c:v>
                </c:pt>
                <c:pt idx="863">
                  <c:v>-1018.0</c:v>
                </c:pt>
                <c:pt idx="864">
                  <c:v>-988.0</c:v>
                </c:pt>
                <c:pt idx="865">
                  <c:v>-1026.0</c:v>
                </c:pt>
                <c:pt idx="866">
                  <c:v>-1016.0</c:v>
                </c:pt>
                <c:pt idx="867">
                  <c:v>-982.0</c:v>
                </c:pt>
                <c:pt idx="868">
                  <c:v>-978.0</c:v>
                </c:pt>
                <c:pt idx="869">
                  <c:v>-1020.0</c:v>
                </c:pt>
                <c:pt idx="870">
                  <c:v>-954.0</c:v>
                </c:pt>
                <c:pt idx="871">
                  <c:v>-928.0</c:v>
                </c:pt>
                <c:pt idx="872">
                  <c:v>-912.0</c:v>
                </c:pt>
                <c:pt idx="873">
                  <c:v>-928.0</c:v>
                </c:pt>
                <c:pt idx="874">
                  <c:v>-972.0</c:v>
                </c:pt>
                <c:pt idx="875">
                  <c:v>-940.0</c:v>
                </c:pt>
                <c:pt idx="876">
                  <c:v>-886.0</c:v>
                </c:pt>
                <c:pt idx="877">
                  <c:v>-852.0</c:v>
                </c:pt>
                <c:pt idx="878">
                  <c:v>-886.0</c:v>
                </c:pt>
                <c:pt idx="879">
                  <c:v>-900.0</c:v>
                </c:pt>
                <c:pt idx="880">
                  <c:v>-922.0</c:v>
                </c:pt>
                <c:pt idx="881">
                  <c:v>-972.0</c:v>
                </c:pt>
                <c:pt idx="882">
                  <c:v>-906.0</c:v>
                </c:pt>
                <c:pt idx="883">
                  <c:v>-908.0</c:v>
                </c:pt>
                <c:pt idx="884">
                  <c:v>-920.0</c:v>
                </c:pt>
                <c:pt idx="885">
                  <c:v>-934.0</c:v>
                </c:pt>
                <c:pt idx="886">
                  <c:v>-888.0</c:v>
                </c:pt>
                <c:pt idx="887">
                  <c:v>-972.0</c:v>
                </c:pt>
                <c:pt idx="888">
                  <c:v>-1006.0</c:v>
                </c:pt>
                <c:pt idx="889">
                  <c:v>-1002.0</c:v>
                </c:pt>
                <c:pt idx="890">
                  <c:v>-1014.0</c:v>
                </c:pt>
                <c:pt idx="891">
                  <c:v>-972.0</c:v>
                </c:pt>
                <c:pt idx="892">
                  <c:v>-878.0</c:v>
                </c:pt>
                <c:pt idx="893">
                  <c:v>-798.0</c:v>
                </c:pt>
                <c:pt idx="894">
                  <c:v>-808.0</c:v>
                </c:pt>
                <c:pt idx="895">
                  <c:v>-756.0</c:v>
                </c:pt>
                <c:pt idx="896">
                  <c:v>-680.0</c:v>
                </c:pt>
                <c:pt idx="897">
                  <c:v>-636.0</c:v>
                </c:pt>
                <c:pt idx="898">
                  <c:v>-620.0</c:v>
                </c:pt>
                <c:pt idx="899">
                  <c:v>-632.0</c:v>
                </c:pt>
                <c:pt idx="900">
                  <c:v>-654.0</c:v>
                </c:pt>
                <c:pt idx="901">
                  <c:v>-670.0</c:v>
                </c:pt>
                <c:pt idx="902">
                  <c:v>-672.0</c:v>
                </c:pt>
                <c:pt idx="903">
                  <c:v>-632.0</c:v>
                </c:pt>
                <c:pt idx="904">
                  <c:v>-686.0</c:v>
                </c:pt>
                <c:pt idx="905">
                  <c:v>-728.0</c:v>
                </c:pt>
                <c:pt idx="906">
                  <c:v>-624.0</c:v>
                </c:pt>
                <c:pt idx="907">
                  <c:v>-586.0</c:v>
                </c:pt>
                <c:pt idx="908">
                  <c:v>-538.0</c:v>
                </c:pt>
                <c:pt idx="909">
                  <c:v>-504.0</c:v>
                </c:pt>
                <c:pt idx="910">
                  <c:v>-500.0</c:v>
                </c:pt>
                <c:pt idx="911">
                  <c:v>-546.0</c:v>
                </c:pt>
                <c:pt idx="912">
                  <c:v>-452.0</c:v>
                </c:pt>
                <c:pt idx="913">
                  <c:v>-458.0</c:v>
                </c:pt>
                <c:pt idx="914">
                  <c:v>-454.0</c:v>
                </c:pt>
                <c:pt idx="915">
                  <c:v>-446.0</c:v>
                </c:pt>
                <c:pt idx="916">
                  <c:v>-414.0</c:v>
                </c:pt>
                <c:pt idx="917">
                  <c:v>-418.0</c:v>
                </c:pt>
                <c:pt idx="918">
                  <c:v>-384.0</c:v>
                </c:pt>
                <c:pt idx="919">
                  <c:v>-294.0</c:v>
                </c:pt>
                <c:pt idx="920">
                  <c:v>-144.0</c:v>
                </c:pt>
                <c:pt idx="921">
                  <c:v>-202.0</c:v>
                </c:pt>
                <c:pt idx="922">
                  <c:v>-176.0</c:v>
                </c:pt>
                <c:pt idx="923">
                  <c:v>-216.0</c:v>
                </c:pt>
                <c:pt idx="924">
                  <c:v>-140.0</c:v>
                </c:pt>
                <c:pt idx="925">
                  <c:v>-108.0</c:v>
                </c:pt>
                <c:pt idx="926">
                  <c:v>-50.0</c:v>
                </c:pt>
                <c:pt idx="927">
                  <c:v>-24.0</c:v>
                </c:pt>
                <c:pt idx="928">
                  <c:v>110.0</c:v>
                </c:pt>
                <c:pt idx="929">
                  <c:v>74.0</c:v>
                </c:pt>
                <c:pt idx="930">
                  <c:v>38.0</c:v>
                </c:pt>
                <c:pt idx="931">
                  <c:v>18.0</c:v>
                </c:pt>
                <c:pt idx="932">
                  <c:v>16.0</c:v>
                </c:pt>
                <c:pt idx="933">
                  <c:v>32.0</c:v>
                </c:pt>
                <c:pt idx="934">
                  <c:v>-2.0</c:v>
                </c:pt>
                <c:pt idx="935">
                  <c:v>4.0</c:v>
                </c:pt>
                <c:pt idx="936">
                  <c:v>80.0</c:v>
                </c:pt>
                <c:pt idx="937">
                  <c:v>48.0</c:v>
                </c:pt>
                <c:pt idx="938">
                  <c:v>48.0</c:v>
                </c:pt>
                <c:pt idx="939">
                  <c:v>122.0</c:v>
                </c:pt>
                <c:pt idx="940">
                  <c:v>164.0</c:v>
                </c:pt>
                <c:pt idx="941">
                  <c:v>198.0</c:v>
                </c:pt>
                <c:pt idx="942">
                  <c:v>276.0</c:v>
                </c:pt>
                <c:pt idx="943">
                  <c:v>278.0</c:v>
                </c:pt>
                <c:pt idx="944">
                  <c:v>208.0</c:v>
                </c:pt>
                <c:pt idx="945">
                  <c:v>246.0</c:v>
                </c:pt>
                <c:pt idx="946">
                  <c:v>254.0</c:v>
                </c:pt>
                <c:pt idx="947">
                  <c:v>318.0</c:v>
                </c:pt>
                <c:pt idx="948">
                  <c:v>242.0</c:v>
                </c:pt>
                <c:pt idx="949">
                  <c:v>320.0</c:v>
                </c:pt>
                <c:pt idx="950">
                  <c:v>338.0</c:v>
                </c:pt>
                <c:pt idx="951">
                  <c:v>348.0</c:v>
                </c:pt>
                <c:pt idx="952">
                  <c:v>276.0</c:v>
                </c:pt>
                <c:pt idx="953">
                  <c:v>282.0</c:v>
                </c:pt>
                <c:pt idx="954">
                  <c:v>244.0</c:v>
                </c:pt>
                <c:pt idx="955">
                  <c:v>162.0</c:v>
                </c:pt>
                <c:pt idx="956">
                  <c:v>106.0</c:v>
                </c:pt>
                <c:pt idx="957">
                  <c:v>44.0</c:v>
                </c:pt>
                <c:pt idx="958">
                  <c:v>-26.0</c:v>
                </c:pt>
                <c:pt idx="959">
                  <c:v>-38.0</c:v>
                </c:pt>
                <c:pt idx="960">
                  <c:v>-26.0</c:v>
                </c:pt>
                <c:pt idx="961">
                  <c:v>-32.0</c:v>
                </c:pt>
                <c:pt idx="962">
                  <c:v>-32.0</c:v>
                </c:pt>
                <c:pt idx="963">
                  <c:v>-62.0</c:v>
                </c:pt>
                <c:pt idx="964">
                  <c:v>-34.0</c:v>
                </c:pt>
                <c:pt idx="965">
                  <c:v>20.0</c:v>
                </c:pt>
                <c:pt idx="966">
                  <c:v>2.0</c:v>
                </c:pt>
                <c:pt idx="967">
                  <c:v>-14.0</c:v>
                </c:pt>
                <c:pt idx="968">
                  <c:v>90.0</c:v>
                </c:pt>
                <c:pt idx="969">
                  <c:v>76.0</c:v>
                </c:pt>
                <c:pt idx="970">
                  <c:v>58.0</c:v>
                </c:pt>
                <c:pt idx="971">
                  <c:v>100.0</c:v>
                </c:pt>
                <c:pt idx="972">
                  <c:v>90.0</c:v>
                </c:pt>
                <c:pt idx="973">
                  <c:v>4.0</c:v>
                </c:pt>
                <c:pt idx="974">
                  <c:v>86.0</c:v>
                </c:pt>
                <c:pt idx="975">
                  <c:v>172.0</c:v>
                </c:pt>
                <c:pt idx="976">
                  <c:v>54.0</c:v>
                </c:pt>
                <c:pt idx="977">
                  <c:v>90.0</c:v>
                </c:pt>
                <c:pt idx="978">
                  <c:v>128.0</c:v>
                </c:pt>
                <c:pt idx="979">
                  <c:v>90.0</c:v>
                </c:pt>
                <c:pt idx="980">
                  <c:v>32.0</c:v>
                </c:pt>
                <c:pt idx="981">
                  <c:v>58.0</c:v>
                </c:pt>
                <c:pt idx="982">
                  <c:v>-30.0</c:v>
                </c:pt>
                <c:pt idx="983">
                  <c:v>20.0</c:v>
                </c:pt>
                <c:pt idx="984">
                  <c:v>-20.0</c:v>
                </c:pt>
                <c:pt idx="985">
                  <c:v>-58.0</c:v>
                </c:pt>
                <c:pt idx="986">
                  <c:v>-54.0</c:v>
                </c:pt>
                <c:pt idx="987">
                  <c:v>-20.0</c:v>
                </c:pt>
                <c:pt idx="988">
                  <c:v>-98.0</c:v>
                </c:pt>
                <c:pt idx="989">
                  <c:v>-68.0</c:v>
                </c:pt>
                <c:pt idx="990">
                  <c:v>-34.0</c:v>
                </c:pt>
                <c:pt idx="991">
                  <c:v>-8.0</c:v>
                </c:pt>
                <c:pt idx="992">
                  <c:v>-114.0</c:v>
                </c:pt>
                <c:pt idx="993">
                  <c:v>-154.0</c:v>
                </c:pt>
                <c:pt idx="994">
                  <c:v>-184.0</c:v>
                </c:pt>
                <c:pt idx="995">
                  <c:v>-200.0</c:v>
                </c:pt>
                <c:pt idx="996">
                  <c:v>-156.0</c:v>
                </c:pt>
                <c:pt idx="997">
                  <c:v>-250.0</c:v>
                </c:pt>
                <c:pt idx="998">
                  <c:v>-200.0</c:v>
                </c:pt>
                <c:pt idx="999">
                  <c:v>-204.0</c:v>
                </c:pt>
                <c:pt idx="1000">
                  <c:v>-188.0</c:v>
                </c:pt>
                <c:pt idx="1001">
                  <c:v>-238.0</c:v>
                </c:pt>
                <c:pt idx="1002">
                  <c:v>-322.0</c:v>
                </c:pt>
                <c:pt idx="1003">
                  <c:v>-356.0</c:v>
                </c:pt>
                <c:pt idx="1004">
                  <c:v>-308.0</c:v>
                </c:pt>
                <c:pt idx="1005">
                  <c:v>-314.0</c:v>
                </c:pt>
                <c:pt idx="1006">
                  <c:v>-332.0</c:v>
                </c:pt>
                <c:pt idx="1007">
                  <c:v>-338.0</c:v>
                </c:pt>
                <c:pt idx="1008">
                  <c:v>-344.0</c:v>
                </c:pt>
                <c:pt idx="1009">
                  <c:v>-276.0</c:v>
                </c:pt>
                <c:pt idx="1010">
                  <c:v>-254.0</c:v>
                </c:pt>
                <c:pt idx="1011">
                  <c:v>-146.0</c:v>
                </c:pt>
                <c:pt idx="1012">
                  <c:v>-160.0</c:v>
                </c:pt>
                <c:pt idx="1013">
                  <c:v>-148.0</c:v>
                </c:pt>
                <c:pt idx="1014">
                  <c:v>-62.0</c:v>
                </c:pt>
                <c:pt idx="1015">
                  <c:v>-56.0</c:v>
                </c:pt>
                <c:pt idx="1016">
                  <c:v>-10.0</c:v>
                </c:pt>
                <c:pt idx="1017">
                  <c:v>90.0</c:v>
                </c:pt>
                <c:pt idx="1018">
                  <c:v>138.0</c:v>
                </c:pt>
                <c:pt idx="1019">
                  <c:v>82.0</c:v>
                </c:pt>
                <c:pt idx="1020">
                  <c:v>90.0</c:v>
                </c:pt>
                <c:pt idx="1021">
                  <c:v>112.0</c:v>
                </c:pt>
                <c:pt idx="1022">
                  <c:v>54.0</c:v>
                </c:pt>
                <c:pt idx="1023">
                  <c:v>40.0</c:v>
                </c:pt>
                <c:pt idx="1024">
                  <c:v>62.0</c:v>
                </c:pt>
                <c:pt idx="1025">
                  <c:v>76.0</c:v>
                </c:pt>
                <c:pt idx="1026">
                  <c:v>146.0</c:v>
                </c:pt>
                <c:pt idx="1027">
                  <c:v>104.0</c:v>
                </c:pt>
                <c:pt idx="1028">
                  <c:v>38.0</c:v>
                </c:pt>
                <c:pt idx="1029">
                  <c:v>50.0</c:v>
                </c:pt>
                <c:pt idx="1030">
                  <c:v>-10.0</c:v>
                </c:pt>
                <c:pt idx="1031">
                  <c:v>22.0</c:v>
                </c:pt>
                <c:pt idx="1032">
                  <c:v>-2.0</c:v>
                </c:pt>
                <c:pt idx="1033">
                  <c:v>8.0</c:v>
                </c:pt>
                <c:pt idx="1034">
                  <c:v>-34.0</c:v>
                </c:pt>
                <c:pt idx="1035">
                  <c:v>14.0</c:v>
                </c:pt>
                <c:pt idx="1036">
                  <c:v>26.0</c:v>
                </c:pt>
                <c:pt idx="1037">
                  <c:v>-96.0</c:v>
                </c:pt>
                <c:pt idx="1038">
                  <c:v>-116.0</c:v>
                </c:pt>
                <c:pt idx="1039">
                  <c:v>-60.0</c:v>
                </c:pt>
                <c:pt idx="1040">
                  <c:v>-64.0</c:v>
                </c:pt>
                <c:pt idx="1041">
                  <c:v>-100.0</c:v>
                </c:pt>
                <c:pt idx="1042">
                  <c:v>-102.0</c:v>
                </c:pt>
                <c:pt idx="1043">
                  <c:v>-124.0</c:v>
                </c:pt>
                <c:pt idx="1044">
                  <c:v>-80.0</c:v>
                </c:pt>
                <c:pt idx="1045">
                  <c:v>-32.0</c:v>
                </c:pt>
                <c:pt idx="1046">
                  <c:v>-68.0</c:v>
                </c:pt>
                <c:pt idx="1047">
                  <c:v>-86.0</c:v>
                </c:pt>
                <c:pt idx="1048">
                  <c:v>-50.0</c:v>
                </c:pt>
                <c:pt idx="1049">
                  <c:v>-44.0</c:v>
                </c:pt>
                <c:pt idx="1050">
                  <c:v>-34.0</c:v>
                </c:pt>
                <c:pt idx="1051">
                  <c:v>-68.0</c:v>
                </c:pt>
                <c:pt idx="1052">
                  <c:v>-108.0</c:v>
                </c:pt>
                <c:pt idx="1053">
                  <c:v>-144.0</c:v>
                </c:pt>
                <c:pt idx="1054">
                  <c:v>-178.0</c:v>
                </c:pt>
                <c:pt idx="1055">
                  <c:v>-182.0</c:v>
                </c:pt>
                <c:pt idx="1056">
                  <c:v>-188.0</c:v>
                </c:pt>
                <c:pt idx="1057">
                  <c:v>-96.0</c:v>
                </c:pt>
                <c:pt idx="1058">
                  <c:v>-62.0</c:v>
                </c:pt>
                <c:pt idx="1059">
                  <c:v>-54.0</c:v>
                </c:pt>
                <c:pt idx="1060">
                  <c:v>18.0</c:v>
                </c:pt>
                <c:pt idx="1061">
                  <c:v>78.0</c:v>
                </c:pt>
                <c:pt idx="1062">
                  <c:v>74.0</c:v>
                </c:pt>
                <c:pt idx="1063">
                  <c:v>66.0</c:v>
                </c:pt>
                <c:pt idx="1064">
                  <c:v>16.0</c:v>
                </c:pt>
                <c:pt idx="1065">
                  <c:v>66.0</c:v>
                </c:pt>
                <c:pt idx="1066">
                  <c:v>104.0</c:v>
                </c:pt>
                <c:pt idx="1067">
                  <c:v>38.0</c:v>
                </c:pt>
                <c:pt idx="1068">
                  <c:v>146.0</c:v>
                </c:pt>
                <c:pt idx="1069">
                  <c:v>112.0</c:v>
                </c:pt>
                <c:pt idx="1070">
                  <c:v>46.0</c:v>
                </c:pt>
                <c:pt idx="1071">
                  <c:v>158.0</c:v>
                </c:pt>
                <c:pt idx="1072">
                  <c:v>196.0</c:v>
                </c:pt>
                <c:pt idx="1073">
                  <c:v>224.0</c:v>
                </c:pt>
                <c:pt idx="1074">
                  <c:v>224.0</c:v>
                </c:pt>
                <c:pt idx="1075">
                  <c:v>206.0</c:v>
                </c:pt>
                <c:pt idx="1076">
                  <c:v>216.0</c:v>
                </c:pt>
                <c:pt idx="1077">
                  <c:v>210.0</c:v>
                </c:pt>
                <c:pt idx="1078">
                  <c:v>154.0</c:v>
                </c:pt>
                <c:pt idx="1079">
                  <c:v>150.0</c:v>
                </c:pt>
                <c:pt idx="1080">
                  <c:v>150.0</c:v>
                </c:pt>
                <c:pt idx="1081">
                  <c:v>116.0</c:v>
                </c:pt>
                <c:pt idx="1082">
                  <c:v>94.0</c:v>
                </c:pt>
                <c:pt idx="1083">
                  <c:v>34.0</c:v>
                </c:pt>
                <c:pt idx="1084">
                  <c:v>76.0</c:v>
                </c:pt>
                <c:pt idx="1085">
                  <c:v>114.0</c:v>
                </c:pt>
                <c:pt idx="1086">
                  <c:v>128.0</c:v>
                </c:pt>
                <c:pt idx="1087">
                  <c:v>150.0</c:v>
                </c:pt>
                <c:pt idx="1088">
                  <c:v>250.0</c:v>
                </c:pt>
                <c:pt idx="1089">
                  <c:v>122.0</c:v>
                </c:pt>
                <c:pt idx="1090">
                  <c:v>20.0</c:v>
                </c:pt>
                <c:pt idx="1091">
                  <c:v>8.0</c:v>
                </c:pt>
                <c:pt idx="1092">
                  <c:v>-88.0</c:v>
                </c:pt>
                <c:pt idx="1093">
                  <c:v>-146.0</c:v>
                </c:pt>
                <c:pt idx="1094">
                  <c:v>-204.0</c:v>
                </c:pt>
                <c:pt idx="1095">
                  <c:v>-264.0</c:v>
                </c:pt>
                <c:pt idx="1096">
                  <c:v>-298.0</c:v>
                </c:pt>
                <c:pt idx="1097">
                  <c:v>-300.0</c:v>
                </c:pt>
                <c:pt idx="1098">
                  <c:v>-368.0</c:v>
                </c:pt>
                <c:pt idx="1099">
                  <c:v>-396.0</c:v>
                </c:pt>
                <c:pt idx="1100">
                  <c:v>-424.0</c:v>
                </c:pt>
                <c:pt idx="1101">
                  <c:v>-506.0</c:v>
                </c:pt>
                <c:pt idx="1102">
                  <c:v>-526.0</c:v>
                </c:pt>
                <c:pt idx="1103">
                  <c:v>-590.0</c:v>
                </c:pt>
                <c:pt idx="1104">
                  <c:v>-594.0</c:v>
                </c:pt>
                <c:pt idx="1105">
                  <c:v>-670.0</c:v>
                </c:pt>
                <c:pt idx="1106">
                  <c:v>-690.0</c:v>
                </c:pt>
                <c:pt idx="1107">
                  <c:v>-738.0</c:v>
                </c:pt>
                <c:pt idx="1108">
                  <c:v>-906.0</c:v>
                </c:pt>
                <c:pt idx="1109">
                  <c:v>-1058.0</c:v>
                </c:pt>
                <c:pt idx="1110">
                  <c:v>-1138.0</c:v>
                </c:pt>
                <c:pt idx="1111">
                  <c:v>-1146.0</c:v>
                </c:pt>
                <c:pt idx="1112">
                  <c:v>-1128.0</c:v>
                </c:pt>
                <c:pt idx="1113">
                  <c:v>-1042.0</c:v>
                </c:pt>
                <c:pt idx="1114">
                  <c:v>-1022.0</c:v>
                </c:pt>
                <c:pt idx="1115">
                  <c:v>-1034.0</c:v>
                </c:pt>
                <c:pt idx="1116">
                  <c:v>-1050.0</c:v>
                </c:pt>
                <c:pt idx="1117">
                  <c:v>-1082.0</c:v>
                </c:pt>
                <c:pt idx="1118">
                  <c:v>-1058.0</c:v>
                </c:pt>
                <c:pt idx="1119">
                  <c:v>-940.0</c:v>
                </c:pt>
                <c:pt idx="1120">
                  <c:v>-946.0</c:v>
                </c:pt>
                <c:pt idx="1121">
                  <c:v>-972.0</c:v>
                </c:pt>
                <c:pt idx="1122">
                  <c:v>-1014.0</c:v>
                </c:pt>
                <c:pt idx="1123">
                  <c:v>-1062.0</c:v>
                </c:pt>
                <c:pt idx="1124">
                  <c:v>-1010.0</c:v>
                </c:pt>
                <c:pt idx="1125">
                  <c:v>-1022.0</c:v>
                </c:pt>
                <c:pt idx="1126">
                  <c:v>-1016.0</c:v>
                </c:pt>
                <c:pt idx="1127">
                  <c:v>-1028.0</c:v>
                </c:pt>
                <c:pt idx="1128">
                  <c:v>-1094.0</c:v>
                </c:pt>
                <c:pt idx="1129">
                  <c:v>-1100.0</c:v>
                </c:pt>
                <c:pt idx="1130">
                  <c:v>-1120.0</c:v>
                </c:pt>
                <c:pt idx="1131">
                  <c:v>-1018.0</c:v>
                </c:pt>
                <c:pt idx="1132">
                  <c:v>-994.0</c:v>
                </c:pt>
                <c:pt idx="1133">
                  <c:v>-980.0</c:v>
                </c:pt>
                <c:pt idx="1134">
                  <c:v>-1076.0</c:v>
                </c:pt>
                <c:pt idx="1135">
                  <c:v>-1114.0</c:v>
                </c:pt>
                <c:pt idx="1136">
                  <c:v>-1148.0</c:v>
                </c:pt>
                <c:pt idx="1137">
                  <c:v>-1170.0</c:v>
                </c:pt>
                <c:pt idx="1138">
                  <c:v>-1188.0</c:v>
                </c:pt>
                <c:pt idx="1139">
                  <c:v>-1218.0</c:v>
                </c:pt>
                <c:pt idx="1140">
                  <c:v>-1230.0</c:v>
                </c:pt>
                <c:pt idx="1141">
                  <c:v>-1246.0</c:v>
                </c:pt>
                <c:pt idx="1142">
                  <c:v>-1266.0</c:v>
                </c:pt>
                <c:pt idx="1143">
                  <c:v>-1290.0</c:v>
                </c:pt>
                <c:pt idx="1144">
                  <c:v>-1206.0</c:v>
                </c:pt>
                <c:pt idx="1145">
                  <c:v>-1146.0</c:v>
                </c:pt>
                <c:pt idx="1146">
                  <c:v>-1140.0</c:v>
                </c:pt>
                <c:pt idx="1147">
                  <c:v>-1178.0</c:v>
                </c:pt>
                <c:pt idx="1148">
                  <c:v>-1176.0</c:v>
                </c:pt>
                <c:pt idx="1149">
                  <c:v>-1182.0</c:v>
                </c:pt>
                <c:pt idx="1150">
                  <c:v>-1164.0</c:v>
                </c:pt>
                <c:pt idx="1151">
                  <c:v>-1148.0</c:v>
                </c:pt>
                <c:pt idx="1152">
                  <c:v>-1116.0</c:v>
                </c:pt>
                <c:pt idx="1153">
                  <c:v>-1096.0</c:v>
                </c:pt>
                <c:pt idx="1154">
                  <c:v>-1044.0</c:v>
                </c:pt>
                <c:pt idx="1155">
                  <c:v>-976.0</c:v>
                </c:pt>
                <c:pt idx="1156">
                  <c:v>-924.0</c:v>
                </c:pt>
                <c:pt idx="1157">
                  <c:v>-914.0</c:v>
                </c:pt>
                <c:pt idx="1158">
                  <c:v>-942.0</c:v>
                </c:pt>
                <c:pt idx="1159">
                  <c:v>-958.0</c:v>
                </c:pt>
                <c:pt idx="1160">
                  <c:v>-1006.0</c:v>
                </c:pt>
                <c:pt idx="1161">
                  <c:v>-972.0</c:v>
                </c:pt>
                <c:pt idx="1162">
                  <c:v>-930.0</c:v>
                </c:pt>
                <c:pt idx="1163">
                  <c:v>-944.0</c:v>
                </c:pt>
                <c:pt idx="1164">
                  <c:v>-958.0</c:v>
                </c:pt>
                <c:pt idx="1165">
                  <c:v>-974.0</c:v>
                </c:pt>
                <c:pt idx="1166">
                  <c:v>-956.0</c:v>
                </c:pt>
                <c:pt idx="1167">
                  <c:v>-932.0</c:v>
                </c:pt>
                <c:pt idx="1168">
                  <c:v>-912.0</c:v>
                </c:pt>
                <c:pt idx="1169">
                  <c:v>-940.0</c:v>
                </c:pt>
                <c:pt idx="1170">
                  <c:v>-994.0</c:v>
                </c:pt>
                <c:pt idx="1171">
                  <c:v>-976.0</c:v>
                </c:pt>
                <c:pt idx="1172">
                  <c:v>-888.0</c:v>
                </c:pt>
                <c:pt idx="1173">
                  <c:v>-818.0</c:v>
                </c:pt>
                <c:pt idx="1174">
                  <c:v>-758.0</c:v>
                </c:pt>
                <c:pt idx="1175">
                  <c:v>-874.0</c:v>
                </c:pt>
                <c:pt idx="1176">
                  <c:v>-850.0</c:v>
                </c:pt>
                <c:pt idx="1177">
                  <c:v>-862.0</c:v>
                </c:pt>
                <c:pt idx="1178">
                  <c:v>-922.0</c:v>
                </c:pt>
                <c:pt idx="1179">
                  <c:v>-978.0</c:v>
                </c:pt>
                <c:pt idx="1180">
                  <c:v>-996.0</c:v>
                </c:pt>
                <c:pt idx="1181">
                  <c:v>-1040.0</c:v>
                </c:pt>
                <c:pt idx="1182">
                  <c:v>-1066.0</c:v>
                </c:pt>
                <c:pt idx="1183">
                  <c:v>-1174.0</c:v>
                </c:pt>
                <c:pt idx="1184">
                  <c:v>-1218.0</c:v>
                </c:pt>
                <c:pt idx="1185">
                  <c:v>-1176.0</c:v>
                </c:pt>
                <c:pt idx="1186">
                  <c:v>-1156.0</c:v>
                </c:pt>
                <c:pt idx="1187">
                  <c:v>-1238.0</c:v>
                </c:pt>
                <c:pt idx="1188">
                  <c:v>-1284.0</c:v>
                </c:pt>
                <c:pt idx="1189">
                  <c:v>-1248.0</c:v>
                </c:pt>
                <c:pt idx="1190">
                  <c:v>-1214.0</c:v>
                </c:pt>
                <c:pt idx="1191">
                  <c:v>-1120.0</c:v>
                </c:pt>
                <c:pt idx="1192">
                  <c:v>-1042.0</c:v>
                </c:pt>
                <c:pt idx="1193">
                  <c:v>-1042.0</c:v>
                </c:pt>
                <c:pt idx="1194">
                  <c:v>-1078.0</c:v>
                </c:pt>
                <c:pt idx="1195">
                  <c:v>-1076.0</c:v>
                </c:pt>
                <c:pt idx="1196">
                  <c:v>-1044.0</c:v>
                </c:pt>
                <c:pt idx="1197">
                  <c:v>-1084.0</c:v>
                </c:pt>
                <c:pt idx="1198">
                  <c:v>-1116.0</c:v>
                </c:pt>
                <c:pt idx="1199">
                  <c:v>-1210.0</c:v>
                </c:pt>
                <c:pt idx="1200">
                  <c:v>-1202.0</c:v>
                </c:pt>
                <c:pt idx="1201">
                  <c:v>-1208.0</c:v>
                </c:pt>
                <c:pt idx="1202">
                  <c:v>-1144.0</c:v>
                </c:pt>
                <c:pt idx="1203">
                  <c:v>-1148.0</c:v>
                </c:pt>
                <c:pt idx="1204">
                  <c:v>-1152.0</c:v>
                </c:pt>
                <c:pt idx="1205">
                  <c:v>-1114.0</c:v>
                </c:pt>
                <c:pt idx="1206">
                  <c:v>-1182.0</c:v>
                </c:pt>
                <c:pt idx="1207">
                  <c:v>-1202.0</c:v>
                </c:pt>
                <c:pt idx="1208">
                  <c:v>-1188.0</c:v>
                </c:pt>
                <c:pt idx="1209">
                  <c:v>-1182.0</c:v>
                </c:pt>
                <c:pt idx="1210">
                  <c:v>-1208.0</c:v>
                </c:pt>
                <c:pt idx="1211">
                  <c:v>-1236.0</c:v>
                </c:pt>
                <c:pt idx="1212">
                  <c:v>-1242.0</c:v>
                </c:pt>
                <c:pt idx="1213">
                  <c:v>-1216.0</c:v>
                </c:pt>
                <c:pt idx="1214">
                  <c:v>-1206.0</c:v>
                </c:pt>
                <c:pt idx="1215">
                  <c:v>-1190.0</c:v>
                </c:pt>
                <c:pt idx="1216">
                  <c:v>-1114.0</c:v>
                </c:pt>
                <c:pt idx="1217">
                  <c:v>-1056.0</c:v>
                </c:pt>
                <c:pt idx="1218">
                  <c:v>-1124.0</c:v>
                </c:pt>
                <c:pt idx="1219">
                  <c:v>-1200.0</c:v>
                </c:pt>
                <c:pt idx="1220">
                  <c:v>-1216.0</c:v>
                </c:pt>
                <c:pt idx="1221">
                  <c:v>-1232.0</c:v>
                </c:pt>
                <c:pt idx="1222">
                  <c:v>-1244.0</c:v>
                </c:pt>
                <c:pt idx="1223">
                  <c:v>-1300.0</c:v>
                </c:pt>
                <c:pt idx="1224">
                  <c:v>-1330.0</c:v>
                </c:pt>
                <c:pt idx="1225">
                  <c:v>-1248.0</c:v>
                </c:pt>
                <c:pt idx="1226">
                  <c:v>-1226.0</c:v>
                </c:pt>
                <c:pt idx="1227">
                  <c:v>-1238.0</c:v>
                </c:pt>
                <c:pt idx="1228">
                  <c:v>-1246.0</c:v>
                </c:pt>
                <c:pt idx="1229">
                  <c:v>-1280.0</c:v>
                </c:pt>
                <c:pt idx="1230">
                  <c:v>-1300.0</c:v>
                </c:pt>
                <c:pt idx="1231">
                  <c:v>-1278.0</c:v>
                </c:pt>
                <c:pt idx="1232">
                  <c:v>-1290.0</c:v>
                </c:pt>
                <c:pt idx="1233">
                  <c:v>-1306.0</c:v>
                </c:pt>
                <c:pt idx="1234">
                  <c:v>-1340.0</c:v>
                </c:pt>
                <c:pt idx="1235">
                  <c:v>-1282.0</c:v>
                </c:pt>
                <c:pt idx="1236">
                  <c:v>-1280.0</c:v>
                </c:pt>
                <c:pt idx="1237">
                  <c:v>-1326.0</c:v>
                </c:pt>
                <c:pt idx="1238">
                  <c:v>-1410.0</c:v>
                </c:pt>
                <c:pt idx="1239">
                  <c:v>-1444.0</c:v>
                </c:pt>
                <c:pt idx="1240">
                  <c:v>-1478.0</c:v>
                </c:pt>
                <c:pt idx="1241">
                  <c:v>-1428.0</c:v>
                </c:pt>
                <c:pt idx="1242">
                  <c:v>-1380.0</c:v>
                </c:pt>
                <c:pt idx="1243">
                  <c:v>-1406.0</c:v>
                </c:pt>
                <c:pt idx="1244">
                  <c:v>-1424.0</c:v>
                </c:pt>
                <c:pt idx="1245">
                  <c:v>-1446.0</c:v>
                </c:pt>
                <c:pt idx="1246">
                  <c:v>-1466.0</c:v>
                </c:pt>
                <c:pt idx="1247">
                  <c:v>-1462.0</c:v>
                </c:pt>
                <c:pt idx="1248">
                  <c:v>-1370.0</c:v>
                </c:pt>
                <c:pt idx="1249">
                  <c:v>-1382.0</c:v>
                </c:pt>
                <c:pt idx="1250">
                  <c:v>-1496.0</c:v>
                </c:pt>
                <c:pt idx="1251">
                  <c:v>-1586.0</c:v>
                </c:pt>
                <c:pt idx="1252">
                  <c:v>-1574.0</c:v>
                </c:pt>
                <c:pt idx="1253">
                  <c:v>-1584.0</c:v>
                </c:pt>
                <c:pt idx="1254">
                  <c:v>-1646.0</c:v>
                </c:pt>
                <c:pt idx="1255">
                  <c:v>-1638.0</c:v>
                </c:pt>
                <c:pt idx="1256">
                  <c:v>-1636.0</c:v>
                </c:pt>
                <c:pt idx="1257">
                  <c:v>-1634.0</c:v>
                </c:pt>
                <c:pt idx="1258">
                  <c:v>-1578.0</c:v>
                </c:pt>
                <c:pt idx="1259">
                  <c:v>-1590.0</c:v>
                </c:pt>
                <c:pt idx="1260">
                  <c:v>-1582.0</c:v>
                </c:pt>
                <c:pt idx="1261">
                  <c:v>-1650.0</c:v>
                </c:pt>
                <c:pt idx="1262">
                  <c:v>-1698.0</c:v>
                </c:pt>
                <c:pt idx="1263">
                  <c:v>-1758.0</c:v>
                </c:pt>
                <c:pt idx="1264">
                  <c:v>-1796.0</c:v>
                </c:pt>
                <c:pt idx="1265">
                  <c:v>-1774.0</c:v>
                </c:pt>
                <c:pt idx="1266">
                  <c:v>-1766.0</c:v>
                </c:pt>
                <c:pt idx="1267">
                  <c:v>-1756.0</c:v>
                </c:pt>
                <c:pt idx="1268">
                  <c:v>-1688.0</c:v>
                </c:pt>
                <c:pt idx="1269">
                  <c:v>-1738.0</c:v>
                </c:pt>
                <c:pt idx="1270">
                  <c:v>-1738.0</c:v>
                </c:pt>
                <c:pt idx="1271">
                  <c:v>-1800.0</c:v>
                </c:pt>
                <c:pt idx="1272">
                  <c:v>-1794.0</c:v>
                </c:pt>
                <c:pt idx="1273">
                  <c:v>-1802.0</c:v>
                </c:pt>
                <c:pt idx="1274">
                  <c:v>-1782.0</c:v>
                </c:pt>
                <c:pt idx="1275">
                  <c:v>-1750.0</c:v>
                </c:pt>
                <c:pt idx="1276">
                  <c:v>-1822.0</c:v>
                </c:pt>
                <c:pt idx="1277">
                  <c:v>-1826.0</c:v>
                </c:pt>
                <c:pt idx="1278">
                  <c:v>-1830.0</c:v>
                </c:pt>
                <c:pt idx="1279">
                  <c:v>-1944.0</c:v>
                </c:pt>
                <c:pt idx="1280">
                  <c:v>-2014.0</c:v>
                </c:pt>
                <c:pt idx="1281">
                  <c:v>-1890.0</c:v>
                </c:pt>
                <c:pt idx="1282">
                  <c:v>-1788.0</c:v>
                </c:pt>
                <c:pt idx="1283">
                  <c:v>-1698.0</c:v>
                </c:pt>
                <c:pt idx="1284">
                  <c:v>-1740.0</c:v>
                </c:pt>
                <c:pt idx="1285">
                  <c:v>-1760.0</c:v>
                </c:pt>
                <c:pt idx="1286">
                  <c:v>-1848.0</c:v>
                </c:pt>
                <c:pt idx="1287">
                  <c:v>-1854.0</c:v>
                </c:pt>
                <c:pt idx="1288">
                  <c:v>-1752.0</c:v>
                </c:pt>
                <c:pt idx="1289">
                  <c:v>-1754.0</c:v>
                </c:pt>
                <c:pt idx="1290">
                  <c:v>-1828.0</c:v>
                </c:pt>
                <c:pt idx="1291">
                  <c:v>-1858.0</c:v>
                </c:pt>
                <c:pt idx="1292">
                  <c:v>-1868.0</c:v>
                </c:pt>
                <c:pt idx="1293">
                  <c:v>-1820.0</c:v>
                </c:pt>
                <c:pt idx="1294">
                  <c:v>-1798.0</c:v>
                </c:pt>
                <c:pt idx="1295">
                  <c:v>-1796.0</c:v>
                </c:pt>
                <c:pt idx="1296">
                  <c:v>-1798.0</c:v>
                </c:pt>
                <c:pt idx="1297">
                  <c:v>-1766.0</c:v>
                </c:pt>
                <c:pt idx="1298">
                  <c:v>-1672.0</c:v>
                </c:pt>
                <c:pt idx="1299">
                  <c:v>-1686.0</c:v>
                </c:pt>
                <c:pt idx="1300">
                  <c:v>-1748.0</c:v>
                </c:pt>
                <c:pt idx="1301">
                  <c:v>-1818.0</c:v>
                </c:pt>
                <c:pt idx="1302">
                  <c:v>-1754.0</c:v>
                </c:pt>
                <c:pt idx="1303">
                  <c:v>-1778.0</c:v>
                </c:pt>
                <c:pt idx="1304">
                  <c:v>-1786.0</c:v>
                </c:pt>
                <c:pt idx="1305">
                  <c:v>-1954.0</c:v>
                </c:pt>
                <c:pt idx="1306">
                  <c:v>-2056.0</c:v>
                </c:pt>
                <c:pt idx="1307">
                  <c:v>-2130.0</c:v>
                </c:pt>
                <c:pt idx="1308">
                  <c:v>-2250.0</c:v>
                </c:pt>
                <c:pt idx="1309">
                  <c:v>-2272.0</c:v>
                </c:pt>
                <c:pt idx="1310">
                  <c:v>-2308.0</c:v>
                </c:pt>
                <c:pt idx="1311">
                  <c:v>-2320.0</c:v>
                </c:pt>
                <c:pt idx="1312">
                  <c:v>-2342.0</c:v>
                </c:pt>
                <c:pt idx="1313">
                  <c:v>-2408.0</c:v>
                </c:pt>
                <c:pt idx="1314">
                  <c:v>-2484.0</c:v>
                </c:pt>
                <c:pt idx="1315">
                  <c:v>-2370.0</c:v>
                </c:pt>
                <c:pt idx="1316">
                  <c:v>-2366.0</c:v>
                </c:pt>
                <c:pt idx="1317">
                  <c:v>-2378.0</c:v>
                </c:pt>
                <c:pt idx="1318">
                  <c:v>-2352.0</c:v>
                </c:pt>
                <c:pt idx="1319">
                  <c:v>-2386.0</c:v>
                </c:pt>
                <c:pt idx="1320">
                  <c:v>-2362.0</c:v>
                </c:pt>
                <c:pt idx="1321">
                  <c:v>-2408.0</c:v>
                </c:pt>
                <c:pt idx="1322">
                  <c:v>-2408.0</c:v>
                </c:pt>
                <c:pt idx="1323">
                  <c:v>-2378.0</c:v>
                </c:pt>
                <c:pt idx="1324">
                  <c:v>-2390.0</c:v>
                </c:pt>
                <c:pt idx="1325">
                  <c:v>-2406.0</c:v>
                </c:pt>
                <c:pt idx="1326">
                  <c:v>-2432.0</c:v>
                </c:pt>
                <c:pt idx="1327">
                  <c:v>-2394.0</c:v>
                </c:pt>
                <c:pt idx="1328">
                  <c:v>-2376.0</c:v>
                </c:pt>
                <c:pt idx="1329">
                  <c:v>-2376.0</c:v>
                </c:pt>
                <c:pt idx="1330">
                  <c:v>-2420.0</c:v>
                </c:pt>
                <c:pt idx="1331">
                  <c:v>-2476.0</c:v>
                </c:pt>
                <c:pt idx="1332">
                  <c:v>-2510.0</c:v>
                </c:pt>
                <c:pt idx="1333">
                  <c:v>-2592.0</c:v>
                </c:pt>
                <c:pt idx="1334">
                  <c:v>-2688.0</c:v>
                </c:pt>
                <c:pt idx="1335">
                  <c:v>-2718.0</c:v>
                </c:pt>
                <c:pt idx="1336">
                  <c:v>-2738.0</c:v>
                </c:pt>
                <c:pt idx="1337">
                  <c:v>-2736.0</c:v>
                </c:pt>
                <c:pt idx="1338">
                  <c:v>-2788.0</c:v>
                </c:pt>
                <c:pt idx="1339">
                  <c:v>-2852.0</c:v>
                </c:pt>
                <c:pt idx="1340">
                  <c:v>-2866.0</c:v>
                </c:pt>
                <c:pt idx="1341">
                  <c:v>-2876.0</c:v>
                </c:pt>
                <c:pt idx="1342">
                  <c:v>-2846.0</c:v>
                </c:pt>
                <c:pt idx="1343">
                  <c:v>-2862.0</c:v>
                </c:pt>
                <c:pt idx="1344">
                  <c:v>-2878.0</c:v>
                </c:pt>
                <c:pt idx="1345">
                  <c:v>-2886.0</c:v>
                </c:pt>
                <c:pt idx="1346">
                  <c:v>-2856.0</c:v>
                </c:pt>
                <c:pt idx="1347">
                  <c:v>-2796.0</c:v>
                </c:pt>
                <c:pt idx="1348">
                  <c:v>-2792.0</c:v>
                </c:pt>
                <c:pt idx="1349">
                  <c:v>-2824.0</c:v>
                </c:pt>
                <c:pt idx="1350">
                  <c:v>-2844.0</c:v>
                </c:pt>
                <c:pt idx="1351">
                  <c:v>-2834.0</c:v>
                </c:pt>
                <c:pt idx="1352">
                  <c:v>-2868.0</c:v>
                </c:pt>
                <c:pt idx="1353">
                  <c:v>-2914.0</c:v>
                </c:pt>
                <c:pt idx="1354">
                  <c:v>-2816.0</c:v>
                </c:pt>
                <c:pt idx="1355">
                  <c:v>-2756.0</c:v>
                </c:pt>
                <c:pt idx="1356">
                  <c:v>-2828.0</c:v>
                </c:pt>
                <c:pt idx="1357">
                  <c:v>-2880.0</c:v>
                </c:pt>
                <c:pt idx="1358">
                  <c:v>-2914.0</c:v>
                </c:pt>
                <c:pt idx="1359">
                  <c:v>-2904.0</c:v>
                </c:pt>
                <c:pt idx="1360">
                  <c:v>-2880.0</c:v>
                </c:pt>
                <c:pt idx="1361">
                  <c:v>-2966.0</c:v>
                </c:pt>
                <c:pt idx="1362">
                  <c:v>-3008.0</c:v>
                </c:pt>
                <c:pt idx="1363">
                  <c:v>-3038.0</c:v>
                </c:pt>
                <c:pt idx="1364">
                  <c:v>-3052.0</c:v>
                </c:pt>
                <c:pt idx="1365">
                  <c:v>-3014.0</c:v>
                </c:pt>
                <c:pt idx="1366">
                  <c:v>-3026.0</c:v>
                </c:pt>
                <c:pt idx="1367">
                  <c:v>-3044.0</c:v>
                </c:pt>
                <c:pt idx="1368">
                  <c:v>-3058.0</c:v>
                </c:pt>
                <c:pt idx="1369">
                  <c:v>-3090.0</c:v>
                </c:pt>
                <c:pt idx="1370">
                  <c:v>-3108.0</c:v>
                </c:pt>
                <c:pt idx="1371">
                  <c:v>-3206.0</c:v>
                </c:pt>
                <c:pt idx="1372">
                  <c:v>-3268.0</c:v>
                </c:pt>
                <c:pt idx="1373">
                  <c:v>-3308.0</c:v>
                </c:pt>
                <c:pt idx="1374">
                  <c:v>-3302.0</c:v>
                </c:pt>
                <c:pt idx="1375">
                  <c:v>-3284.0</c:v>
                </c:pt>
                <c:pt idx="1376">
                  <c:v>-3324.0</c:v>
                </c:pt>
                <c:pt idx="1377">
                  <c:v>-3350.0</c:v>
                </c:pt>
                <c:pt idx="1378">
                  <c:v>-3360.0</c:v>
                </c:pt>
                <c:pt idx="1379">
                  <c:v>-3328.0</c:v>
                </c:pt>
                <c:pt idx="1380">
                  <c:v>-3364.0</c:v>
                </c:pt>
                <c:pt idx="1381">
                  <c:v>-3392.0</c:v>
                </c:pt>
                <c:pt idx="1382">
                  <c:v>-3446.0</c:v>
                </c:pt>
                <c:pt idx="1383">
                  <c:v>-3464.0</c:v>
                </c:pt>
                <c:pt idx="1384">
                  <c:v>-3486.0</c:v>
                </c:pt>
                <c:pt idx="1385">
                  <c:v>-3494.0</c:v>
                </c:pt>
                <c:pt idx="1386">
                  <c:v>-3456.0</c:v>
                </c:pt>
                <c:pt idx="1387">
                  <c:v>-3522.0</c:v>
                </c:pt>
                <c:pt idx="1388">
                  <c:v>-3514.0</c:v>
                </c:pt>
                <c:pt idx="1389">
                  <c:v>-3518.0</c:v>
                </c:pt>
                <c:pt idx="1390">
                  <c:v>-3558.0</c:v>
                </c:pt>
                <c:pt idx="1391">
                  <c:v>-3504.0</c:v>
                </c:pt>
                <c:pt idx="1392">
                  <c:v>-3530.0</c:v>
                </c:pt>
                <c:pt idx="1393">
                  <c:v>-3662.0</c:v>
                </c:pt>
                <c:pt idx="1394">
                  <c:v>-3698.0</c:v>
                </c:pt>
                <c:pt idx="1395">
                  <c:v>-3714.0</c:v>
                </c:pt>
                <c:pt idx="1396">
                  <c:v>-3766.0</c:v>
                </c:pt>
                <c:pt idx="1397">
                  <c:v>-3852.0</c:v>
                </c:pt>
                <c:pt idx="1398">
                  <c:v>-3934.0</c:v>
                </c:pt>
                <c:pt idx="1399">
                  <c:v>-3972.0</c:v>
                </c:pt>
                <c:pt idx="1400">
                  <c:v>-4042.0</c:v>
                </c:pt>
                <c:pt idx="1401">
                  <c:v>-4106.0</c:v>
                </c:pt>
                <c:pt idx="1402">
                  <c:v>-4036.0</c:v>
                </c:pt>
                <c:pt idx="1403">
                  <c:v>-3980.0</c:v>
                </c:pt>
                <c:pt idx="1404">
                  <c:v>-4014.0</c:v>
                </c:pt>
                <c:pt idx="1405">
                  <c:v>-3986.0</c:v>
                </c:pt>
                <c:pt idx="1406">
                  <c:v>-4030.0</c:v>
                </c:pt>
                <c:pt idx="1407">
                  <c:v>-4006.0</c:v>
                </c:pt>
                <c:pt idx="1408">
                  <c:v>-3998.0</c:v>
                </c:pt>
                <c:pt idx="1409">
                  <c:v>-3970.0</c:v>
                </c:pt>
                <c:pt idx="1410">
                  <c:v>-3920.0</c:v>
                </c:pt>
                <c:pt idx="1411">
                  <c:v>-3954.0</c:v>
                </c:pt>
                <c:pt idx="1412">
                  <c:v>-3992.0</c:v>
                </c:pt>
                <c:pt idx="1413">
                  <c:v>-3950.0</c:v>
                </c:pt>
                <c:pt idx="1414">
                  <c:v>-3936.0</c:v>
                </c:pt>
                <c:pt idx="1415">
                  <c:v>-3970.0</c:v>
                </c:pt>
                <c:pt idx="1416">
                  <c:v>-4058.0</c:v>
                </c:pt>
                <c:pt idx="1417">
                  <c:v>-4074.0</c:v>
                </c:pt>
                <c:pt idx="1418">
                  <c:v>-3956.0</c:v>
                </c:pt>
                <c:pt idx="1419">
                  <c:v>-3852.0</c:v>
                </c:pt>
                <c:pt idx="1420">
                  <c:v>-3884.0</c:v>
                </c:pt>
                <c:pt idx="1421">
                  <c:v>-3902.0</c:v>
                </c:pt>
                <c:pt idx="1422">
                  <c:v>-3950.0</c:v>
                </c:pt>
                <c:pt idx="1423">
                  <c:v>-3960.0</c:v>
                </c:pt>
                <c:pt idx="1424">
                  <c:v>-4008.0</c:v>
                </c:pt>
                <c:pt idx="1425">
                  <c:v>-3970.0</c:v>
                </c:pt>
                <c:pt idx="1426">
                  <c:v>-3992.0</c:v>
                </c:pt>
                <c:pt idx="1427">
                  <c:v>-4026.0</c:v>
                </c:pt>
                <c:pt idx="1428">
                  <c:v>-4088.0</c:v>
                </c:pt>
                <c:pt idx="1429">
                  <c:v>-4108.0</c:v>
                </c:pt>
                <c:pt idx="1430">
                  <c:v>-4104.0</c:v>
                </c:pt>
                <c:pt idx="1431">
                  <c:v>-4082.0</c:v>
                </c:pt>
                <c:pt idx="1432">
                  <c:v>-4116.0</c:v>
                </c:pt>
                <c:pt idx="1433">
                  <c:v>-4132.0</c:v>
                </c:pt>
                <c:pt idx="1434">
                  <c:v>-4160.0</c:v>
                </c:pt>
                <c:pt idx="1435">
                  <c:v>-4186.0</c:v>
                </c:pt>
                <c:pt idx="1436">
                  <c:v>-4244.0</c:v>
                </c:pt>
                <c:pt idx="1437">
                  <c:v>-4294.0</c:v>
                </c:pt>
                <c:pt idx="1438">
                  <c:v>-4288.0</c:v>
                </c:pt>
                <c:pt idx="1439">
                  <c:v>-4254.0</c:v>
                </c:pt>
                <c:pt idx="1440">
                  <c:v>-4174.0</c:v>
                </c:pt>
                <c:pt idx="1441">
                  <c:v>-4242.0</c:v>
                </c:pt>
                <c:pt idx="1442">
                  <c:v>-4338.0</c:v>
                </c:pt>
                <c:pt idx="1443">
                  <c:v>-4370.0</c:v>
                </c:pt>
                <c:pt idx="1444">
                  <c:v>-4476.0</c:v>
                </c:pt>
                <c:pt idx="1445">
                  <c:v>-4526.0</c:v>
                </c:pt>
                <c:pt idx="1446">
                  <c:v>-4544.0</c:v>
                </c:pt>
                <c:pt idx="1447">
                  <c:v>-4520.0</c:v>
                </c:pt>
                <c:pt idx="1448">
                  <c:v>-4394.0</c:v>
                </c:pt>
                <c:pt idx="1449">
                  <c:v>-4238.0</c:v>
                </c:pt>
                <c:pt idx="1450">
                  <c:v>-4338.0</c:v>
                </c:pt>
                <c:pt idx="1451">
                  <c:v>-4280.0</c:v>
                </c:pt>
                <c:pt idx="1452">
                  <c:v>-4260.0</c:v>
                </c:pt>
                <c:pt idx="1453">
                  <c:v>-4228.0</c:v>
                </c:pt>
                <c:pt idx="1454">
                  <c:v>-4270.0</c:v>
                </c:pt>
                <c:pt idx="1455">
                  <c:v>-4228.0</c:v>
                </c:pt>
                <c:pt idx="1456">
                  <c:v>-4212.0</c:v>
                </c:pt>
                <c:pt idx="1457">
                  <c:v>-4162.0</c:v>
                </c:pt>
                <c:pt idx="1458">
                  <c:v>-4166.0</c:v>
                </c:pt>
                <c:pt idx="1459">
                  <c:v>-4194.0</c:v>
                </c:pt>
                <c:pt idx="1460">
                  <c:v>-4228.0</c:v>
                </c:pt>
                <c:pt idx="1461">
                  <c:v>-4128.0</c:v>
                </c:pt>
                <c:pt idx="1462">
                  <c:v>-4152.0</c:v>
                </c:pt>
                <c:pt idx="1463">
                  <c:v>-4132.0</c:v>
                </c:pt>
                <c:pt idx="1464">
                  <c:v>-4154.0</c:v>
                </c:pt>
                <c:pt idx="1465">
                  <c:v>-4098.0</c:v>
                </c:pt>
                <c:pt idx="1466">
                  <c:v>-4116.0</c:v>
                </c:pt>
                <c:pt idx="1467">
                  <c:v>-4160.0</c:v>
                </c:pt>
                <c:pt idx="1468">
                  <c:v>-4184.0</c:v>
                </c:pt>
                <c:pt idx="1469">
                  <c:v>-4184.0</c:v>
                </c:pt>
                <c:pt idx="1470">
                  <c:v>-4148.0</c:v>
                </c:pt>
                <c:pt idx="1471">
                  <c:v>-4134.0</c:v>
                </c:pt>
                <c:pt idx="1472">
                  <c:v>-4148.0</c:v>
                </c:pt>
                <c:pt idx="1473">
                  <c:v>-4110.0</c:v>
                </c:pt>
                <c:pt idx="1474">
                  <c:v>-4078.0</c:v>
                </c:pt>
                <c:pt idx="1475">
                  <c:v>-4112.0</c:v>
                </c:pt>
                <c:pt idx="1476">
                  <c:v>-4110.0</c:v>
                </c:pt>
                <c:pt idx="1477">
                  <c:v>-4006.0</c:v>
                </c:pt>
                <c:pt idx="1478">
                  <c:v>-3888.0</c:v>
                </c:pt>
                <c:pt idx="1479">
                  <c:v>-3836.0</c:v>
                </c:pt>
                <c:pt idx="1480">
                  <c:v>-3828.0</c:v>
                </c:pt>
                <c:pt idx="1481">
                  <c:v>-3778.0</c:v>
                </c:pt>
                <c:pt idx="1482">
                  <c:v>-3756.0</c:v>
                </c:pt>
                <c:pt idx="1483">
                  <c:v>-3674.0</c:v>
                </c:pt>
                <c:pt idx="1484">
                  <c:v>-3662.0</c:v>
                </c:pt>
                <c:pt idx="1485">
                  <c:v>-3676.0</c:v>
                </c:pt>
                <c:pt idx="1486">
                  <c:v>-3638.0</c:v>
                </c:pt>
                <c:pt idx="1487">
                  <c:v>-3634.0</c:v>
                </c:pt>
                <c:pt idx="1488">
                  <c:v>-3544.0</c:v>
                </c:pt>
                <c:pt idx="1489">
                  <c:v>-3462.0</c:v>
                </c:pt>
                <c:pt idx="1490">
                  <c:v>-3372.0</c:v>
                </c:pt>
                <c:pt idx="1491">
                  <c:v>-3362.0</c:v>
                </c:pt>
                <c:pt idx="1492">
                  <c:v>-3440.0</c:v>
                </c:pt>
                <c:pt idx="1493">
                  <c:v>-3388.0</c:v>
                </c:pt>
                <c:pt idx="1494">
                  <c:v>-3478.0</c:v>
                </c:pt>
                <c:pt idx="1495">
                  <c:v>-3514.0</c:v>
                </c:pt>
                <c:pt idx="1496">
                  <c:v>-3428.0</c:v>
                </c:pt>
                <c:pt idx="1497">
                  <c:v>-3334.0</c:v>
                </c:pt>
                <c:pt idx="1498">
                  <c:v>-3286.0</c:v>
                </c:pt>
                <c:pt idx="1499">
                  <c:v>-3208.0</c:v>
                </c:pt>
                <c:pt idx="1500">
                  <c:v>-3196.0</c:v>
                </c:pt>
                <c:pt idx="1501">
                  <c:v>-3178.0</c:v>
                </c:pt>
                <c:pt idx="1502">
                  <c:v>-3158.0</c:v>
                </c:pt>
                <c:pt idx="1503">
                  <c:v>-3074.0</c:v>
                </c:pt>
                <c:pt idx="1504">
                  <c:v>-3094.0</c:v>
                </c:pt>
                <c:pt idx="1505">
                  <c:v>-3094.0</c:v>
                </c:pt>
                <c:pt idx="1506">
                  <c:v>-3120.0</c:v>
                </c:pt>
                <c:pt idx="1507">
                  <c:v>-3058.0</c:v>
                </c:pt>
                <c:pt idx="1508">
                  <c:v>-3054.0</c:v>
                </c:pt>
                <c:pt idx="1509">
                  <c:v>-3046.0</c:v>
                </c:pt>
                <c:pt idx="1510">
                  <c:v>-3032.0</c:v>
                </c:pt>
                <c:pt idx="1511">
                  <c:v>-3014.0</c:v>
                </c:pt>
                <c:pt idx="1512">
                  <c:v>-2940.0</c:v>
                </c:pt>
                <c:pt idx="1513">
                  <c:v>-2958.0</c:v>
                </c:pt>
                <c:pt idx="1514">
                  <c:v>-3016.0</c:v>
                </c:pt>
                <c:pt idx="1515">
                  <c:v>-3014.0</c:v>
                </c:pt>
                <c:pt idx="1516">
                  <c:v>-3004.0</c:v>
                </c:pt>
                <c:pt idx="1517">
                  <c:v>-3048.0</c:v>
                </c:pt>
                <c:pt idx="1518">
                  <c:v>-2934.0</c:v>
                </c:pt>
                <c:pt idx="1519">
                  <c:v>-2912.0</c:v>
                </c:pt>
                <c:pt idx="1520">
                  <c:v>-2946.0</c:v>
                </c:pt>
                <c:pt idx="1521">
                  <c:v>-2992.0</c:v>
                </c:pt>
                <c:pt idx="1522">
                  <c:v>-3142.0</c:v>
                </c:pt>
                <c:pt idx="1523">
                  <c:v>-3172.0</c:v>
                </c:pt>
                <c:pt idx="1524">
                  <c:v>-3260.0</c:v>
                </c:pt>
                <c:pt idx="1525">
                  <c:v>-3244.0</c:v>
                </c:pt>
                <c:pt idx="1526">
                  <c:v>-3292.0</c:v>
                </c:pt>
                <c:pt idx="1527">
                  <c:v>-3256.0</c:v>
                </c:pt>
                <c:pt idx="1528">
                  <c:v>-3248.0</c:v>
                </c:pt>
                <c:pt idx="1529">
                  <c:v>-3290.0</c:v>
                </c:pt>
                <c:pt idx="1530">
                  <c:v>-3300.0</c:v>
                </c:pt>
                <c:pt idx="1531">
                  <c:v>-3310.0</c:v>
                </c:pt>
                <c:pt idx="1532">
                  <c:v>-3340.0</c:v>
                </c:pt>
                <c:pt idx="1533">
                  <c:v>-3328.0</c:v>
                </c:pt>
                <c:pt idx="1534">
                  <c:v>-3350.0</c:v>
                </c:pt>
                <c:pt idx="1535">
                  <c:v>-3344.0</c:v>
                </c:pt>
                <c:pt idx="1536">
                  <c:v>-3390.0</c:v>
                </c:pt>
                <c:pt idx="1537">
                  <c:v>-3398.0</c:v>
                </c:pt>
                <c:pt idx="1538">
                  <c:v>-3462.0</c:v>
                </c:pt>
                <c:pt idx="1539">
                  <c:v>-3544.0</c:v>
                </c:pt>
                <c:pt idx="1540">
                  <c:v>-3608.0</c:v>
                </c:pt>
                <c:pt idx="1541">
                  <c:v>-3602.0</c:v>
                </c:pt>
                <c:pt idx="1542">
                  <c:v>-3546.0</c:v>
                </c:pt>
                <c:pt idx="1543">
                  <c:v>-3524.0</c:v>
                </c:pt>
                <c:pt idx="1544">
                  <c:v>-3568.0</c:v>
                </c:pt>
                <c:pt idx="1545">
                  <c:v>-3598.0</c:v>
                </c:pt>
                <c:pt idx="1546">
                  <c:v>-3652.0</c:v>
                </c:pt>
                <c:pt idx="1547">
                  <c:v>-3612.0</c:v>
                </c:pt>
                <c:pt idx="1548">
                  <c:v>-3658.0</c:v>
                </c:pt>
                <c:pt idx="1549">
                  <c:v>-3710.0</c:v>
                </c:pt>
                <c:pt idx="1550">
                  <c:v>-3742.0</c:v>
                </c:pt>
                <c:pt idx="1551">
                  <c:v>-3752.0</c:v>
                </c:pt>
                <c:pt idx="1552">
                  <c:v>-3778.0</c:v>
                </c:pt>
                <c:pt idx="1553">
                  <c:v>-3784.0</c:v>
                </c:pt>
                <c:pt idx="1554">
                  <c:v>-3692.0</c:v>
                </c:pt>
                <c:pt idx="1555">
                  <c:v>-3662.0</c:v>
                </c:pt>
                <c:pt idx="1556">
                  <c:v>-3640.0</c:v>
                </c:pt>
                <c:pt idx="1557">
                  <c:v>-3638.0</c:v>
                </c:pt>
                <c:pt idx="1558">
                  <c:v>-3644.0</c:v>
                </c:pt>
                <c:pt idx="1559">
                  <c:v>-3604.0</c:v>
                </c:pt>
                <c:pt idx="1560">
                  <c:v>-3622.0</c:v>
                </c:pt>
                <c:pt idx="1561">
                  <c:v>-3602.0</c:v>
                </c:pt>
                <c:pt idx="1562">
                  <c:v>-3570.0</c:v>
                </c:pt>
                <c:pt idx="1563">
                  <c:v>-3598.0</c:v>
                </c:pt>
                <c:pt idx="1564">
                  <c:v>-3536.0</c:v>
                </c:pt>
                <c:pt idx="1565">
                  <c:v>-3432.0</c:v>
                </c:pt>
                <c:pt idx="1566">
                  <c:v>-3414.0</c:v>
                </c:pt>
                <c:pt idx="1567">
                  <c:v>-3432.0</c:v>
                </c:pt>
                <c:pt idx="1568">
                  <c:v>-3342.0</c:v>
                </c:pt>
                <c:pt idx="1569">
                  <c:v>-3242.0</c:v>
                </c:pt>
                <c:pt idx="1570">
                  <c:v>-3164.0</c:v>
                </c:pt>
                <c:pt idx="1571">
                  <c:v>-3110.0</c:v>
                </c:pt>
                <c:pt idx="1572">
                  <c:v>-3140.0</c:v>
                </c:pt>
                <c:pt idx="1573">
                  <c:v>-3174.0</c:v>
                </c:pt>
                <c:pt idx="1574">
                  <c:v>-3178.0</c:v>
                </c:pt>
                <c:pt idx="1575">
                  <c:v>-3188.0</c:v>
                </c:pt>
                <c:pt idx="1576">
                  <c:v>-3214.0</c:v>
                </c:pt>
                <c:pt idx="1577">
                  <c:v>-3286.0</c:v>
                </c:pt>
                <c:pt idx="1578">
                  <c:v>-3284.0</c:v>
                </c:pt>
                <c:pt idx="1579">
                  <c:v>-3344.0</c:v>
                </c:pt>
                <c:pt idx="1580">
                  <c:v>-3396.0</c:v>
                </c:pt>
                <c:pt idx="1581">
                  <c:v>-3344.0</c:v>
                </c:pt>
                <c:pt idx="1582">
                  <c:v>-3432.0</c:v>
                </c:pt>
                <c:pt idx="1583">
                  <c:v>-3506.0</c:v>
                </c:pt>
                <c:pt idx="1584">
                  <c:v>-3470.0</c:v>
                </c:pt>
                <c:pt idx="1585">
                  <c:v>-3526.0</c:v>
                </c:pt>
                <c:pt idx="1586">
                  <c:v>-3550.0</c:v>
                </c:pt>
                <c:pt idx="1587">
                  <c:v>-3464.0</c:v>
                </c:pt>
                <c:pt idx="1588">
                  <c:v>-3446.0</c:v>
                </c:pt>
                <c:pt idx="1589">
                  <c:v>-3480.0</c:v>
                </c:pt>
                <c:pt idx="1590">
                  <c:v>-3450.0</c:v>
                </c:pt>
                <c:pt idx="1591">
                  <c:v>-3378.0</c:v>
                </c:pt>
                <c:pt idx="1592">
                  <c:v>-3378.0</c:v>
                </c:pt>
                <c:pt idx="1593">
                  <c:v>-3432.0</c:v>
                </c:pt>
                <c:pt idx="1594">
                  <c:v>-3404.0</c:v>
                </c:pt>
                <c:pt idx="1595">
                  <c:v>-3450.0</c:v>
                </c:pt>
                <c:pt idx="1596">
                  <c:v>-3550.0</c:v>
                </c:pt>
                <c:pt idx="1597">
                  <c:v>-3494.0</c:v>
                </c:pt>
                <c:pt idx="1598">
                  <c:v>-3416.0</c:v>
                </c:pt>
                <c:pt idx="1599">
                  <c:v>-3422.0</c:v>
                </c:pt>
                <c:pt idx="1600">
                  <c:v>-3360.0</c:v>
                </c:pt>
                <c:pt idx="1601">
                  <c:v>-3300.0</c:v>
                </c:pt>
                <c:pt idx="1602">
                  <c:v>-3326.0</c:v>
                </c:pt>
                <c:pt idx="1603">
                  <c:v>-3280.0</c:v>
                </c:pt>
                <c:pt idx="1604">
                  <c:v>-3212.0</c:v>
                </c:pt>
                <c:pt idx="1605">
                  <c:v>-3212.0</c:v>
                </c:pt>
                <c:pt idx="1606">
                  <c:v>-3216.0</c:v>
                </c:pt>
                <c:pt idx="1607">
                  <c:v>-3186.0</c:v>
                </c:pt>
                <c:pt idx="1608">
                  <c:v>-3158.0</c:v>
                </c:pt>
                <c:pt idx="1609">
                  <c:v>-3160.0</c:v>
                </c:pt>
                <c:pt idx="1610">
                  <c:v>-3226.0</c:v>
                </c:pt>
                <c:pt idx="1611">
                  <c:v>-3308.0</c:v>
                </c:pt>
                <c:pt idx="1612">
                  <c:v>-3304.0</c:v>
                </c:pt>
                <c:pt idx="1613">
                  <c:v>-3342.0</c:v>
                </c:pt>
                <c:pt idx="1614">
                  <c:v>-3194.0</c:v>
                </c:pt>
                <c:pt idx="1615">
                  <c:v>-3248.0</c:v>
                </c:pt>
                <c:pt idx="1616">
                  <c:v>-3264.0</c:v>
                </c:pt>
                <c:pt idx="1617">
                  <c:v>-3220.0</c:v>
                </c:pt>
                <c:pt idx="1618">
                  <c:v>-3160.0</c:v>
                </c:pt>
                <c:pt idx="1619">
                  <c:v>-3128.0</c:v>
                </c:pt>
                <c:pt idx="1620">
                  <c:v>-3128.0</c:v>
                </c:pt>
                <c:pt idx="1621">
                  <c:v>-3114.0</c:v>
                </c:pt>
                <c:pt idx="1622">
                  <c:v>-3146.0</c:v>
                </c:pt>
                <c:pt idx="1623">
                  <c:v>-3130.0</c:v>
                </c:pt>
                <c:pt idx="1624">
                  <c:v>-3110.0</c:v>
                </c:pt>
                <c:pt idx="1625">
                  <c:v>-3048.0</c:v>
                </c:pt>
                <c:pt idx="1626">
                  <c:v>-3016.0</c:v>
                </c:pt>
                <c:pt idx="1627">
                  <c:v>-3028.0</c:v>
                </c:pt>
                <c:pt idx="1628">
                  <c:v>-2988.0</c:v>
                </c:pt>
                <c:pt idx="1629">
                  <c:v>-2982.0</c:v>
                </c:pt>
                <c:pt idx="1630">
                  <c:v>-2996.0</c:v>
                </c:pt>
                <c:pt idx="1631">
                  <c:v>-3032.0</c:v>
                </c:pt>
                <c:pt idx="1632">
                  <c:v>-3066.0</c:v>
                </c:pt>
                <c:pt idx="1633">
                  <c:v>-3014.0</c:v>
                </c:pt>
                <c:pt idx="1634">
                  <c:v>-3012.0</c:v>
                </c:pt>
                <c:pt idx="1635">
                  <c:v>-2996.0</c:v>
                </c:pt>
                <c:pt idx="1636">
                  <c:v>-3004.0</c:v>
                </c:pt>
                <c:pt idx="1637">
                  <c:v>-3008.0</c:v>
                </c:pt>
                <c:pt idx="1638">
                  <c:v>-2972.0</c:v>
                </c:pt>
                <c:pt idx="1639">
                  <c:v>-2910.0</c:v>
                </c:pt>
                <c:pt idx="1640">
                  <c:v>-2912.0</c:v>
                </c:pt>
                <c:pt idx="1641">
                  <c:v>-2878.0</c:v>
                </c:pt>
                <c:pt idx="1642">
                  <c:v>-2848.0</c:v>
                </c:pt>
                <c:pt idx="1643">
                  <c:v>-2876.0</c:v>
                </c:pt>
                <c:pt idx="1644">
                  <c:v>-2928.0</c:v>
                </c:pt>
                <c:pt idx="1645">
                  <c:v>-2906.0</c:v>
                </c:pt>
                <c:pt idx="1646">
                  <c:v>-2824.0</c:v>
                </c:pt>
                <c:pt idx="1647">
                  <c:v>-2796.0</c:v>
                </c:pt>
                <c:pt idx="1648">
                  <c:v>-2812.0</c:v>
                </c:pt>
                <c:pt idx="1649">
                  <c:v>-2816.0</c:v>
                </c:pt>
                <c:pt idx="1650">
                  <c:v>-2766.0</c:v>
                </c:pt>
                <c:pt idx="1651">
                  <c:v>-2756.0</c:v>
                </c:pt>
                <c:pt idx="1652">
                  <c:v>-2740.0</c:v>
                </c:pt>
                <c:pt idx="1653">
                  <c:v>-2700.0</c:v>
                </c:pt>
                <c:pt idx="1654">
                  <c:v>-2714.0</c:v>
                </c:pt>
                <c:pt idx="1655">
                  <c:v>-2598.0</c:v>
                </c:pt>
                <c:pt idx="1656">
                  <c:v>-2590.0</c:v>
                </c:pt>
                <c:pt idx="1657">
                  <c:v>-2614.0</c:v>
                </c:pt>
                <c:pt idx="1658">
                  <c:v>-2722.0</c:v>
                </c:pt>
                <c:pt idx="1659">
                  <c:v>-2798.0</c:v>
                </c:pt>
                <c:pt idx="1660">
                  <c:v>-2856.0</c:v>
                </c:pt>
                <c:pt idx="1661">
                  <c:v>-2886.0</c:v>
                </c:pt>
                <c:pt idx="1662">
                  <c:v>-3010.0</c:v>
                </c:pt>
                <c:pt idx="1663">
                  <c:v>-3044.0</c:v>
                </c:pt>
                <c:pt idx="1664">
                  <c:v>-3052.0</c:v>
                </c:pt>
                <c:pt idx="1665">
                  <c:v>-3074.0</c:v>
                </c:pt>
                <c:pt idx="1666">
                  <c:v>-2974.0</c:v>
                </c:pt>
                <c:pt idx="1667">
                  <c:v>-2786.0</c:v>
                </c:pt>
                <c:pt idx="1668">
                  <c:v>-2728.0</c:v>
                </c:pt>
                <c:pt idx="1669">
                  <c:v>-2688.0</c:v>
                </c:pt>
                <c:pt idx="1670">
                  <c:v>-2548.0</c:v>
                </c:pt>
                <c:pt idx="1671">
                  <c:v>-2504.0</c:v>
                </c:pt>
                <c:pt idx="1672">
                  <c:v>-2628.0</c:v>
                </c:pt>
                <c:pt idx="1673">
                  <c:v>-2650.0</c:v>
                </c:pt>
                <c:pt idx="1674">
                  <c:v>-2728.0</c:v>
                </c:pt>
                <c:pt idx="1675">
                  <c:v>-2724.0</c:v>
                </c:pt>
                <c:pt idx="1676">
                  <c:v>-2742.0</c:v>
                </c:pt>
                <c:pt idx="1677">
                  <c:v>-2752.0</c:v>
                </c:pt>
                <c:pt idx="1678">
                  <c:v>-2792.0</c:v>
                </c:pt>
                <c:pt idx="1679">
                  <c:v>-2816.0</c:v>
                </c:pt>
                <c:pt idx="1680">
                  <c:v>-2826.0</c:v>
                </c:pt>
                <c:pt idx="1681">
                  <c:v>-2852.0</c:v>
                </c:pt>
                <c:pt idx="1682">
                  <c:v>-2862.0</c:v>
                </c:pt>
                <c:pt idx="1683">
                  <c:v>-2950.0</c:v>
                </c:pt>
                <c:pt idx="1684">
                  <c:v>-2900.0</c:v>
                </c:pt>
                <c:pt idx="1685">
                  <c:v>-2930.0</c:v>
                </c:pt>
                <c:pt idx="1686">
                  <c:v>-2926.0</c:v>
                </c:pt>
                <c:pt idx="1687">
                  <c:v>-2944.0</c:v>
                </c:pt>
                <c:pt idx="1688">
                  <c:v>-2990.0</c:v>
                </c:pt>
                <c:pt idx="1689">
                  <c:v>-3036.0</c:v>
                </c:pt>
                <c:pt idx="1690">
                  <c:v>-3076.0</c:v>
                </c:pt>
                <c:pt idx="1691">
                  <c:v>-3120.0</c:v>
                </c:pt>
                <c:pt idx="1692">
                  <c:v>-3202.0</c:v>
                </c:pt>
                <c:pt idx="1693">
                  <c:v>-3332.0</c:v>
                </c:pt>
                <c:pt idx="1694">
                  <c:v>-3366.0</c:v>
                </c:pt>
                <c:pt idx="1695">
                  <c:v>-3386.0</c:v>
                </c:pt>
                <c:pt idx="1696">
                  <c:v>-3396.0</c:v>
                </c:pt>
                <c:pt idx="1697">
                  <c:v>-3376.0</c:v>
                </c:pt>
                <c:pt idx="1698">
                  <c:v>-3348.0</c:v>
                </c:pt>
                <c:pt idx="1699">
                  <c:v>-3372.0</c:v>
                </c:pt>
                <c:pt idx="1700">
                  <c:v>-3394.0</c:v>
                </c:pt>
                <c:pt idx="1701">
                  <c:v>-3332.0</c:v>
                </c:pt>
                <c:pt idx="1702">
                  <c:v>-3406.0</c:v>
                </c:pt>
                <c:pt idx="1703">
                  <c:v>-3392.0</c:v>
                </c:pt>
                <c:pt idx="1704">
                  <c:v>-3354.0</c:v>
                </c:pt>
                <c:pt idx="1705">
                  <c:v>-3474.0</c:v>
                </c:pt>
                <c:pt idx="1706">
                  <c:v>-3478.0</c:v>
                </c:pt>
                <c:pt idx="1707">
                  <c:v>-3520.0</c:v>
                </c:pt>
                <c:pt idx="1708">
                  <c:v>-3558.0</c:v>
                </c:pt>
                <c:pt idx="1709">
                  <c:v>-3614.0</c:v>
                </c:pt>
                <c:pt idx="1710">
                  <c:v>-3660.0</c:v>
                </c:pt>
                <c:pt idx="1711">
                  <c:v>-3652.0</c:v>
                </c:pt>
                <c:pt idx="1712">
                  <c:v>-3712.0</c:v>
                </c:pt>
                <c:pt idx="1713">
                  <c:v>-3786.0</c:v>
                </c:pt>
                <c:pt idx="1714">
                  <c:v>-3846.0</c:v>
                </c:pt>
                <c:pt idx="1715">
                  <c:v>-3856.0</c:v>
                </c:pt>
                <c:pt idx="1716">
                  <c:v>-3866.0</c:v>
                </c:pt>
                <c:pt idx="1717">
                  <c:v>-3866.0</c:v>
                </c:pt>
                <c:pt idx="1718">
                  <c:v>-3890.0</c:v>
                </c:pt>
                <c:pt idx="1719">
                  <c:v>-3880.0</c:v>
                </c:pt>
                <c:pt idx="1720">
                  <c:v>-3946.0</c:v>
                </c:pt>
                <c:pt idx="1721">
                  <c:v>-4026.0</c:v>
                </c:pt>
                <c:pt idx="1722">
                  <c:v>-4144.0</c:v>
                </c:pt>
                <c:pt idx="1723">
                  <c:v>-4146.0</c:v>
                </c:pt>
                <c:pt idx="1724">
                  <c:v>-4084.0</c:v>
                </c:pt>
                <c:pt idx="1725">
                  <c:v>-4080.0</c:v>
                </c:pt>
                <c:pt idx="1726">
                  <c:v>-4046.0</c:v>
                </c:pt>
                <c:pt idx="1727">
                  <c:v>-4096.0</c:v>
                </c:pt>
                <c:pt idx="1728">
                  <c:v>-4182.0</c:v>
                </c:pt>
                <c:pt idx="1729">
                  <c:v>-4142.0</c:v>
                </c:pt>
                <c:pt idx="1730">
                  <c:v>-4172.0</c:v>
                </c:pt>
                <c:pt idx="1731">
                  <c:v>-4134.0</c:v>
                </c:pt>
                <c:pt idx="1732">
                  <c:v>-4172.0</c:v>
                </c:pt>
                <c:pt idx="1733">
                  <c:v>-4166.0</c:v>
                </c:pt>
                <c:pt idx="1734">
                  <c:v>-4226.0</c:v>
                </c:pt>
                <c:pt idx="1735">
                  <c:v>-4200.0</c:v>
                </c:pt>
                <c:pt idx="1736">
                  <c:v>-4090.0</c:v>
                </c:pt>
                <c:pt idx="1737">
                  <c:v>-4112.0</c:v>
                </c:pt>
                <c:pt idx="1738">
                  <c:v>-4126.0</c:v>
                </c:pt>
                <c:pt idx="1739">
                  <c:v>-4132.0</c:v>
                </c:pt>
                <c:pt idx="1740">
                  <c:v>-4122.0</c:v>
                </c:pt>
                <c:pt idx="1741">
                  <c:v>-4192.0</c:v>
                </c:pt>
                <c:pt idx="1742">
                  <c:v>-4228.0</c:v>
                </c:pt>
                <c:pt idx="1743">
                  <c:v>-4196.0</c:v>
                </c:pt>
                <c:pt idx="1744">
                  <c:v>-4194.0</c:v>
                </c:pt>
                <c:pt idx="1745">
                  <c:v>-4230.0</c:v>
                </c:pt>
                <c:pt idx="1746">
                  <c:v>-4196.0</c:v>
                </c:pt>
                <c:pt idx="1747">
                  <c:v>-4186.0</c:v>
                </c:pt>
                <c:pt idx="1748">
                  <c:v>-4184.0</c:v>
                </c:pt>
                <c:pt idx="1749">
                  <c:v>-4184.0</c:v>
                </c:pt>
                <c:pt idx="1750">
                  <c:v>-4090.0</c:v>
                </c:pt>
                <c:pt idx="1751">
                  <c:v>-4132.0</c:v>
                </c:pt>
                <c:pt idx="1752">
                  <c:v>-4032.0</c:v>
                </c:pt>
                <c:pt idx="1753">
                  <c:v>-3982.0</c:v>
                </c:pt>
                <c:pt idx="1754">
                  <c:v>-3912.0</c:v>
                </c:pt>
                <c:pt idx="1755">
                  <c:v>-3862.0</c:v>
                </c:pt>
                <c:pt idx="1756">
                  <c:v>-3856.0</c:v>
                </c:pt>
                <c:pt idx="1757">
                  <c:v>-3850.0</c:v>
                </c:pt>
                <c:pt idx="1758">
                  <c:v>-3868.0</c:v>
                </c:pt>
                <c:pt idx="1759">
                  <c:v>-3852.0</c:v>
                </c:pt>
                <c:pt idx="1760">
                  <c:v>-3842.0</c:v>
                </c:pt>
                <c:pt idx="1761">
                  <c:v>-3758.0</c:v>
                </c:pt>
                <c:pt idx="1762">
                  <c:v>-3726.0</c:v>
                </c:pt>
                <c:pt idx="1763">
                  <c:v>-3764.0</c:v>
                </c:pt>
                <c:pt idx="1764">
                  <c:v>-3728.0</c:v>
                </c:pt>
                <c:pt idx="1765">
                  <c:v>-3734.0</c:v>
                </c:pt>
                <c:pt idx="1766">
                  <c:v>-3794.0</c:v>
                </c:pt>
                <c:pt idx="1767">
                  <c:v>-3762.0</c:v>
                </c:pt>
                <c:pt idx="1768">
                  <c:v>-3810.0</c:v>
                </c:pt>
                <c:pt idx="1769">
                  <c:v>-3776.0</c:v>
                </c:pt>
                <c:pt idx="1770">
                  <c:v>-3798.0</c:v>
                </c:pt>
                <c:pt idx="1771">
                  <c:v>-3784.0</c:v>
                </c:pt>
                <c:pt idx="1772">
                  <c:v>-3756.0</c:v>
                </c:pt>
                <c:pt idx="1773">
                  <c:v>-3752.0</c:v>
                </c:pt>
                <c:pt idx="1774">
                  <c:v>-3712.0</c:v>
                </c:pt>
                <c:pt idx="1775">
                  <c:v>-3806.0</c:v>
                </c:pt>
                <c:pt idx="1776">
                  <c:v>-3818.0</c:v>
                </c:pt>
                <c:pt idx="1777">
                  <c:v>-3860.0</c:v>
                </c:pt>
                <c:pt idx="1778">
                  <c:v>-3742.0</c:v>
                </c:pt>
                <c:pt idx="1779">
                  <c:v>-3726.0</c:v>
                </c:pt>
                <c:pt idx="1780">
                  <c:v>-3752.0</c:v>
                </c:pt>
                <c:pt idx="1781">
                  <c:v>-3780.0</c:v>
                </c:pt>
                <c:pt idx="1782">
                  <c:v>-3788.0</c:v>
                </c:pt>
                <c:pt idx="1783">
                  <c:v>-3668.0</c:v>
                </c:pt>
                <c:pt idx="1784">
                  <c:v>-3506.0</c:v>
                </c:pt>
                <c:pt idx="1785">
                  <c:v>-3424.0</c:v>
                </c:pt>
                <c:pt idx="1786">
                  <c:v>-3434.0</c:v>
                </c:pt>
                <c:pt idx="1787">
                  <c:v>-3466.0</c:v>
                </c:pt>
                <c:pt idx="1788">
                  <c:v>-3450.0</c:v>
                </c:pt>
                <c:pt idx="1789">
                  <c:v>-3352.0</c:v>
                </c:pt>
                <c:pt idx="1790">
                  <c:v>-3322.0</c:v>
                </c:pt>
                <c:pt idx="1791">
                  <c:v>-3302.0</c:v>
                </c:pt>
                <c:pt idx="1792">
                  <c:v>-3280.0</c:v>
                </c:pt>
                <c:pt idx="1793">
                  <c:v>-3254.0</c:v>
                </c:pt>
                <c:pt idx="1794">
                  <c:v>-3150.0</c:v>
                </c:pt>
                <c:pt idx="1795">
                  <c:v>-3142.0</c:v>
                </c:pt>
                <c:pt idx="1796">
                  <c:v>-3060.0</c:v>
                </c:pt>
                <c:pt idx="1797">
                  <c:v>-3066.0</c:v>
                </c:pt>
                <c:pt idx="1798">
                  <c:v>-3072.0</c:v>
                </c:pt>
                <c:pt idx="1799">
                  <c:v>-3098.0</c:v>
                </c:pt>
                <c:pt idx="1800">
                  <c:v>-3126.0</c:v>
                </c:pt>
                <c:pt idx="1801">
                  <c:v>-3120.0</c:v>
                </c:pt>
                <c:pt idx="1802">
                  <c:v>-3092.0</c:v>
                </c:pt>
                <c:pt idx="1803">
                  <c:v>-3076.0</c:v>
                </c:pt>
                <c:pt idx="1804">
                  <c:v>-3062.0</c:v>
                </c:pt>
                <c:pt idx="1805">
                  <c:v>-3040.0</c:v>
                </c:pt>
                <c:pt idx="1806">
                  <c:v>-3062.0</c:v>
                </c:pt>
                <c:pt idx="1807">
                  <c:v>-3046.0</c:v>
                </c:pt>
                <c:pt idx="1808">
                  <c:v>-3042.0</c:v>
                </c:pt>
                <c:pt idx="1809">
                  <c:v>-3124.0</c:v>
                </c:pt>
                <c:pt idx="1810">
                  <c:v>-3106.0</c:v>
                </c:pt>
                <c:pt idx="1811">
                  <c:v>-3084.0</c:v>
                </c:pt>
                <c:pt idx="1812">
                  <c:v>-3134.0</c:v>
                </c:pt>
                <c:pt idx="1813">
                  <c:v>-3144.0</c:v>
                </c:pt>
                <c:pt idx="1814">
                  <c:v>-3148.0</c:v>
                </c:pt>
                <c:pt idx="1815">
                  <c:v>-3072.0</c:v>
                </c:pt>
                <c:pt idx="1816">
                  <c:v>-3034.0</c:v>
                </c:pt>
                <c:pt idx="1817">
                  <c:v>-2984.0</c:v>
                </c:pt>
                <c:pt idx="1818">
                  <c:v>-2910.0</c:v>
                </c:pt>
                <c:pt idx="1819">
                  <c:v>-2896.0</c:v>
                </c:pt>
                <c:pt idx="1820">
                  <c:v>-2930.0</c:v>
                </c:pt>
                <c:pt idx="1821">
                  <c:v>-2996.0</c:v>
                </c:pt>
                <c:pt idx="1822">
                  <c:v>-2960.0</c:v>
                </c:pt>
                <c:pt idx="1823">
                  <c:v>-2916.0</c:v>
                </c:pt>
                <c:pt idx="1824">
                  <c:v>-2936.0</c:v>
                </c:pt>
                <c:pt idx="1825">
                  <c:v>-2934.0</c:v>
                </c:pt>
                <c:pt idx="1826">
                  <c:v>-2914.0</c:v>
                </c:pt>
                <c:pt idx="1827">
                  <c:v>-2868.0</c:v>
                </c:pt>
                <c:pt idx="1828">
                  <c:v>-2826.0</c:v>
                </c:pt>
                <c:pt idx="1829">
                  <c:v>-2748.0</c:v>
                </c:pt>
                <c:pt idx="1830">
                  <c:v>-2772.0</c:v>
                </c:pt>
                <c:pt idx="1831">
                  <c:v>-2814.0</c:v>
                </c:pt>
                <c:pt idx="1832">
                  <c:v>-2844.0</c:v>
                </c:pt>
                <c:pt idx="1833">
                  <c:v>-2834.0</c:v>
                </c:pt>
                <c:pt idx="1834">
                  <c:v>-2828.0</c:v>
                </c:pt>
                <c:pt idx="1835">
                  <c:v>-2808.0</c:v>
                </c:pt>
                <c:pt idx="1836">
                  <c:v>-2810.0</c:v>
                </c:pt>
                <c:pt idx="1837">
                  <c:v>-2808.0</c:v>
                </c:pt>
                <c:pt idx="1838">
                  <c:v>-2792.0</c:v>
                </c:pt>
                <c:pt idx="1839">
                  <c:v>-2860.0</c:v>
                </c:pt>
                <c:pt idx="1840">
                  <c:v>-2798.0</c:v>
                </c:pt>
                <c:pt idx="1841">
                  <c:v>-2624.0</c:v>
                </c:pt>
                <c:pt idx="1842">
                  <c:v>-2592.0</c:v>
                </c:pt>
                <c:pt idx="1843">
                  <c:v>-2614.0</c:v>
                </c:pt>
                <c:pt idx="1844">
                  <c:v>-2580.0</c:v>
                </c:pt>
                <c:pt idx="1845">
                  <c:v>-2540.0</c:v>
                </c:pt>
                <c:pt idx="1846">
                  <c:v>-2502.0</c:v>
                </c:pt>
                <c:pt idx="1847">
                  <c:v>-2502.0</c:v>
                </c:pt>
                <c:pt idx="1848">
                  <c:v>-2464.0</c:v>
                </c:pt>
                <c:pt idx="1849">
                  <c:v>-2426.0</c:v>
                </c:pt>
                <c:pt idx="1850">
                  <c:v>-2460.0</c:v>
                </c:pt>
                <c:pt idx="1851">
                  <c:v>-2438.0</c:v>
                </c:pt>
                <c:pt idx="1852">
                  <c:v>-2372.0</c:v>
                </c:pt>
                <c:pt idx="1853">
                  <c:v>-2390.0</c:v>
                </c:pt>
                <c:pt idx="1854">
                  <c:v>-2424.0</c:v>
                </c:pt>
                <c:pt idx="1855">
                  <c:v>-2376.0</c:v>
                </c:pt>
                <c:pt idx="1856">
                  <c:v>-2314.0</c:v>
                </c:pt>
                <c:pt idx="1857">
                  <c:v>-2272.0</c:v>
                </c:pt>
                <c:pt idx="1858">
                  <c:v>-2280.0</c:v>
                </c:pt>
                <c:pt idx="1859">
                  <c:v>-2272.0</c:v>
                </c:pt>
                <c:pt idx="1860">
                  <c:v>-2250.0</c:v>
                </c:pt>
                <c:pt idx="1861">
                  <c:v>-2174.0</c:v>
                </c:pt>
                <c:pt idx="1862">
                  <c:v>-2170.0</c:v>
                </c:pt>
                <c:pt idx="1863">
                  <c:v>-2106.0</c:v>
                </c:pt>
                <c:pt idx="1864">
                  <c:v>-2048.0</c:v>
                </c:pt>
                <c:pt idx="1865">
                  <c:v>-2096.0</c:v>
                </c:pt>
                <c:pt idx="1866">
                  <c:v>-2180.0</c:v>
                </c:pt>
                <c:pt idx="1867">
                  <c:v>-2228.0</c:v>
                </c:pt>
                <c:pt idx="1868">
                  <c:v>-2262.0</c:v>
                </c:pt>
                <c:pt idx="1869">
                  <c:v>-2236.0</c:v>
                </c:pt>
                <c:pt idx="1870">
                  <c:v>-2238.0</c:v>
                </c:pt>
                <c:pt idx="1871">
                  <c:v>-2178.0</c:v>
                </c:pt>
                <c:pt idx="1872">
                  <c:v>-2266.0</c:v>
                </c:pt>
                <c:pt idx="1873">
                  <c:v>-2276.0</c:v>
                </c:pt>
                <c:pt idx="1874">
                  <c:v>-2148.0</c:v>
                </c:pt>
                <c:pt idx="1875">
                  <c:v>-2098.0</c:v>
                </c:pt>
                <c:pt idx="1876">
                  <c:v>-2048.0</c:v>
                </c:pt>
                <c:pt idx="1877">
                  <c:v>-2062.0</c:v>
                </c:pt>
                <c:pt idx="1878">
                  <c:v>-2012.0</c:v>
                </c:pt>
                <c:pt idx="1879">
                  <c:v>-2064.0</c:v>
                </c:pt>
                <c:pt idx="1880">
                  <c:v>-2060.0</c:v>
                </c:pt>
                <c:pt idx="1881">
                  <c:v>-2056.0</c:v>
                </c:pt>
                <c:pt idx="1882">
                  <c:v>-2108.0</c:v>
                </c:pt>
                <c:pt idx="1883">
                  <c:v>-2046.0</c:v>
                </c:pt>
                <c:pt idx="1884">
                  <c:v>-2052.0</c:v>
                </c:pt>
                <c:pt idx="1885">
                  <c:v>-2070.0</c:v>
                </c:pt>
                <c:pt idx="1886">
                  <c:v>-2078.0</c:v>
                </c:pt>
                <c:pt idx="1887">
                  <c:v>-2084.0</c:v>
                </c:pt>
                <c:pt idx="1888">
                  <c:v>-2004.0</c:v>
                </c:pt>
                <c:pt idx="1889">
                  <c:v>-2002.0</c:v>
                </c:pt>
                <c:pt idx="1890">
                  <c:v>-2000.0</c:v>
                </c:pt>
                <c:pt idx="1891">
                  <c:v>-1978.0</c:v>
                </c:pt>
                <c:pt idx="1892">
                  <c:v>-1948.0</c:v>
                </c:pt>
                <c:pt idx="1893">
                  <c:v>-1976.0</c:v>
                </c:pt>
                <c:pt idx="1894">
                  <c:v>-1992.0</c:v>
                </c:pt>
                <c:pt idx="1895">
                  <c:v>-1988.0</c:v>
                </c:pt>
                <c:pt idx="1896">
                  <c:v>-1852.0</c:v>
                </c:pt>
                <c:pt idx="1897">
                  <c:v>-1816.0</c:v>
                </c:pt>
                <c:pt idx="1898">
                  <c:v>-1778.0</c:v>
                </c:pt>
                <c:pt idx="1899">
                  <c:v>-1752.0</c:v>
                </c:pt>
                <c:pt idx="1900">
                  <c:v>-1760.0</c:v>
                </c:pt>
                <c:pt idx="1901">
                  <c:v>-1630.0</c:v>
                </c:pt>
                <c:pt idx="1902">
                  <c:v>-1630.0</c:v>
                </c:pt>
                <c:pt idx="1903">
                  <c:v>-1636.0</c:v>
                </c:pt>
                <c:pt idx="1904">
                  <c:v>-1600.0</c:v>
                </c:pt>
                <c:pt idx="1905">
                  <c:v>-1624.0</c:v>
                </c:pt>
                <c:pt idx="1906">
                  <c:v>-1582.0</c:v>
                </c:pt>
                <c:pt idx="1907">
                  <c:v>-1646.0</c:v>
                </c:pt>
                <c:pt idx="1908">
                  <c:v>-1630.0</c:v>
                </c:pt>
                <c:pt idx="1909">
                  <c:v>-1688.0</c:v>
                </c:pt>
                <c:pt idx="1910">
                  <c:v>-1710.0</c:v>
                </c:pt>
                <c:pt idx="1911">
                  <c:v>-1722.0</c:v>
                </c:pt>
                <c:pt idx="1912">
                  <c:v>-1726.0</c:v>
                </c:pt>
                <c:pt idx="1913">
                  <c:v>-1712.0</c:v>
                </c:pt>
                <c:pt idx="1914">
                  <c:v>-1728.0</c:v>
                </c:pt>
                <c:pt idx="1915">
                  <c:v>-1714.0</c:v>
                </c:pt>
                <c:pt idx="1916">
                  <c:v>-1692.0</c:v>
                </c:pt>
                <c:pt idx="1917">
                  <c:v>-1734.0</c:v>
                </c:pt>
                <c:pt idx="1918">
                  <c:v>-1736.0</c:v>
                </c:pt>
                <c:pt idx="1919">
                  <c:v>-1774.0</c:v>
                </c:pt>
                <c:pt idx="1920">
                  <c:v>-1788.0</c:v>
                </c:pt>
                <c:pt idx="1921">
                  <c:v>-1722.0</c:v>
                </c:pt>
                <c:pt idx="1922">
                  <c:v>-1730.0</c:v>
                </c:pt>
                <c:pt idx="1923">
                  <c:v>-1804.0</c:v>
                </c:pt>
                <c:pt idx="1924">
                  <c:v>-1872.0</c:v>
                </c:pt>
                <c:pt idx="1925">
                  <c:v>-1876.0</c:v>
                </c:pt>
                <c:pt idx="1926">
                  <c:v>-1884.0</c:v>
                </c:pt>
                <c:pt idx="1927">
                  <c:v>-1888.0</c:v>
                </c:pt>
                <c:pt idx="1928">
                  <c:v>-1846.0</c:v>
                </c:pt>
                <c:pt idx="1929">
                  <c:v>-1884.0</c:v>
                </c:pt>
                <c:pt idx="1930">
                  <c:v>-1934.0</c:v>
                </c:pt>
                <c:pt idx="1931">
                  <c:v>-1956.0</c:v>
                </c:pt>
                <c:pt idx="1932">
                  <c:v>-1958.0</c:v>
                </c:pt>
                <c:pt idx="1933">
                  <c:v>-1928.0</c:v>
                </c:pt>
                <c:pt idx="1934">
                  <c:v>-1808.0</c:v>
                </c:pt>
                <c:pt idx="1935">
                  <c:v>-1810.0</c:v>
                </c:pt>
                <c:pt idx="1936">
                  <c:v>-1866.0</c:v>
                </c:pt>
                <c:pt idx="1937">
                  <c:v>-1812.0</c:v>
                </c:pt>
                <c:pt idx="1938">
                  <c:v>-1810.0</c:v>
                </c:pt>
                <c:pt idx="1939">
                  <c:v>-1786.0</c:v>
                </c:pt>
                <c:pt idx="1940">
                  <c:v>-1784.0</c:v>
                </c:pt>
                <c:pt idx="1941">
                  <c:v>-1824.0</c:v>
                </c:pt>
                <c:pt idx="1942">
                  <c:v>-1872.0</c:v>
                </c:pt>
                <c:pt idx="1943">
                  <c:v>-1834.0</c:v>
                </c:pt>
                <c:pt idx="1944">
                  <c:v>-1826.0</c:v>
                </c:pt>
                <c:pt idx="1945">
                  <c:v>-1926.0</c:v>
                </c:pt>
                <c:pt idx="1946">
                  <c:v>-1906.0</c:v>
                </c:pt>
                <c:pt idx="1947">
                  <c:v>-1888.0</c:v>
                </c:pt>
                <c:pt idx="1948">
                  <c:v>-1896.0</c:v>
                </c:pt>
                <c:pt idx="1949">
                  <c:v>-1902.0</c:v>
                </c:pt>
                <c:pt idx="1950">
                  <c:v>-1960.0</c:v>
                </c:pt>
                <c:pt idx="1951">
                  <c:v>-1978.0</c:v>
                </c:pt>
                <c:pt idx="1952">
                  <c:v>-1984.0</c:v>
                </c:pt>
                <c:pt idx="1953">
                  <c:v>-1972.0</c:v>
                </c:pt>
                <c:pt idx="1954">
                  <c:v>-1992.0</c:v>
                </c:pt>
                <c:pt idx="1955">
                  <c:v>-1994.0</c:v>
                </c:pt>
                <c:pt idx="1956">
                  <c:v>-1944.0</c:v>
                </c:pt>
                <c:pt idx="1957">
                  <c:v>-1938.0</c:v>
                </c:pt>
                <c:pt idx="1958">
                  <c:v>-1930.0</c:v>
                </c:pt>
                <c:pt idx="1959">
                  <c:v>-1922.0</c:v>
                </c:pt>
                <c:pt idx="1960">
                  <c:v>-1886.0</c:v>
                </c:pt>
                <c:pt idx="1961">
                  <c:v>-1866.0</c:v>
                </c:pt>
                <c:pt idx="1962">
                  <c:v>-1878.0</c:v>
                </c:pt>
                <c:pt idx="1963">
                  <c:v>-1868.0</c:v>
                </c:pt>
                <c:pt idx="1964">
                  <c:v>-1872.0</c:v>
                </c:pt>
                <c:pt idx="1965">
                  <c:v>-1942.0</c:v>
                </c:pt>
                <c:pt idx="1966">
                  <c:v>-1978.0</c:v>
                </c:pt>
                <c:pt idx="1967">
                  <c:v>-1940.0</c:v>
                </c:pt>
                <c:pt idx="1968">
                  <c:v>-1978.0</c:v>
                </c:pt>
                <c:pt idx="1969">
                  <c:v>-1976.0</c:v>
                </c:pt>
                <c:pt idx="1970">
                  <c:v>-1958.0</c:v>
                </c:pt>
                <c:pt idx="1971">
                  <c:v>-1988.0</c:v>
                </c:pt>
                <c:pt idx="1972">
                  <c:v>-1958.0</c:v>
                </c:pt>
                <c:pt idx="1973">
                  <c:v>-1926.0</c:v>
                </c:pt>
                <c:pt idx="1974">
                  <c:v>-1876.0</c:v>
                </c:pt>
                <c:pt idx="1975">
                  <c:v>-1892.0</c:v>
                </c:pt>
                <c:pt idx="1976">
                  <c:v>-1880.0</c:v>
                </c:pt>
                <c:pt idx="1977">
                  <c:v>-1890.0</c:v>
                </c:pt>
                <c:pt idx="1978">
                  <c:v>-1930.0</c:v>
                </c:pt>
                <c:pt idx="1979">
                  <c:v>-1940.0</c:v>
                </c:pt>
                <c:pt idx="1980">
                  <c:v>-1984.0</c:v>
                </c:pt>
                <c:pt idx="1981">
                  <c:v>-1984.0</c:v>
                </c:pt>
                <c:pt idx="1982">
                  <c:v>-1940.0</c:v>
                </c:pt>
                <c:pt idx="1983">
                  <c:v>-2022.0</c:v>
                </c:pt>
                <c:pt idx="1984">
                  <c:v>-2002.0</c:v>
                </c:pt>
                <c:pt idx="1985">
                  <c:v>-2036.0</c:v>
                </c:pt>
                <c:pt idx="1986">
                  <c:v>-2042.0</c:v>
                </c:pt>
                <c:pt idx="1987">
                  <c:v>-2122.0</c:v>
                </c:pt>
                <c:pt idx="1988">
                  <c:v>-2234.0</c:v>
                </c:pt>
                <c:pt idx="1989">
                  <c:v>-2290.0</c:v>
                </c:pt>
                <c:pt idx="1990">
                  <c:v>-2302.0</c:v>
                </c:pt>
                <c:pt idx="1991">
                  <c:v>-2308.0</c:v>
                </c:pt>
                <c:pt idx="1992">
                  <c:v>-2270.0</c:v>
                </c:pt>
                <c:pt idx="1993">
                  <c:v>-2190.0</c:v>
                </c:pt>
                <c:pt idx="1994">
                  <c:v>-2202.0</c:v>
                </c:pt>
                <c:pt idx="1995">
                  <c:v>-2132.0</c:v>
                </c:pt>
                <c:pt idx="1996">
                  <c:v>-2112.0</c:v>
                </c:pt>
                <c:pt idx="1997">
                  <c:v>-2134.0</c:v>
                </c:pt>
                <c:pt idx="1998">
                  <c:v>-2166.0</c:v>
                </c:pt>
                <c:pt idx="1999">
                  <c:v>-2168.0</c:v>
                </c:pt>
                <c:pt idx="2000">
                  <c:v>-2184.0</c:v>
                </c:pt>
                <c:pt idx="2001">
                  <c:v>-2254.0</c:v>
                </c:pt>
                <c:pt idx="2002">
                  <c:v>-2238.0</c:v>
                </c:pt>
                <c:pt idx="2003">
                  <c:v>-2246.0</c:v>
                </c:pt>
                <c:pt idx="2004">
                  <c:v>-2216.0</c:v>
                </c:pt>
                <c:pt idx="2005">
                  <c:v>-2220.0</c:v>
                </c:pt>
                <c:pt idx="2006">
                  <c:v>-2286.0</c:v>
                </c:pt>
                <c:pt idx="2007">
                  <c:v>-2282.0</c:v>
                </c:pt>
                <c:pt idx="2008">
                  <c:v>-2280.0</c:v>
                </c:pt>
                <c:pt idx="2009">
                  <c:v>-2292.0</c:v>
                </c:pt>
                <c:pt idx="2010">
                  <c:v>-2278.0</c:v>
                </c:pt>
                <c:pt idx="2011">
                  <c:v>-2330.0</c:v>
                </c:pt>
                <c:pt idx="2012">
                  <c:v>-2328.0</c:v>
                </c:pt>
                <c:pt idx="2013">
                  <c:v>-2330.0</c:v>
                </c:pt>
                <c:pt idx="2014">
                  <c:v>-2346.0</c:v>
                </c:pt>
                <c:pt idx="2015">
                  <c:v>-2416.0</c:v>
                </c:pt>
                <c:pt idx="2016">
                  <c:v>-2442.0</c:v>
                </c:pt>
                <c:pt idx="2017">
                  <c:v>-2432.0</c:v>
                </c:pt>
                <c:pt idx="2018">
                  <c:v>-2406.0</c:v>
                </c:pt>
                <c:pt idx="2019">
                  <c:v>-2428.0</c:v>
                </c:pt>
                <c:pt idx="2020">
                  <c:v>-2400.0</c:v>
                </c:pt>
                <c:pt idx="2021">
                  <c:v>-2420.0</c:v>
                </c:pt>
                <c:pt idx="2022">
                  <c:v>-2436.0</c:v>
                </c:pt>
                <c:pt idx="2023">
                  <c:v>-2426.0</c:v>
                </c:pt>
                <c:pt idx="2024">
                  <c:v>-2450.0</c:v>
                </c:pt>
                <c:pt idx="2025">
                  <c:v>-2556.0</c:v>
                </c:pt>
                <c:pt idx="2026">
                  <c:v>-2562.0</c:v>
                </c:pt>
                <c:pt idx="2027">
                  <c:v>-2592.0</c:v>
                </c:pt>
                <c:pt idx="2028">
                  <c:v>-2616.0</c:v>
                </c:pt>
                <c:pt idx="2029">
                  <c:v>-2594.0</c:v>
                </c:pt>
                <c:pt idx="2030">
                  <c:v>-2640.0</c:v>
                </c:pt>
                <c:pt idx="2031">
                  <c:v>-2696.0</c:v>
                </c:pt>
                <c:pt idx="2032">
                  <c:v>-2780.0</c:v>
                </c:pt>
                <c:pt idx="2033">
                  <c:v>-2810.0</c:v>
                </c:pt>
                <c:pt idx="2034">
                  <c:v>-2886.0</c:v>
                </c:pt>
                <c:pt idx="2035">
                  <c:v>-2936.0</c:v>
                </c:pt>
                <c:pt idx="2036">
                  <c:v>-2964.0</c:v>
                </c:pt>
                <c:pt idx="2037">
                  <c:v>-3028.0</c:v>
                </c:pt>
                <c:pt idx="2038">
                  <c:v>-3146.0</c:v>
                </c:pt>
                <c:pt idx="2039">
                  <c:v>-3178.0</c:v>
                </c:pt>
                <c:pt idx="2040">
                  <c:v>-3160.0</c:v>
                </c:pt>
                <c:pt idx="2041">
                  <c:v>-3142.0</c:v>
                </c:pt>
                <c:pt idx="2042">
                  <c:v>-3120.0</c:v>
                </c:pt>
                <c:pt idx="2043">
                  <c:v>-3122.0</c:v>
                </c:pt>
                <c:pt idx="2044">
                  <c:v>-3178.0</c:v>
                </c:pt>
                <c:pt idx="2045">
                  <c:v>-3212.0</c:v>
                </c:pt>
                <c:pt idx="2046">
                  <c:v>-3198.0</c:v>
                </c:pt>
                <c:pt idx="2047">
                  <c:v>-3222.0</c:v>
                </c:pt>
                <c:pt idx="2048">
                  <c:v>-3212.0</c:v>
                </c:pt>
                <c:pt idx="2049">
                  <c:v>-3254.0</c:v>
                </c:pt>
                <c:pt idx="2050">
                  <c:v>-3338.0</c:v>
                </c:pt>
                <c:pt idx="2051">
                  <c:v>-3284.0</c:v>
                </c:pt>
                <c:pt idx="2052">
                  <c:v>-3288.0</c:v>
                </c:pt>
                <c:pt idx="2053">
                  <c:v>-3432.0</c:v>
                </c:pt>
                <c:pt idx="2054">
                  <c:v>-3530.0</c:v>
                </c:pt>
                <c:pt idx="2055">
                  <c:v>-3590.0</c:v>
                </c:pt>
                <c:pt idx="2056">
                  <c:v>-3674.0</c:v>
                </c:pt>
                <c:pt idx="2057">
                  <c:v>-3722.0</c:v>
                </c:pt>
                <c:pt idx="2058">
                  <c:v>-3746.0</c:v>
                </c:pt>
                <c:pt idx="2059">
                  <c:v>-3800.0</c:v>
                </c:pt>
                <c:pt idx="2060">
                  <c:v>-3800.0</c:v>
                </c:pt>
                <c:pt idx="2061">
                  <c:v>-3808.0</c:v>
                </c:pt>
                <c:pt idx="2062">
                  <c:v>-3936.0</c:v>
                </c:pt>
                <c:pt idx="2063">
                  <c:v>-4028.0</c:v>
                </c:pt>
                <c:pt idx="2064">
                  <c:v>-4078.0</c:v>
                </c:pt>
                <c:pt idx="2065">
                  <c:v>-4122.0</c:v>
                </c:pt>
                <c:pt idx="2066">
                  <c:v>-4166.0</c:v>
                </c:pt>
                <c:pt idx="2067">
                  <c:v>-4106.0</c:v>
                </c:pt>
                <c:pt idx="2068">
                  <c:v>-4090.0</c:v>
                </c:pt>
                <c:pt idx="2069">
                  <c:v>-4156.0</c:v>
                </c:pt>
                <c:pt idx="2070">
                  <c:v>-4196.0</c:v>
                </c:pt>
                <c:pt idx="2071">
                  <c:v>-4160.0</c:v>
                </c:pt>
                <c:pt idx="2072">
                  <c:v>-4084.0</c:v>
                </c:pt>
                <c:pt idx="2073">
                  <c:v>-4080.0</c:v>
                </c:pt>
                <c:pt idx="2074">
                  <c:v>-4104.0</c:v>
                </c:pt>
                <c:pt idx="2075">
                  <c:v>-4082.0</c:v>
                </c:pt>
                <c:pt idx="2076">
                  <c:v>-4100.0</c:v>
                </c:pt>
                <c:pt idx="2077">
                  <c:v>-4106.0</c:v>
                </c:pt>
                <c:pt idx="2078">
                  <c:v>-4152.0</c:v>
                </c:pt>
                <c:pt idx="2079">
                  <c:v>-4096.0</c:v>
                </c:pt>
                <c:pt idx="2080">
                  <c:v>-4040.0</c:v>
                </c:pt>
                <c:pt idx="2081">
                  <c:v>-4114.0</c:v>
                </c:pt>
                <c:pt idx="2082">
                  <c:v>-4142.0</c:v>
                </c:pt>
                <c:pt idx="2083">
                  <c:v>-4126.0</c:v>
                </c:pt>
                <c:pt idx="2084">
                  <c:v>-4134.0</c:v>
                </c:pt>
                <c:pt idx="2085">
                  <c:v>-4146.0</c:v>
                </c:pt>
                <c:pt idx="2086">
                  <c:v>-4140.0</c:v>
                </c:pt>
                <c:pt idx="2087">
                  <c:v>-4102.0</c:v>
                </c:pt>
                <c:pt idx="2088">
                  <c:v>-4100.0</c:v>
                </c:pt>
                <c:pt idx="2089">
                  <c:v>-4166.0</c:v>
                </c:pt>
                <c:pt idx="2090">
                  <c:v>-4170.0</c:v>
                </c:pt>
                <c:pt idx="2091">
                  <c:v>-4158.0</c:v>
                </c:pt>
                <c:pt idx="2092">
                  <c:v>-4178.0</c:v>
                </c:pt>
                <c:pt idx="2093">
                  <c:v>-4234.0</c:v>
                </c:pt>
                <c:pt idx="2094">
                  <c:v>-4294.0</c:v>
                </c:pt>
                <c:pt idx="2095">
                  <c:v>-4260.0</c:v>
                </c:pt>
                <c:pt idx="2096">
                  <c:v>-4260.0</c:v>
                </c:pt>
                <c:pt idx="2097">
                  <c:v>-4290.0</c:v>
                </c:pt>
                <c:pt idx="2098">
                  <c:v>-4260.0</c:v>
                </c:pt>
                <c:pt idx="2099">
                  <c:v>-4204.0</c:v>
                </c:pt>
                <c:pt idx="2100">
                  <c:v>-4158.0</c:v>
                </c:pt>
                <c:pt idx="2101">
                  <c:v>-4184.0</c:v>
                </c:pt>
                <c:pt idx="2102">
                  <c:v>-4200.0</c:v>
                </c:pt>
                <c:pt idx="2103">
                  <c:v>-4248.0</c:v>
                </c:pt>
                <c:pt idx="2104">
                  <c:v>-4176.0</c:v>
                </c:pt>
                <c:pt idx="2105">
                  <c:v>-4134.0</c:v>
                </c:pt>
                <c:pt idx="2106">
                  <c:v>-4068.0</c:v>
                </c:pt>
                <c:pt idx="2107">
                  <c:v>-4080.0</c:v>
                </c:pt>
                <c:pt idx="2108">
                  <c:v>-4050.0</c:v>
                </c:pt>
                <c:pt idx="2109">
                  <c:v>-4068.0</c:v>
                </c:pt>
                <c:pt idx="2110">
                  <c:v>-4054.0</c:v>
                </c:pt>
                <c:pt idx="2111">
                  <c:v>-4052.0</c:v>
                </c:pt>
                <c:pt idx="2112">
                  <c:v>-4120.0</c:v>
                </c:pt>
                <c:pt idx="2113">
                  <c:v>-4160.0</c:v>
                </c:pt>
                <c:pt idx="2114">
                  <c:v>-4188.0</c:v>
                </c:pt>
                <c:pt idx="2115">
                  <c:v>-4272.0</c:v>
                </c:pt>
                <c:pt idx="2116">
                  <c:v>-4358.0</c:v>
                </c:pt>
                <c:pt idx="2117">
                  <c:v>-4320.0</c:v>
                </c:pt>
                <c:pt idx="2118">
                  <c:v>-4334.0</c:v>
                </c:pt>
                <c:pt idx="2119">
                  <c:v>-4396.0</c:v>
                </c:pt>
                <c:pt idx="2120">
                  <c:v>-4386.0</c:v>
                </c:pt>
                <c:pt idx="2121">
                  <c:v>-4350.0</c:v>
                </c:pt>
                <c:pt idx="2122">
                  <c:v>-4330.0</c:v>
                </c:pt>
                <c:pt idx="2123">
                  <c:v>-4326.0</c:v>
                </c:pt>
                <c:pt idx="2124">
                  <c:v>-4372.0</c:v>
                </c:pt>
                <c:pt idx="2125">
                  <c:v>-4332.0</c:v>
                </c:pt>
                <c:pt idx="2126">
                  <c:v>-4266.0</c:v>
                </c:pt>
                <c:pt idx="2127">
                  <c:v>-4230.0</c:v>
                </c:pt>
                <c:pt idx="2128">
                  <c:v>-4106.0</c:v>
                </c:pt>
                <c:pt idx="2129">
                  <c:v>-4034.0</c:v>
                </c:pt>
                <c:pt idx="2130">
                  <c:v>-3902.0</c:v>
                </c:pt>
                <c:pt idx="2131">
                  <c:v>-3890.0</c:v>
                </c:pt>
                <c:pt idx="2132">
                  <c:v>-3802.0</c:v>
                </c:pt>
                <c:pt idx="2133">
                  <c:v>-3828.0</c:v>
                </c:pt>
                <c:pt idx="2134">
                  <c:v>-3892.0</c:v>
                </c:pt>
                <c:pt idx="2135">
                  <c:v>-3882.0</c:v>
                </c:pt>
                <c:pt idx="2136">
                  <c:v>-3928.0</c:v>
                </c:pt>
                <c:pt idx="2137">
                  <c:v>-4024.0</c:v>
                </c:pt>
                <c:pt idx="2138">
                  <c:v>-4074.0</c:v>
                </c:pt>
                <c:pt idx="2139">
                  <c:v>-4140.0</c:v>
                </c:pt>
                <c:pt idx="2140">
                  <c:v>-4114.0</c:v>
                </c:pt>
                <c:pt idx="2141">
                  <c:v>-4134.0</c:v>
                </c:pt>
                <c:pt idx="2142">
                  <c:v>-4064.0</c:v>
                </c:pt>
                <c:pt idx="2143">
                  <c:v>-4068.0</c:v>
                </c:pt>
                <c:pt idx="2144">
                  <c:v>-3984.0</c:v>
                </c:pt>
                <c:pt idx="2145">
                  <c:v>-3984.0</c:v>
                </c:pt>
                <c:pt idx="2146">
                  <c:v>-3934.0</c:v>
                </c:pt>
                <c:pt idx="2147">
                  <c:v>-3884.0</c:v>
                </c:pt>
                <c:pt idx="2148">
                  <c:v>-3818.0</c:v>
                </c:pt>
                <c:pt idx="2149">
                  <c:v>-3742.0</c:v>
                </c:pt>
                <c:pt idx="2150">
                  <c:v>-3788.0</c:v>
                </c:pt>
                <c:pt idx="2151">
                  <c:v>-3882.0</c:v>
                </c:pt>
                <c:pt idx="2152">
                  <c:v>-3950.0</c:v>
                </c:pt>
                <c:pt idx="2153">
                  <c:v>-3992.0</c:v>
                </c:pt>
                <c:pt idx="2154">
                  <c:v>-4038.0</c:v>
                </c:pt>
                <c:pt idx="2155">
                  <c:v>-4156.0</c:v>
                </c:pt>
                <c:pt idx="2156">
                  <c:v>-4132.0</c:v>
                </c:pt>
                <c:pt idx="2157">
                  <c:v>-4094.0</c:v>
                </c:pt>
                <c:pt idx="2158">
                  <c:v>-4088.0</c:v>
                </c:pt>
                <c:pt idx="2159">
                  <c:v>-4094.0</c:v>
                </c:pt>
                <c:pt idx="2160">
                  <c:v>-4098.0</c:v>
                </c:pt>
                <c:pt idx="2161">
                  <c:v>-4060.0</c:v>
                </c:pt>
                <c:pt idx="2162">
                  <c:v>-4096.0</c:v>
                </c:pt>
                <c:pt idx="2163">
                  <c:v>-4106.0</c:v>
                </c:pt>
                <c:pt idx="2164">
                  <c:v>-4018.0</c:v>
                </c:pt>
                <c:pt idx="2165">
                  <c:v>-4042.0</c:v>
                </c:pt>
                <c:pt idx="2166">
                  <c:v>-3986.0</c:v>
                </c:pt>
                <c:pt idx="2167">
                  <c:v>-3988.0</c:v>
                </c:pt>
                <c:pt idx="2168">
                  <c:v>-3932.0</c:v>
                </c:pt>
                <c:pt idx="2169">
                  <c:v>-3880.0</c:v>
                </c:pt>
                <c:pt idx="2170">
                  <c:v>-3804.0</c:v>
                </c:pt>
                <c:pt idx="2171">
                  <c:v>-3780.0</c:v>
                </c:pt>
                <c:pt idx="2172">
                  <c:v>-3760.0</c:v>
                </c:pt>
                <c:pt idx="2173">
                  <c:v>-3768.0</c:v>
                </c:pt>
                <c:pt idx="2174">
                  <c:v>-3712.0</c:v>
                </c:pt>
                <c:pt idx="2175">
                  <c:v>-3672.0</c:v>
                </c:pt>
                <c:pt idx="2176">
                  <c:v>-3658.0</c:v>
                </c:pt>
                <c:pt idx="2177">
                  <c:v>-3644.0</c:v>
                </c:pt>
                <c:pt idx="2178">
                  <c:v>-3658.0</c:v>
                </c:pt>
                <c:pt idx="2179">
                  <c:v>-3634.0</c:v>
                </c:pt>
                <c:pt idx="2180">
                  <c:v>-3628.0</c:v>
                </c:pt>
                <c:pt idx="2181">
                  <c:v>-3634.0</c:v>
                </c:pt>
                <c:pt idx="2182">
                  <c:v>-3666.0</c:v>
                </c:pt>
                <c:pt idx="2183">
                  <c:v>-3636.0</c:v>
                </c:pt>
                <c:pt idx="2184">
                  <c:v>-3616.0</c:v>
                </c:pt>
                <c:pt idx="2185">
                  <c:v>-3622.0</c:v>
                </c:pt>
                <c:pt idx="2186">
                  <c:v>-3646.0</c:v>
                </c:pt>
                <c:pt idx="2187">
                  <c:v>-3630.0</c:v>
                </c:pt>
                <c:pt idx="2188">
                  <c:v>-3638.0</c:v>
                </c:pt>
                <c:pt idx="2189">
                  <c:v>-3658.0</c:v>
                </c:pt>
                <c:pt idx="2190">
                  <c:v>-3616.0</c:v>
                </c:pt>
                <c:pt idx="2191">
                  <c:v>-3618.0</c:v>
                </c:pt>
                <c:pt idx="2192">
                  <c:v>-3698.0</c:v>
                </c:pt>
                <c:pt idx="2193">
                  <c:v>-3752.0</c:v>
                </c:pt>
                <c:pt idx="2194">
                  <c:v>-3642.0</c:v>
                </c:pt>
                <c:pt idx="2195">
                  <c:v>-3550.0</c:v>
                </c:pt>
                <c:pt idx="2196">
                  <c:v>-3490.0</c:v>
                </c:pt>
                <c:pt idx="2197">
                  <c:v>-3336.0</c:v>
                </c:pt>
                <c:pt idx="2198">
                  <c:v>-3352.0</c:v>
                </c:pt>
                <c:pt idx="2199">
                  <c:v>-3376.0</c:v>
                </c:pt>
                <c:pt idx="2200">
                  <c:v>-3396.0</c:v>
                </c:pt>
                <c:pt idx="2201">
                  <c:v>-3372.0</c:v>
                </c:pt>
                <c:pt idx="2202">
                  <c:v>-3372.0</c:v>
                </c:pt>
                <c:pt idx="2203">
                  <c:v>-3386.0</c:v>
                </c:pt>
                <c:pt idx="2204">
                  <c:v>-3354.0</c:v>
                </c:pt>
                <c:pt idx="2205">
                  <c:v>-3398.0</c:v>
                </c:pt>
                <c:pt idx="2206">
                  <c:v>-3418.0</c:v>
                </c:pt>
                <c:pt idx="2207">
                  <c:v>-3430.0</c:v>
                </c:pt>
                <c:pt idx="2208">
                  <c:v>-3368.0</c:v>
                </c:pt>
                <c:pt idx="2209">
                  <c:v>-3344.0</c:v>
                </c:pt>
                <c:pt idx="2210">
                  <c:v>-3340.0</c:v>
                </c:pt>
                <c:pt idx="2211">
                  <c:v>-3438.0</c:v>
                </c:pt>
                <c:pt idx="2212">
                  <c:v>-3460.0</c:v>
                </c:pt>
                <c:pt idx="2213">
                  <c:v>-3530.0</c:v>
                </c:pt>
                <c:pt idx="2214">
                  <c:v>-3534.0</c:v>
                </c:pt>
                <c:pt idx="2215">
                  <c:v>-3522.0</c:v>
                </c:pt>
                <c:pt idx="2216">
                  <c:v>-3562.0</c:v>
                </c:pt>
                <c:pt idx="2217">
                  <c:v>-3552.0</c:v>
                </c:pt>
                <c:pt idx="2218">
                  <c:v>-3538.0</c:v>
                </c:pt>
                <c:pt idx="2219">
                  <c:v>-3464.0</c:v>
                </c:pt>
                <c:pt idx="2220">
                  <c:v>-3398.0</c:v>
                </c:pt>
                <c:pt idx="2221">
                  <c:v>-3416.0</c:v>
                </c:pt>
                <c:pt idx="2222">
                  <c:v>-3402.0</c:v>
                </c:pt>
                <c:pt idx="2223">
                  <c:v>-3416.0</c:v>
                </c:pt>
                <c:pt idx="2224">
                  <c:v>-3534.0</c:v>
                </c:pt>
                <c:pt idx="2225">
                  <c:v>-3546.0</c:v>
                </c:pt>
                <c:pt idx="2226">
                  <c:v>-3490.0</c:v>
                </c:pt>
                <c:pt idx="2227">
                  <c:v>-3428.0</c:v>
                </c:pt>
                <c:pt idx="2228">
                  <c:v>-3434.0</c:v>
                </c:pt>
                <c:pt idx="2229">
                  <c:v>-3446.0</c:v>
                </c:pt>
                <c:pt idx="2230">
                  <c:v>-3424.0</c:v>
                </c:pt>
                <c:pt idx="2231">
                  <c:v>-3416.0</c:v>
                </c:pt>
                <c:pt idx="2232">
                  <c:v>-3382.0</c:v>
                </c:pt>
                <c:pt idx="2233">
                  <c:v>-3430.0</c:v>
                </c:pt>
                <c:pt idx="2234">
                  <c:v>-3400.0</c:v>
                </c:pt>
                <c:pt idx="2235">
                  <c:v>-3410.0</c:v>
                </c:pt>
                <c:pt idx="2236">
                  <c:v>-3396.0</c:v>
                </c:pt>
                <c:pt idx="2237">
                  <c:v>-3408.0</c:v>
                </c:pt>
                <c:pt idx="2238">
                  <c:v>-3400.0</c:v>
                </c:pt>
                <c:pt idx="2239">
                  <c:v>-3396.0</c:v>
                </c:pt>
                <c:pt idx="2240">
                  <c:v>-3432.0</c:v>
                </c:pt>
                <c:pt idx="2241">
                  <c:v>-3430.0</c:v>
                </c:pt>
                <c:pt idx="2242">
                  <c:v>-3364.0</c:v>
                </c:pt>
                <c:pt idx="2243">
                  <c:v>-3354.0</c:v>
                </c:pt>
                <c:pt idx="2244">
                  <c:v>-3382.0</c:v>
                </c:pt>
                <c:pt idx="2245">
                  <c:v>-3448.0</c:v>
                </c:pt>
                <c:pt idx="2246">
                  <c:v>-3506.0</c:v>
                </c:pt>
                <c:pt idx="2247">
                  <c:v>-3580.0</c:v>
                </c:pt>
                <c:pt idx="2248">
                  <c:v>-3528.0</c:v>
                </c:pt>
                <c:pt idx="2249">
                  <c:v>-3506.0</c:v>
                </c:pt>
                <c:pt idx="2250">
                  <c:v>-3472.0</c:v>
                </c:pt>
                <c:pt idx="2251">
                  <c:v>-3460.0</c:v>
                </c:pt>
                <c:pt idx="2252">
                  <c:v>-3486.0</c:v>
                </c:pt>
                <c:pt idx="2253">
                  <c:v>-3514.0</c:v>
                </c:pt>
                <c:pt idx="2254">
                  <c:v>-3586.0</c:v>
                </c:pt>
                <c:pt idx="2255">
                  <c:v>-3636.0</c:v>
                </c:pt>
                <c:pt idx="2256">
                  <c:v>-3656.0</c:v>
                </c:pt>
                <c:pt idx="2257">
                  <c:v>-3634.0</c:v>
                </c:pt>
                <c:pt idx="2258">
                  <c:v>-3624.0</c:v>
                </c:pt>
                <c:pt idx="2259">
                  <c:v>-3684.0</c:v>
                </c:pt>
                <c:pt idx="2260">
                  <c:v>-3736.0</c:v>
                </c:pt>
                <c:pt idx="2261">
                  <c:v>-3720.0</c:v>
                </c:pt>
                <c:pt idx="2262">
                  <c:v>-3806.0</c:v>
                </c:pt>
                <c:pt idx="2263">
                  <c:v>-3848.0</c:v>
                </c:pt>
                <c:pt idx="2264">
                  <c:v>-3844.0</c:v>
                </c:pt>
                <c:pt idx="2265">
                  <c:v>-3980.0</c:v>
                </c:pt>
                <c:pt idx="2266">
                  <c:v>-4112.0</c:v>
                </c:pt>
                <c:pt idx="2267">
                  <c:v>-4240.0</c:v>
                </c:pt>
                <c:pt idx="2268">
                  <c:v>-4142.0</c:v>
                </c:pt>
                <c:pt idx="2269">
                  <c:v>-4028.0</c:v>
                </c:pt>
                <c:pt idx="2270">
                  <c:v>-3978.0</c:v>
                </c:pt>
                <c:pt idx="2271">
                  <c:v>-3972.0</c:v>
                </c:pt>
                <c:pt idx="2272">
                  <c:v>-3948.0</c:v>
                </c:pt>
                <c:pt idx="2273">
                  <c:v>-3868.0</c:v>
                </c:pt>
                <c:pt idx="2274">
                  <c:v>-3776.0</c:v>
                </c:pt>
                <c:pt idx="2275">
                  <c:v>-3758.0</c:v>
                </c:pt>
                <c:pt idx="2276">
                  <c:v>-3710.0</c:v>
                </c:pt>
                <c:pt idx="2277">
                  <c:v>-3724.0</c:v>
                </c:pt>
                <c:pt idx="2278">
                  <c:v>-3672.0</c:v>
                </c:pt>
                <c:pt idx="2279">
                  <c:v>-3704.0</c:v>
                </c:pt>
                <c:pt idx="2280">
                  <c:v>-3670.0</c:v>
                </c:pt>
                <c:pt idx="2281">
                  <c:v>-3688.0</c:v>
                </c:pt>
                <c:pt idx="2282">
                  <c:v>-3700.0</c:v>
                </c:pt>
                <c:pt idx="2283">
                  <c:v>-3682.0</c:v>
                </c:pt>
                <c:pt idx="2284">
                  <c:v>-3736.0</c:v>
                </c:pt>
                <c:pt idx="2285">
                  <c:v>-3722.0</c:v>
                </c:pt>
                <c:pt idx="2286">
                  <c:v>-3686.0</c:v>
                </c:pt>
                <c:pt idx="2287">
                  <c:v>-3664.0</c:v>
                </c:pt>
                <c:pt idx="2288">
                  <c:v>-3704.0</c:v>
                </c:pt>
                <c:pt idx="2289">
                  <c:v>-3732.0</c:v>
                </c:pt>
                <c:pt idx="2290">
                  <c:v>-3740.0</c:v>
                </c:pt>
                <c:pt idx="2291">
                  <c:v>-3652.0</c:v>
                </c:pt>
                <c:pt idx="2292">
                  <c:v>-3590.0</c:v>
                </c:pt>
                <c:pt idx="2293">
                  <c:v>-3552.0</c:v>
                </c:pt>
                <c:pt idx="2294">
                  <c:v>-3552.0</c:v>
                </c:pt>
                <c:pt idx="2295">
                  <c:v>-3578.0</c:v>
                </c:pt>
                <c:pt idx="2296">
                  <c:v>-3648.0</c:v>
                </c:pt>
                <c:pt idx="2297">
                  <c:v>-3696.0</c:v>
                </c:pt>
                <c:pt idx="2298">
                  <c:v>-3690.0</c:v>
                </c:pt>
                <c:pt idx="2299">
                  <c:v>-3684.0</c:v>
                </c:pt>
                <c:pt idx="2300">
                  <c:v>-3752.0</c:v>
                </c:pt>
                <c:pt idx="2301">
                  <c:v>-3826.0</c:v>
                </c:pt>
                <c:pt idx="2302">
                  <c:v>-3812.0</c:v>
                </c:pt>
                <c:pt idx="2303">
                  <c:v>-3894.0</c:v>
                </c:pt>
                <c:pt idx="2304">
                  <c:v>-3994.0</c:v>
                </c:pt>
                <c:pt idx="2305">
                  <c:v>-3866.0</c:v>
                </c:pt>
                <c:pt idx="2306">
                  <c:v>-3820.0</c:v>
                </c:pt>
                <c:pt idx="2307">
                  <c:v>-3810.0</c:v>
                </c:pt>
                <c:pt idx="2308">
                  <c:v>-3682.0</c:v>
                </c:pt>
                <c:pt idx="2309">
                  <c:v>-3588.0</c:v>
                </c:pt>
                <c:pt idx="2310">
                  <c:v>-3624.0</c:v>
                </c:pt>
                <c:pt idx="2311">
                  <c:v>-3590.0</c:v>
                </c:pt>
                <c:pt idx="2312">
                  <c:v>-3462.0</c:v>
                </c:pt>
                <c:pt idx="2313">
                  <c:v>-3464.0</c:v>
                </c:pt>
                <c:pt idx="2314">
                  <c:v>-3372.0</c:v>
                </c:pt>
                <c:pt idx="2315">
                  <c:v>-3350.0</c:v>
                </c:pt>
                <c:pt idx="2316">
                  <c:v>-3310.0</c:v>
                </c:pt>
                <c:pt idx="2317">
                  <c:v>-3322.0</c:v>
                </c:pt>
                <c:pt idx="2318">
                  <c:v>-3264.0</c:v>
                </c:pt>
                <c:pt idx="2319">
                  <c:v>-3228.0</c:v>
                </c:pt>
                <c:pt idx="2320">
                  <c:v>-3268.0</c:v>
                </c:pt>
                <c:pt idx="2321">
                  <c:v>-3414.0</c:v>
                </c:pt>
                <c:pt idx="2322">
                  <c:v>-3392.0</c:v>
                </c:pt>
                <c:pt idx="2323">
                  <c:v>-3360.0</c:v>
                </c:pt>
                <c:pt idx="2324">
                  <c:v>-3398.0</c:v>
                </c:pt>
                <c:pt idx="2325">
                  <c:v>-3440.0</c:v>
                </c:pt>
                <c:pt idx="2326">
                  <c:v>-3468.0</c:v>
                </c:pt>
                <c:pt idx="2327">
                  <c:v>-3476.0</c:v>
                </c:pt>
                <c:pt idx="2328">
                  <c:v>-3546.0</c:v>
                </c:pt>
                <c:pt idx="2329">
                  <c:v>-3520.0</c:v>
                </c:pt>
                <c:pt idx="2330">
                  <c:v>-3492.0</c:v>
                </c:pt>
                <c:pt idx="2331">
                  <c:v>-3498.0</c:v>
                </c:pt>
                <c:pt idx="2332">
                  <c:v>-3606.0</c:v>
                </c:pt>
                <c:pt idx="2333">
                  <c:v>-3602.0</c:v>
                </c:pt>
                <c:pt idx="2334">
                  <c:v>-3620.0</c:v>
                </c:pt>
                <c:pt idx="2335">
                  <c:v>-3618.0</c:v>
                </c:pt>
                <c:pt idx="2336">
                  <c:v>-3584.0</c:v>
                </c:pt>
                <c:pt idx="2337">
                  <c:v>-3556.0</c:v>
                </c:pt>
                <c:pt idx="2338">
                  <c:v>-3588.0</c:v>
                </c:pt>
                <c:pt idx="2339">
                  <c:v>-3632.0</c:v>
                </c:pt>
                <c:pt idx="2340">
                  <c:v>-3662.0</c:v>
                </c:pt>
                <c:pt idx="2341">
                  <c:v>-3616.0</c:v>
                </c:pt>
                <c:pt idx="2342">
                  <c:v>-3596.0</c:v>
                </c:pt>
                <c:pt idx="2343">
                  <c:v>-3628.0</c:v>
                </c:pt>
                <c:pt idx="2344">
                  <c:v>-3644.0</c:v>
                </c:pt>
                <c:pt idx="2345">
                  <c:v>-3602.0</c:v>
                </c:pt>
                <c:pt idx="2346">
                  <c:v>-3598.0</c:v>
                </c:pt>
                <c:pt idx="2347">
                  <c:v>-3616.0</c:v>
                </c:pt>
                <c:pt idx="2348">
                  <c:v>-3648.0</c:v>
                </c:pt>
                <c:pt idx="2349">
                  <c:v>-3668.0</c:v>
                </c:pt>
                <c:pt idx="2350">
                  <c:v>-3698.0</c:v>
                </c:pt>
                <c:pt idx="2351">
                  <c:v>-3700.0</c:v>
                </c:pt>
                <c:pt idx="2352">
                  <c:v>-3696.0</c:v>
                </c:pt>
                <c:pt idx="2353">
                  <c:v>-3668.0</c:v>
                </c:pt>
                <c:pt idx="2354">
                  <c:v>-3724.0</c:v>
                </c:pt>
                <c:pt idx="2355">
                  <c:v>-3776.0</c:v>
                </c:pt>
                <c:pt idx="2356">
                  <c:v>-3862.0</c:v>
                </c:pt>
                <c:pt idx="2357">
                  <c:v>-3904.0</c:v>
                </c:pt>
                <c:pt idx="2358">
                  <c:v>-3858.0</c:v>
                </c:pt>
                <c:pt idx="2359">
                  <c:v>-3822.0</c:v>
                </c:pt>
                <c:pt idx="2360">
                  <c:v>-3778.0</c:v>
                </c:pt>
                <c:pt idx="2361">
                  <c:v>-3718.0</c:v>
                </c:pt>
                <c:pt idx="2362">
                  <c:v>-3700.0</c:v>
                </c:pt>
                <c:pt idx="2363">
                  <c:v>-3662.0</c:v>
                </c:pt>
                <c:pt idx="2364">
                  <c:v>-3640.0</c:v>
                </c:pt>
                <c:pt idx="2365">
                  <c:v>-3590.0</c:v>
                </c:pt>
                <c:pt idx="2366">
                  <c:v>-3568.0</c:v>
                </c:pt>
                <c:pt idx="2367">
                  <c:v>-3574.0</c:v>
                </c:pt>
                <c:pt idx="2368">
                  <c:v>-3588.0</c:v>
                </c:pt>
                <c:pt idx="2369">
                  <c:v>-3602.0</c:v>
                </c:pt>
                <c:pt idx="2370">
                  <c:v>-3570.0</c:v>
                </c:pt>
                <c:pt idx="2371">
                  <c:v>-3600.0</c:v>
                </c:pt>
                <c:pt idx="2372">
                  <c:v>-3638.0</c:v>
                </c:pt>
                <c:pt idx="2373">
                  <c:v>-3636.0</c:v>
                </c:pt>
                <c:pt idx="2374">
                  <c:v>-3630.0</c:v>
                </c:pt>
                <c:pt idx="2375">
                  <c:v>-3644.0</c:v>
                </c:pt>
                <c:pt idx="2376">
                  <c:v>-3628.0</c:v>
                </c:pt>
                <c:pt idx="2377">
                  <c:v>-3632.0</c:v>
                </c:pt>
                <c:pt idx="2378">
                  <c:v>-3670.0</c:v>
                </c:pt>
                <c:pt idx="2379">
                  <c:v>-3670.0</c:v>
                </c:pt>
                <c:pt idx="2380">
                  <c:v>-3638.0</c:v>
                </c:pt>
                <c:pt idx="2381">
                  <c:v>-3660.0</c:v>
                </c:pt>
                <c:pt idx="2382">
                  <c:v>-3584.0</c:v>
                </c:pt>
                <c:pt idx="2383">
                  <c:v>-3668.0</c:v>
                </c:pt>
                <c:pt idx="2384">
                  <c:v>-3618.0</c:v>
                </c:pt>
                <c:pt idx="2385">
                  <c:v>-3494.0</c:v>
                </c:pt>
                <c:pt idx="2386">
                  <c:v>-3488.0</c:v>
                </c:pt>
                <c:pt idx="2387">
                  <c:v>-3530.0</c:v>
                </c:pt>
                <c:pt idx="2388">
                  <c:v>-3584.0</c:v>
                </c:pt>
                <c:pt idx="2389">
                  <c:v>-3586.0</c:v>
                </c:pt>
                <c:pt idx="2390">
                  <c:v>-3596.0</c:v>
                </c:pt>
                <c:pt idx="2391">
                  <c:v>-3614.0</c:v>
                </c:pt>
                <c:pt idx="2392">
                  <c:v>-3598.0</c:v>
                </c:pt>
                <c:pt idx="2393">
                  <c:v>-3572.0</c:v>
                </c:pt>
                <c:pt idx="2394">
                  <c:v>-3630.0</c:v>
                </c:pt>
                <c:pt idx="2395">
                  <c:v>-3636.0</c:v>
                </c:pt>
                <c:pt idx="2396">
                  <c:v>-3600.0</c:v>
                </c:pt>
                <c:pt idx="2397">
                  <c:v>-3626.0</c:v>
                </c:pt>
                <c:pt idx="2398">
                  <c:v>-3610.0</c:v>
                </c:pt>
                <c:pt idx="2399">
                  <c:v>-3644.0</c:v>
                </c:pt>
                <c:pt idx="2400">
                  <c:v>-3688.0</c:v>
                </c:pt>
                <c:pt idx="2401">
                  <c:v>-3734.0</c:v>
                </c:pt>
                <c:pt idx="2402">
                  <c:v>-3800.0</c:v>
                </c:pt>
                <c:pt idx="2403">
                  <c:v>-3848.0</c:v>
                </c:pt>
                <c:pt idx="2404">
                  <c:v>-3852.0</c:v>
                </c:pt>
                <c:pt idx="2405">
                  <c:v>-3814.0</c:v>
                </c:pt>
                <c:pt idx="2406">
                  <c:v>-3794.0</c:v>
                </c:pt>
                <c:pt idx="2407">
                  <c:v>-3774.0</c:v>
                </c:pt>
                <c:pt idx="2408">
                  <c:v>-3810.0</c:v>
                </c:pt>
                <c:pt idx="2409">
                  <c:v>-3912.0</c:v>
                </c:pt>
                <c:pt idx="2410">
                  <c:v>-3864.0</c:v>
                </c:pt>
                <c:pt idx="2411">
                  <c:v>-3900.0</c:v>
                </c:pt>
                <c:pt idx="2412">
                  <c:v>-3898.0</c:v>
                </c:pt>
                <c:pt idx="2413">
                  <c:v>-3916.0</c:v>
                </c:pt>
                <c:pt idx="2414">
                  <c:v>-3832.0</c:v>
                </c:pt>
                <c:pt idx="2415">
                  <c:v>-3842.0</c:v>
                </c:pt>
                <c:pt idx="2416">
                  <c:v>-3864.0</c:v>
                </c:pt>
                <c:pt idx="2417">
                  <c:v>-3888.0</c:v>
                </c:pt>
                <c:pt idx="2418">
                  <c:v>-3980.0</c:v>
                </c:pt>
                <c:pt idx="2419">
                  <c:v>-3956.0</c:v>
                </c:pt>
                <c:pt idx="2420">
                  <c:v>-3932.0</c:v>
                </c:pt>
                <c:pt idx="2421">
                  <c:v>-3990.0</c:v>
                </c:pt>
                <c:pt idx="2422">
                  <c:v>-3948.0</c:v>
                </c:pt>
                <c:pt idx="2423">
                  <c:v>-3936.0</c:v>
                </c:pt>
                <c:pt idx="2424">
                  <c:v>-3954.0</c:v>
                </c:pt>
                <c:pt idx="2425">
                  <c:v>-3932.0</c:v>
                </c:pt>
                <c:pt idx="2426">
                  <c:v>-3908.0</c:v>
                </c:pt>
                <c:pt idx="2427">
                  <c:v>-3930.0</c:v>
                </c:pt>
                <c:pt idx="2428">
                  <c:v>-3926.0</c:v>
                </c:pt>
                <c:pt idx="2429">
                  <c:v>-3926.0</c:v>
                </c:pt>
                <c:pt idx="2430">
                  <c:v>-3930.0</c:v>
                </c:pt>
                <c:pt idx="2431">
                  <c:v>-3956.0</c:v>
                </c:pt>
                <c:pt idx="2432">
                  <c:v>-3986.0</c:v>
                </c:pt>
                <c:pt idx="2433">
                  <c:v>-3982.0</c:v>
                </c:pt>
                <c:pt idx="2434">
                  <c:v>-3978.0</c:v>
                </c:pt>
                <c:pt idx="2435">
                  <c:v>-3918.0</c:v>
                </c:pt>
                <c:pt idx="2436">
                  <c:v>-3840.0</c:v>
                </c:pt>
                <c:pt idx="2437">
                  <c:v>-3722.0</c:v>
                </c:pt>
                <c:pt idx="2438">
                  <c:v>-3704.0</c:v>
                </c:pt>
                <c:pt idx="2439">
                  <c:v>-3678.0</c:v>
                </c:pt>
                <c:pt idx="2440">
                  <c:v>-3682.0</c:v>
                </c:pt>
                <c:pt idx="2441">
                  <c:v>-3682.0</c:v>
                </c:pt>
                <c:pt idx="2442">
                  <c:v>-3580.0</c:v>
                </c:pt>
                <c:pt idx="2443">
                  <c:v>-3570.0</c:v>
                </c:pt>
                <c:pt idx="2444">
                  <c:v>-3546.0</c:v>
                </c:pt>
                <c:pt idx="2445">
                  <c:v>-3478.0</c:v>
                </c:pt>
                <c:pt idx="2446">
                  <c:v>-3506.0</c:v>
                </c:pt>
                <c:pt idx="2447">
                  <c:v>-3514.0</c:v>
                </c:pt>
                <c:pt idx="2448">
                  <c:v>-3566.0</c:v>
                </c:pt>
                <c:pt idx="2449">
                  <c:v>-3658.0</c:v>
                </c:pt>
                <c:pt idx="2450">
                  <c:v>-3540.0</c:v>
                </c:pt>
                <c:pt idx="2451">
                  <c:v>-3488.0</c:v>
                </c:pt>
                <c:pt idx="2452">
                  <c:v>-3474.0</c:v>
                </c:pt>
                <c:pt idx="2453">
                  <c:v>-3598.0</c:v>
                </c:pt>
                <c:pt idx="2454">
                  <c:v>-3590.0</c:v>
                </c:pt>
                <c:pt idx="2455">
                  <c:v>-3640.0</c:v>
                </c:pt>
                <c:pt idx="2456">
                  <c:v>-3740.0</c:v>
                </c:pt>
                <c:pt idx="2457">
                  <c:v>-3866.0</c:v>
                </c:pt>
                <c:pt idx="2458">
                  <c:v>-3792.0</c:v>
                </c:pt>
                <c:pt idx="2459">
                  <c:v>-3756.0</c:v>
                </c:pt>
                <c:pt idx="2460">
                  <c:v>-3730.0</c:v>
                </c:pt>
                <c:pt idx="2461">
                  <c:v>-3662.0</c:v>
                </c:pt>
                <c:pt idx="2462">
                  <c:v>-3646.0</c:v>
                </c:pt>
                <c:pt idx="2463">
                  <c:v>-3622.0</c:v>
                </c:pt>
                <c:pt idx="2464">
                  <c:v>-3626.0</c:v>
                </c:pt>
                <c:pt idx="2465">
                  <c:v>-3580.0</c:v>
                </c:pt>
                <c:pt idx="2466">
                  <c:v>-3460.0</c:v>
                </c:pt>
                <c:pt idx="2467">
                  <c:v>-3404.0</c:v>
                </c:pt>
                <c:pt idx="2468">
                  <c:v>-3302.0</c:v>
                </c:pt>
                <c:pt idx="2469">
                  <c:v>-3240.0</c:v>
                </c:pt>
                <c:pt idx="2470">
                  <c:v>-3228.0</c:v>
                </c:pt>
                <c:pt idx="2471">
                  <c:v>-3226.0</c:v>
                </c:pt>
                <c:pt idx="2472">
                  <c:v>-3336.0</c:v>
                </c:pt>
                <c:pt idx="2473">
                  <c:v>-3424.0</c:v>
                </c:pt>
                <c:pt idx="2474">
                  <c:v>-3402.0</c:v>
                </c:pt>
                <c:pt idx="2475">
                  <c:v>-3406.0</c:v>
                </c:pt>
                <c:pt idx="2476">
                  <c:v>-3346.0</c:v>
                </c:pt>
                <c:pt idx="2477">
                  <c:v>-3344.0</c:v>
                </c:pt>
                <c:pt idx="2478">
                  <c:v>-3356.0</c:v>
                </c:pt>
                <c:pt idx="2479">
                  <c:v>-3396.0</c:v>
                </c:pt>
                <c:pt idx="2480">
                  <c:v>-3474.0</c:v>
                </c:pt>
                <c:pt idx="2481">
                  <c:v>-3546.0</c:v>
                </c:pt>
                <c:pt idx="2482">
                  <c:v>-3564.0</c:v>
                </c:pt>
                <c:pt idx="2483">
                  <c:v>-3448.0</c:v>
                </c:pt>
                <c:pt idx="2484">
                  <c:v>-3430.0</c:v>
                </c:pt>
                <c:pt idx="2485">
                  <c:v>-3474.0</c:v>
                </c:pt>
                <c:pt idx="2486">
                  <c:v>-3452.0</c:v>
                </c:pt>
                <c:pt idx="2487">
                  <c:v>-3384.0</c:v>
                </c:pt>
                <c:pt idx="2488">
                  <c:v>-3314.0</c:v>
                </c:pt>
                <c:pt idx="2489">
                  <c:v>-3336.0</c:v>
                </c:pt>
                <c:pt idx="2490">
                  <c:v>-3246.0</c:v>
                </c:pt>
                <c:pt idx="2491">
                  <c:v>-3238.0</c:v>
                </c:pt>
                <c:pt idx="2492">
                  <c:v>-3186.0</c:v>
                </c:pt>
                <c:pt idx="2493">
                  <c:v>-3112.0</c:v>
                </c:pt>
                <c:pt idx="2494">
                  <c:v>-3124.0</c:v>
                </c:pt>
                <c:pt idx="2495">
                  <c:v>-3226.0</c:v>
                </c:pt>
                <c:pt idx="2496">
                  <c:v>-3192.0</c:v>
                </c:pt>
                <c:pt idx="2497">
                  <c:v>-3234.0</c:v>
                </c:pt>
                <c:pt idx="2498">
                  <c:v>-3246.0</c:v>
                </c:pt>
                <c:pt idx="2499">
                  <c:v>-3246.0</c:v>
                </c:pt>
                <c:pt idx="2500">
                  <c:v>-3252.0</c:v>
                </c:pt>
                <c:pt idx="2501">
                  <c:v>-3302.0</c:v>
                </c:pt>
                <c:pt idx="2502">
                  <c:v>-3266.0</c:v>
                </c:pt>
                <c:pt idx="2503">
                  <c:v>-3250.0</c:v>
                </c:pt>
                <c:pt idx="2504">
                  <c:v>-3246.0</c:v>
                </c:pt>
                <c:pt idx="2505">
                  <c:v>-3208.0</c:v>
                </c:pt>
                <c:pt idx="2506">
                  <c:v>-3174.0</c:v>
                </c:pt>
                <c:pt idx="2507">
                  <c:v>-3148.0</c:v>
                </c:pt>
                <c:pt idx="2508">
                  <c:v>-3124.0</c:v>
                </c:pt>
                <c:pt idx="2509">
                  <c:v>-3132.0</c:v>
                </c:pt>
                <c:pt idx="2510">
                  <c:v>-3066.0</c:v>
                </c:pt>
                <c:pt idx="2511">
                  <c:v>-2974.0</c:v>
                </c:pt>
                <c:pt idx="2512">
                  <c:v>-2950.0</c:v>
                </c:pt>
                <c:pt idx="2513">
                  <c:v>-3006.0</c:v>
                </c:pt>
                <c:pt idx="2514">
                  <c:v>-2934.0</c:v>
                </c:pt>
                <c:pt idx="2515">
                  <c:v>-2984.0</c:v>
                </c:pt>
                <c:pt idx="2516">
                  <c:v>-2996.0</c:v>
                </c:pt>
                <c:pt idx="2517">
                  <c:v>-2992.0</c:v>
                </c:pt>
                <c:pt idx="2518">
                  <c:v>-2946.0</c:v>
                </c:pt>
                <c:pt idx="2519">
                  <c:v>-2878.0</c:v>
                </c:pt>
                <c:pt idx="2520">
                  <c:v>-2806.0</c:v>
                </c:pt>
                <c:pt idx="2521">
                  <c:v>-2846.0</c:v>
                </c:pt>
                <c:pt idx="2522">
                  <c:v>-2824.0</c:v>
                </c:pt>
                <c:pt idx="2523">
                  <c:v>-2716.0</c:v>
                </c:pt>
                <c:pt idx="2524">
                  <c:v>-2642.0</c:v>
                </c:pt>
                <c:pt idx="2525">
                  <c:v>-2552.0</c:v>
                </c:pt>
                <c:pt idx="2526">
                  <c:v>-2532.0</c:v>
                </c:pt>
                <c:pt idx="2527">
                  <c:v>-2540.0</c:v>
                </c:pt>
                <c:pt idx="2528">
                  <c:v>-2582.0</c:v>
                </c:pt>
                <c:pt idx="2529">
                  <c:v>-2596.0</c:v>
                </c:pt>
                <c:pt idx="2530">
                  <c:v>-2604.0</c:v>
                </c:pt>
                <c:pt idx="2531">
                  <c:v>-2588.0</c:v>
                </c:pt>
                <c:pt idx="2532">
                  <c:v>-2508.0</c:v>
                </c:pt>
                <c:pt idx="2533">
                  <c:v>-2494.0</c:v>
                </c:pt>
                <c:pt idx="2534">
                  <c:v>-2578.0</c:v>
                </c:pt>
                <c:pt idx="2535">
                  <c:v>-2632.0</c:v>
                </c:pt>
                <c:pt idx="2536">
                  <c:v>-2694.0</c:v>
                </c:pt>
                <c:pt idx="2537">
                  <c:v>-2696.0</c:v>
                </c:pt>
                <c:pt idx="2538">
                  <c:v>-2714.0</c:v>
                </c:pt>
                <c:pt idx="2539">
                  <c:v>-2760.0</c:v>
                </c:pt>
                <c:pt idx="2540">
                  <c:v>-2738.0</c:v>
                </c:pt>
                <c:pt idx="2541">
                  <c:v>-2714.0</c:v>
                </c:pt>
                <c:pt idx="2542">
                  <c:v>-2628.0</c:v>
                </c:pt>
                <c:pt idx="2543">
                  <c:v>-2662.0</c:v>
                </c:pt>
                <c:pt idx="2544">
                  <c:v>-2674.0</c:v>
                </c:pt>
                <c:pt idx="2545">
                  <c:v>-2652.0</c:v>
                </c:pt>
                <c:pt idx="2546">
                  <c:v>-2648.0</c:v>
                </c:pt>
                <c:pt idx="2547">
                  <c:v>-2568.0</c:v>
                </c:pt>
                <c:pt idx="2548">
                  <c:v>-2604.0</c:v>
                </c:pt>
                <c:pt idx="2549">
                  <c:v>-2604.0</c:v>
                </c:pt>
                <c:pt idx="2550">
                  <c:v>-2674.0</c:v>
                </c:pt>
                <c:pt idx="2551">
                  <c:v>-2644.0</c:v>
                </c:pt>
                <c:pt idx="2552">
                  <c:v>-2670.0</c:v>
                </c:pt>
                <c:pt idx="2553">
                  <c:v>-2720.0</c:v>
                </c:pt>
                <c:pt idx="2554">
                  <c:v>-2664.0</c:v>
                </c:pt>
                <c:pt idx="2555">
                  <c:v>-2614.0</c:v>
                </c:pt>
                <c:pt idx="2556">
                  <c:v>-2652.0</c:v>
                </c:pt>
                <c:pt idx="2557">
                  <c:v>-2656.0</c:v>
                </c:pt>
                <c:pt idx="2558">
                  <c:v>-2698.0</c:v>
                </c:pt>
                <c:pt idx="2559">
                  <c:v>-2690.0</c:v>
                </c:pt>
                <c:pt idx="2560">
                  <c:v>-2624.0</c:v>
                </c:pt>
                <c:pt idx="2561">
                  <c:v>-2520.0</c:v>
                </c:pt>
                <c:pt idx="2562">
                  <c:v>-2478.0</c:v>
                </c:pt>
                <c:pt idx="2563">
                  <c:v>-2514.0</c:v>
                </c:pt>
                <c:pt idx="2564">
                  <c:v>-2658.0</c:v>
                </c:pt>
                <c:pt idx="2565">
                  <c:v>-2732.0</c:v>
                </c:pt>
                <c:pt idx="2566">
                  <c:v>-2840.0</c:v>
                </c:pt>
                <c:pt idx="2567">
                  <c:v>-2826.0</c:v>
                </c:pt>
                <c:pt idx="2568">
                  <c:v>-2870.0</c:v>
                </c:pt>
                <c:pt idx="2569">
                  <c:v>-2814.0</c:v>
                </c:pt>
                <c:pt idx="2570">
                  <c:v>-2840.0</c:v>
                </c:pt>
                <c:pt idx="2571">
                  <c:v>-2808.0</c:v>
                </c:pt>
                <c:pt idx="2572">
                  <c:v>-2808.0</c:v>
                </c:pt>
                <c:pt idx="2573">
                  <c:v>-2818.0</c:v>
                </c:pt>
                <c:pt idx="2574">
                  <c:v>-2840.0</c:v>
                </c:pt>
                <c:pt idx="2575">
                  <c:v>-2816.0</c:v>
                </c:pt>
                <c:pt idx="2576">
                  <c:v>-2732.0</c:v>
                </c:pt>
                <c:pt idx="2577">
                  <c:v>-2784.0</c:v>
                </c:pt>
                <c:pt idx="2578">
                  <c:v>-2766.0</c:v>
                </c:pt>
                <c:pt idx="2579">
                  <c:v>-2602.0</c:v>
                </c:pt>
                <c:pt idx="2580">
                  <c:v>-2616.0</c:v>
                </c:pt>
                <c:pt idx="2581">
                  <c:v>-2652.0</c:v>
                </c:pt>
                <c:pt idx="2582">
                  <c:v>-2662.0</c:v>
                </c:pt>
                <c:pt idx="2583">
                  <c:v>-2746.0</c:v>
                </c:pt>
                <c:pt idx="2584">
                  <c:v>-2772.0</c:v>
                </c:pt>
                <c:pt idx="2585">
                  <c:v>-2784.0</c:v>
                </c:pt>
                <c:pt idx="2586">
                  <c:v>-2872.0</c:v>
                </c:pt>
                <c:pt idx="2587">
                  <c:v>-2908.0</c:v>
                </c:pt>
                <c:pt idx="2588">
                  <c:v>-2880.0</c:v>
                </c:pt>
                <c:pt idx="2589">
                  <c:v>-2778.0</c:v>
                </c:pt>
                <c:pt idx="2590">
                  <c:v>-2766.0</c:v>
                </c:pt>
                <c:pt idx="2591">
                  <c:v>-2754.0</c:v>
                </c:pt>
                <c:pt idx="2592">
                  <c:v>-2718.0</c:v>
                </c:pt>
                <c:pt idx="2593">
                  <c:v>-2714.0</c:v>
                </c:pt>
                <c:pt idx="2594">
                  <c:v>-2744.0</c:v>
                </c:pt>
                <c:pt idx="2595">
                  <c:v>-2762.0</c:v>
                </c:pt>
                <c:pt idx="2596">
                  <c:v>-2744.0</c:v>
                </c:pt>
                <c:pt idx="2597">
                  <c:v>-2738.0</c:v>
                </c:pt>
                <c:pt idx="2598">
                  <c:v>-2780.0</c:v>
                </c:pt>
                <c:pt idx="2599">
                  <c:v>-2866.0</c:v>
                </c:pt>
                <c:pt idx="2600">
                  <c:v>-2914.0</c:v>
                </c:pt>
                <c:pt idx="2601">
                  <c:v>-3006.0</c:v>
                </c:pt>
                <c:pt idx="2602">
                  <c:v>-3002.0</c:v>
                </c:pt>
                <c:pt idx="2603">
                  <c:v>-3046.0</c:v>
                </c:pt>
                <c:pt idx="2604">
                  <c:v>-3022.0</c:v>
                </c:pt>
                <c:pt idx="2605">
                  <c:v>-3150.0</c:v>
                </c:pt>
                <c:pt idx="2606">
                  <c:v>-3166.0</c:v>
                </c:pt>
                <c:pt idx="2607">
                  <c:v>-3130.0</c:v>
                </c:pt>
                <c:pt idx="2608">
                  <c:v>-3128.0</c:v>
                </c:pt>
                <c:pt idx="2609">
                  <c:v>-3106.0</c:v>
                </c:pt>
                <c:pt idx="2610">
                  <c:v>-3060.0</c:v>
                </c:pt>
                <c:pt idx="2611">
                  <c:v>-2992.0</c:v>
                </c:pt>
                <c:pt idx="2612">
                  <c:v>-2988.0</c:v>
                </c:pt>
                <c:pt idx="2613">
                  <c:v>-3040.0</c:v>
                </c:pt>
                <c:pt idx="2614">
                  <c:v>-3058.0</c:v>
                </c:pt>
                <c:pt idx="2615">
                  <c:v>-3004.0</c:v>
                </c:pt>
                <c:pt idx="2616">
                  <c:v>-3000.0</c:v>
                </c:pt>
                <c:pt idx="2617">
                  <c:v>-3054.0</c:v>
                </c:pt>
                <c:pt idx="2618">
                  <c:v>-3102.0</c:v>
                </c:pt>
                <c:pt idx="2619">
                  <c:v>-3110.0</c:v>
                </c:pt>
                <c:pt idx="2620">
                  <c:v>-3134.0</c:v>
                </c:pt>
                <c:pt idx="2621">
                  <c:v>-3154.0</c:v>
                </c:pt>
                <c:pt idx="2622">
                  <c:v>-3110.0</c:v>
                </c:pt>
                <c:pt idx="2623">
                  <c:v>-3156.0</c:v>
                </c:pt>
                <c:pt idx="2624">
                  <c:v>-3208.0</c:v>
                </c:pt>
                <c:pt idx="2625">
                  <c:v>-3270.0</c:v>
                </c:pt>
                <c:pt idx="2626">
                  <c:v>-3262.0</c:v>
                </c:pt>
                <c:pt idx="2627">
                  <c:v>-3208.0</c:v>
                </c:pt>
                <c:pt idx="2628">
                  <c:v>-3208.0</c:v>
                </c:pt>
                <c:pt idx="2629">
                  <c:v>-3232.0</c:v>
                </c:pt>
                <c:pt idx="2630">
                  <c:v>-3212.0</c:v>
                </c:pt>
                <c:pt idx="2631">
                  <c:v>-3226.0</c:v>
                </c:pt>
                <c:pt idx="2632">
                  <c:v>-3214.0</c:v>
                </c:pt>
                <c:pt idx="2633">
                  <c:v>-3238.0</c:v>
                </c:pt>
                <c:pt idx="2634">
                  <c:v>-3232.0</c:v>
                </c:pt>
                <c:pt idx="2635">
                  <c:v>-3300.0</c:v>
                </c:pt>
                <c:pt idx="2636">
                  <c:v>-3260.0</c:v>
                </c:pt>
                <c:pt idx="2637">
                  <c:v>-3270.0</c:v>
                </c:pt>
                <c:pt idx="2638">
                  <c:v>-3256.0</c:v>
                </c:pt>
                <c:pt idx="2639">
                  <c:v>-3242.0</c:v>
                </c:pt>
                <c:pt idx="2640">
                  <c:v>-3278.0</c:v>
                </c:pt>
                <c:pt idx="2641">
                  <c:v>-3206.0</c:v>
                </c:pt>
                <c:pt idx="2642">
                  <c:v>-3248.0</c:v>
                </c:pt>
                <c:pt idx="2643">
                  <c:v>-3286.0</c:v>
                </c:pt>
                <c:pt idx="2644">
                  <c:v>-3238.0</c:v>
                </c:pt>
                <c:pt idx="2645">
                  <c:v>-3150.0</c:v>
                </c:pt>
                <c:pt idx="2646">
                  <c:v>-3150.0</c:v>
                </c:pt>
                <c:pt idx="2647">
                  <c:v>-3156.0</c:v>
                </c:pt>
                <c:pt idx="2648">
                  <c:v>-3084.0</c:v>
                </c:pt>
                <c:pt idx="2649">
                  <c:v>-3054.0</c:v>
                </c:pt>
                <c:pt idx="2650">
                  <c:v>-3028.0</c:v>
                </c:pt>
                <c:pt idx="2651">
                  <c:v>-3020.0</c:v>
                </c:pt>
                <c:pt idx="2652">
                  <c:v>-3024.0</c:v>
                </c:pt>
                <c:pt idx="2653">
                  <c:v>-3024.0</c:v>
                </c:pt>
                <c:pt idx="2654">
                  <c:v>-3014.0</c:v>
                </c:pt>
                <c:pt idx="2655">
                  <c:v>-2964.0</c:v>
                </c:pt>
                <c:pt idx="2656">
                  <c:v>-2928.0</c:v>
                </c:pt>
                <c:pt idx="2657">
                  <c:v>-2942.0</c:v>
                </c:pt>
                <c:pt idx="2658">
                  <c:v>-2898.0</c:v>
                </c:pt>
                <c:pt idx="2659">
                  <c:v>-2918.0</c:v>
                </c:pt>
                <c:pt idx="2660">
                  <c:v>-2990.0</c:v>
                </c:pt>
                <c:pt idx="2661">
                  <c:v>-3044.0</c:v>
                </c:pt>
                <c:pt idx="2662">
                  <c:v>-3154.0</c:v>
                </c:pt>
                <c:pt idx="2663">
                  <c:v>-3190.0</c:v>
                </c:pt>
                <c:pt idx="2664">
                  <c:v>-3220.0</c:v>
                </c:pt>
                <c:pt idx="2665">
                  <c:v>-3252.0</c:v>
                </c:pt>
                <c:pt idx="2666">
                  <c:v>-3088.0</c:v>
                </c:pt>
                <c:pt idx="2667">
                  <c:v>-3014.0</c:v>
                </c:pt>
                <c:pt idx="2668">
                  <c:v>-2952.0</c:v>
                </c:pt>
                <c:pt idx="2669">
                  <c:v>-2918.0</c:v>
                </c:pt>
                <c:pt idx="2670">
                  <c:v>-2858.0</c:v>
                </c:pt>
                <c:pt idx="2671">
                  <c:v>-2892.0</c:v>
                </c:pt>
                <c:pt idx="2672">
                  <c:v>-2902.0</c:v>
                </c:pt>
                <c:pt idx="2673">
                  <c:v>-2836.0</c:v>
                </c:pt>
                <c:pt idx="2674">
                  <c:v>-2866.0</c:v>
                </c:pt>
                <c:pt idx="2675">
                  <c:v>-2874.0</c:v>
                </c:pt>
                <c:pt idx="2676">
                  <c:v>-2838.0</c:v>
                </c:pt>
                <c:pt idx="2677">
                  <c:v>-2708.0</c:v>
                </c:pt>
                <c:pt idx="2678">
                  <c:v>-2698.0</c:v>
                </c:pt>
                <c:pt idx="2679">
                  <c:v>-2718.0</c:v>
                </c:pt>
                <c:pt idx="2680">
                  <c:v>-2744.0</c:v>
                </c:pt>
                <c:pt idx="2681">
                  <c:v>-2744.0</c:v>
                </c:pt>
                <c:pt idx="2682">
                  <c:v>-2774.0</c:v>
                </c:pt>
                <c:pt idx="2683">
                  <c:v>-2778.0</c:v>
                </c:pt>
                <c:pt idx="2684">
                  <c:v>-2774.0</c:v>
                </c:pt>
                <c:pt idx="2685">
                  <c:v>-2824.0</c:v>
                </c:pt>
                <c:pt idx="2686">
                  <c:v>-2862.0</c:v>
                </c:pt>
                <c:pt idx="2687">
                  <c:v>-2882.0</c:v>
                </c:pt>
                <c:pt idx="2688">
                  <c:v>-2872.0</c:v>
                </c:pt>
                <c:pt idx="2689">
                  <c:v>-2806.0</c:v>
                </c:pt>
                <c:pt idx="2690">
                  <c:v>-2800.0</c:v>
                </c:pt>
                <c:pt idx="2691">
                  <c:v>-2886.0</c:v>
                </c:pt>
                <c:pt idx="2692">
                  <c:v>-2892.0</c:v>
                </c:pt>
                <c:pt idx="2693">
                  <c:v>-2914.0</c:v>
                </c:pt>
                <c:pt idx="2694">
                  <c:v>-2950.0</c:v>
                </c:pt>
                <c:pt idx="2695">
                  <c:v>-2930.0</c:v>
                </c:pt>
                <c:pt idx="2696">
                  <c:v>-2904.0</c:v>
                </c:pt>
                <c:pt idx="2697">
                  <c:v>-2872.0</c:v>
                </c:pt>
                <c:pt idx="2698">
                  <c:v>-2860.0</c:v>
                </c:pt>
                <c:pt idx="2699">
                  <c:v>-2862.0</c:v>
                </c:pt>
                <c:pt idx="2700">
                  <c:v>-2868.0</c:v>
                </c:pt>
                <c:pt idx="2701">
                  <c:v>-2840.0</c:v>
                </c:pt>
                <c:pt idx="2702">
                  <c:v>-2784.0</c:v>
                </c:pt>
                <c:pt idx="2703">
                  <c:v>-2778.0</c:v>
                </c:pt>
                <c:pt idx="2704">
                  <c:v>-2710.0</c:v>
                </c:pt>
                <c:pt idx="2705">
                  <c:v>-2678.0</c:v>
                </c:pt>
                <c:pt idx="2706">
                  <c:v>-2680.0</c:v>
                </c:pt>
                <c:pt idx="2707">
                  <c:v>-2710.0</c:v>
                </c:pt>
                <c:pt idx="2708">
                  <c:v>-2606.0</c:v>
                </c:pt>
                <c:pt idx="2709">
                  <c:v>-2606.0</c:v>
                </c:pt>
                <c:pt idx="2710">
                  <c:v>-2596.0</c:v>
                </c:pt>
                <c:pt idx="2711">
                  <c:v>-2624.0</c:v>
                </c:pt>
                <c:pt idx="2712">
                  <c:v>-2634.0</c:v>
                </c:pt>
                <c:pt idx="2713">
                  <c:v>-2592.0</c:v>
                </c:pt>
                <c:pt idx="2714">
                  <c:v>-2648.0</c:v>
                </c:pt>
                <c:pt idx="2715">
                  <c:v>-2662.0</c:v>
                </c:pt>
                <c:pt idx="2716">
                  <c:v>-2608.0</c:v>
                </c:pt>
                <c:pt idx="2717">
                  <c:v>-2618.0</c:v>
                </c:pt>
                <c:pt idx="2718">
                  <c:v>-2616.0</c:v>
                </c:pt>
                <c:pt idx="2719">
                  <c:v>-2724.0</c:v>
                </c:pt>
                <c:pt idx="2720">
                  <c:v>-2608.0</c:v>
                </c:pt>
                <c:pt idx="2721">
                  <c:v>-2586.0</c:v>
                </c:pt>
                <c:pt idx="2722">
                  <c:v>-2596.0</c:v>
                </c:pt>
                <c:pt idx="2723">
                  <c:v>-2574.0</c:v>
                </c:pt>
                <c:pt idx="2724">
                  <c:v>-2596.0</c:v>
                </c:pt>
                <c:pt idx="2725">
                  <c:v>-2670.0</c:v>
                </c:pt>
                <c:pt idx="2726">
                  <c:v>-2686.0</c:v>
                </c:pt>
                <c:pt idx="2727">
                  <c:v>-2720.0</c:v>
                </c:pt>
                <c:pt idx="2728">
                  <c:v>-2704.0</c:v>
                </c:pt>
                <c:pt idx="2729">
                  <c:v>-2700.0</c:v>
                </c:pt>
                <c:pt idx="2730">
                  <c:v>-2708.0</c:v>
                </c:pt>
                <c:pt idx="2731">
                  <c:v>-2710.0</c:v>
                </c:pt>
                <c:pt idx="2732">
                  <c:v>-2688.0</c:v>
                </c:pt>
                <c:pt idx="2733">
                  <c:v>-2782.0</c:v>
                </c:pt>
                <c:pt idx="2734">
                  <c:v>-2760.0</c:v>
                </c:pt>
                <c:pt idx="2735">
                  <c:v>-2808.0</c:v>
                </c:pt>
                <c:pt idx="2736">
                  <c:v>-2772.0</c:v>
                </c:pt>
                <c:pt idx="2737">
                  <c:v>-2760.0</c:v>
                </c:pt>
                <c:pt idx="2738">
                  <c:v>-2684.0</c:v>
                </c:pt>
                <c:pt idx="2739">
                  <c:v>-2718.0</c:v>
                </c:pt>
                <c:pt idx="2740">
                  <c:v>-2744.0</c:v>
                </c:pt>
                <c:pt idx="2741">
                  <c:v>-2738.0</c:v>
                </c:pt>
                <c:pt idx="2742">
                  <c:v>-2780.0</c:v>
                </c:pt>
                <c:pt idx="2743">
                  <c:v>-2798.0</c:v>
                </c:pt>
                <c:pt idx="2744">
                  <c:v>-2808.0</c:v>
                </c:pt>
                <c:pt idx="2745">
                  <c:v>-2842.0</c:v>
                </c:pt>
                <c:pt idx="2746">
                  <c:v>-2772.0</c:v>
                </c:pt>
                <c:pt idx="2747">
                  <c:v>-2776.0</c:v>
                </c:pt>
                <c:pt idx="2748">
                  <c:v>-2748.0</c:v>
                </c:pt>
                <c:pt idx="2749">
                  <c:v>-2708.0</c:v>
                </c:pt>
                <c:pt idx="2750">
                  <c:v>-2730.0</c:v>
                </c:pt>
                <c:pt idx="2751">
                  <c:v>-2680.0</c:v>
                </c:pt>
                <c:pt idx="2752">
                  <c:v>-2632.0</c:v>
                </c:pt>
                <c:pt idx="2753">
                  <c:v>-2656.0</c:v>
                </c:pt>
                <c:pt idx="2754">
                  <c:v>-2678.0</c:v>
                </c:pt>
                <c:pt idx="2755">
                  <c:v>-2664.0</c:v>
                </c:pt>
                <c:pt idx="2756">
                  <c:v>-2656.0</c:v>
                </c:pt>
                <c:pt idx="2757">
                  <c:v>-2634.0</c:v>
                </c:pt>
                <c:pt idx="2758">
                  <c:v>-2596.0</c:v>
                </c:pt>
                <c:pt idx="2759">
                  <c:v>-2628.0</c:v>
                </c:pt>
                <c:pt idx="2760">
                  <c:v>-2752.0</c:v>
                </c:pt>
                <c:pt idx="2761">
                  <c:v>-2788.0</c:v>
                </c:pt>
                <c:pt idx="2762">
                  <c:v>-2790.0</c:v>
                </c:pt>
                <c:pt idx="2763">
                  <c:v>-2876.0</c:v>
                </c:pt>
                <c:pt idx="2764">
                  <c:v>-2880.0</c:v>
                </c:pt>
                <c:pt idx="2765">
                  <c:v>-2898.0</c:v>
                </c:pt>
                <c:pt idx="2766">
                  <c:v>-2938.0</c:v>
                </c:pt>
                <c:pt idx="2767">
                  <c:v>-2962.0</c:v>
                </c:pt>
                <c:pt idx="2768">
                  <c:v>-3022.0</c:v>
                </c:pt>
                <c:pt idx="2769">
                  <c:v>-3002.0</c:v>
                </c:pt>
                <c:pt idx="2770">
                  <c:v>-2968.0</c:v>
                </c:pt>
                <c:pt idx="2771">
                  <c:v>-2952.0</c:v>
                </c:pt>
                <c:pt idx="2772">
                  <c:v>-3066.0</c:v>
                </c:pt>
                <c:pt idx="2773">
                  <c:v>-3036.0</c:v>
                </c:pt>
                <c:pt idx="2774">
                  <c:v>-2960.0</c:v>
                </c:pt>
                <c:pt idx="2775">
                  <c:v>-2936.0</c:v>
                </c:pt>
                <c:pt idx="2776">
                  <c:v>-2910.0</c:v>
                </c:pt>
                <c:pt idx="2777">
                  <c:v>-2886.0</c:v>
                </c:pt>
                <c:pt idx="2778">
                  <c:v>-2862.0</c:v>
                </c:pt>
                <c:pt idx="2779">
                  <c:v>-2862.0</c:v>
                </c:pt>
                <c:pt idx="2780">
                  <c:v>-2804.0</c:v>
                </c:pt>
                <c:pt idx="2781">
                  <c:v>-2750.0</c:v>
                </c:pt>
                <c:pt idx="2782">
                  <c:v>-2776.0</c:v>
                </c:pt>
                <c:pt idx="2783">
                  <c:v>-2814.0</c:v>
                </c:pt>
                <c:pt idx="2784">
                  <c:v>-2844.0</c:v>
                </c:pt>
                <c:pt idx="2785">
                  <c:v>-2856.0</c:v>
                </c:pt>
                <c:pt idx="2786">
                  <c:v>-2912.0</c:v>
                </c:pt>
                <c:pt idx="2787">
                  <c:v>-2908.0</c:v>
                </c:pt>
                <c:pt idx="2788">
                  <c:v>-2862.0</c:v>
                </c:pt>
                <c:pt idx="2789">
                  <c:v>-3002.0</c:v>
                </c:pt>
                <c:pt idx="2790">
                  <c:v>-3120.0</c:v>
                </c:pt>
                <c:pt idx="2791">
                  <c:v>-3170.0</c:v>
                </c:pt>
                <c:pt idx="2792">
                  <c:v>-3166.0</c:v>
                </c:pt>
                <c:pt idx="2793">
                  <c:v>-3148.0</c:v>
                </c:pt>
                <c:pt idx="2794">
                  <c:v>-3072.0</c:v>
                </c:pt>
                <c:pt idx="2795">
                  <c:v>-3088.0</c:v>
                </c:pt>
                <c:pt idx="2796">
                  <c:v>-3158.0</c:v>
                </c:pt>
                <c:pt idx="2797">
                  <c:v>-3160.0</c:v>
                </c:pt>
                <c:pt idx="2798">
                  <c:v>-3130.0</c:v>
                </c:pt>
                <c:pt idx="2799">
                  <c:v>-3100.0</c:v>
                </c:pt>
                <c:pt idx="2800">
                  <c:v>-3066.0</c:v>
                </c:pt>
                <c:pt idx="2801">
                  <c:v>-3092.0</c:v>
                </c:pt>
                <c:pt idx="2802">
                  <c:v>-3064.0</c:v>
                </c:pt>
                <c:pt idx="2803">
                  <c:v>-3104.0</c:v>
                </c:pt>
                <c:pt idx="2804">
                  <c:v>-3076.0</c:v>
                </c:pt>
                <c:pt idx="2805">
                  <c:v>-3118.0</c:v>
                </c:pt>
                <c:pt idx="2806">
                  <c:v>-3110.0</c:v>
                </c:pt>
                <c:pt idx="2807">
                  <c:v>-3080.0</c:v>
                </c:pt>
                <c:pt idx="2808">
                  <c:v>-3074.0</c:v>
                </c:pt>
                <c:pt idx="2809">
                  <c:v>-3038.0</c:v>
                </c:pt>
                <c:pt idx="2810">
                  <c:v>-2986.0</c:v>
                </c:pt>
                <c:pt idx="2811">
                  <c:v>-2920.0</c:v>
                </c:pt>
                <c:pt idx="2812">
                  <c:v>-2850.0</c:v>
                </c:pt>
                <c:pt idx="2813">
                  <c:v>-2906.0</c:v>
                </c:pt>
                <c:pt idx="2814">
                  <c:v>-2908.0</c:v>
                </c:pt>
                <c:pt idx="2815">
                  <c:v>-2916.0</c:v>
                </c:pt>
                <c:pt idx="2816">
                  <c:v>-2982.0</c:v>
                </c:pt>
                <c:pt idx="2817">
                  <c:v>-3052.0</c:v>
                </c:pt>
                <c:pt idx="2818">
                  <c:v>-2984.0</c:v>
                </c:pt>
                <c:pt idx="2819">
                  <c:v>-3006.0</c:v>
                </c:pt>
                <c:pt idx="2820">
                  <c:v>-3086.0</c:v>
                </c:pt>
                <c:pt idx="2821">
                  <c:v>-3116.0</c:v>
                </c:pt>
                <c:pt idx="2822">
                  <c:v>-3120.0</c:v>
                </c:pt>
                <c:pt idx="2823">
                  <c:v>-3188.0</c:v>
                </c:pt>
                <c:pt idx="2824">
                  <c:v>-3104.0</c:v>
                </c:pt>
                <c:pt idx="2825">
                  <c:v>-3126.0</c:v>
                </c:pt>
                <c:pt idx="2826">
                  <c:v>-3214.0</c:v>
                </c:pt>
                <c:pt idx="2827">
                  <c:v>-3210.0</c:v>
                </c:pt>
                <c:pt idx="2828">
                  <c:v>-3248.0</c:v>
                </c:pt>
                <c:pt idx="2829">
                  <c:v>-3236.0</c:v>
                </c:pt>
                <c:pt idx="2830">
                  <c:v>-3278.0</c:v>
                </c:pt>
                <c:pt idx="2831">
                  <c:v>-3378.0</c:v>
                </c:pt>
                <c:pt idx="2832">
                  <c:v>-3448.0</c:v>
                </c:pt>
                <c:pt idx="2833">
                  <c:v>-3536.0</c:v>
                </c:pt>
                <c:pt idx="2834">
                  <c:v>-3620.0</c:v>
                </c:pt>
                <c:pt idx="2835">
                  <c:v>-3606.0</c:v>
                </c:pt>
                <c:pt idx="2836">
                  <c:v>-3578.0</c:v>
                </c:pt>
                <c:pt idx="2837">
                  <c:v>-3658.0</c:v>
                </c:pt>
                <c:pt idx="2838">
                  <c:v>-3686.0</c:v>
                </c:pt>
                <c:pt idx="2839">
                  <c:v>-3732.0</c:v>
                </c:pt>
                <c:pt idx="2840">
                  <c:v>-3728.0</c:v>
                </c:pt>
                <c:pt idx="2841">
                  <c:v>-3710.0</c:v>
                </c:pt>
                <c:pt idx="2842">
                  <c:v>-3718.0</c:v>
                </c:pt>
                <c:pt idx="2843">
                  <c:v>-3806.0</c:v>
                </c:pt>
                <c:pt idx="2844">
                  <c:v>-3726.0</c:v>
                </c:pt>
                <c:pt idx="2845">
                  <c:v>-3704.0</c:v>
                </c:pt>
                <c:pt idx="2846">
                  <c:v>-3712.0</c:v>
                </c:pt>
                <c:pt idx="2847">
                  <c:v>-3684.0</c:v>
                </c:pt>
                <c:pt idx="2848">
                  <c:v>-3642.0</c:v>
                </c:pt>
                <c:pt idx="2849">
                  <c:v>-3668.0</c:v>
                </c:pt>
                <c:pt idx="2850">
                  <c:v>-3630.0</c:v>
                </c:pt>
                <c:pt idx="2851">
                  <c:v>-3614.0</c:v>
                </c:pt>
                <c:pt idx="2852">
                  <c:v>-3512.0</c:v>
                </c:pt>
                <c:pt idx="2853">
                  <c:v>-3366.0</c:v>
                </c:pt>
                <c:pt idx="2854">
                  <c:v>-3268.0</c:v>
                </c:pt>
                <c:pt idx="2855">
                  <c:v>-3354.0</c:v>
                </c:pt>
                <c:pt idx="2856">
                  <c:v>-3346.0</c:v>
                </c:pt>
                <c:pt idx="2857">
                  <c:v>-3300.0</c:v>
                </c:pt>
                <c:pt idx="2858">
                  <c:v>-3306.0</c:v>
                </c:pt>
                <c:pt idx="2859">
                  <c:v>-3278.0</c:v>
                </c:pt>
                <c:pt idx="2860">
                  <c:v>-3244.0</c:v>
                </c:pt>
                <c:pt idx="2861">
                  <c:v>-3328.0</c:v>
                </c:pt>
                <c:pt idx="2862">
                  <c:v>-3316.0</c:v>
                </c:pt>
                <c:pt idx="2863">
                  <c:v>-3404.0</c:v>
                </c:pt>
                <c:pt idx="2864">
                  <c:v>-3370.0</c:v>
                </c:pt>
                <c:pt idx="2865">
                  <c:v>-3372.0</c:v>
                </c:pt>
                <c:pt idx="2866">
                  <c:v>-3360.0</c:v>
                </c:pt>
                <c:pt idx="2867">
                  <c:v>-3394.0</c:v>
                </c:pt>
                <c:pt idx="2868">
                  <c:v>-3364.0</c:v>
                </c:pt>
                <c:pt idx="2869">
                  <c:v>-3318.0</c:v>
                </c:pt>
                <c:pt idx="2870">
                  <c:v>-3304.0</c:v>
                </c:pt>
                <c:pt idx="2871">
                  <c:v>-3320.0</c:v>
                </c:pt>
                <c:pt idx="2872">
                  <c:v>-3352.0</c:v>
                </c:pt>
                <c:pt idx="2873">
                  <c:v>-3292.0</c:v>
                </c:pt>
                <c:pt idx="2874">
                  <c:v>-3308.0</c:v>
                </c:pt>
                <c:pt idx="2875">
                  <c:v>-3270.0</c:v>
                </c:pt>
                <c:pt idx="2876">
                  <c:v>-3264.0</c:v>
                </c:pt>
                <c:pt idx="2877">
                  <c:v>-3202.0</c:v>
                </c:pt>
                <c:pt idx="2878">
                  <c:v>-3230.0</c:v>
                </c:pt>
                <c:pt idx="2879">
                  <c:v>-3186.0</c:v>
                </c:pt>
                <c:pt idx="2880">
                  <c:v>-3160.0</c:v>
                </c:pt>
                <c:pt idx="2881">
                  <c:v>-3150.0</c:v>
                </c:pt>
                <c:pt idx="2882">
                  <c:v>-3176.0</c:v>
                </c:pt>
                <c:pt idx="2883">
                  <c:v>-3038.0</c:v>
                </c:pt>
                <c:pt idx="2884">
                  <c:v>-3002.0</c:v>
                </c:pt>
                <c:pt idx="2885">
                  <c:v>-2936.0</c:v>
                </c:pt>
                <c:pt idx="2886">
                  <c:v>-3018.0</c:v>
                </c:pt>
                <c:pt idx="2887">
                  <c:v>-3034.0</c:v>
                </c:pt>
                <c:pt idx="2888">
                  <c:v>-3026.0</c:v>
                </c:pt>
                <c:pt idx="2889">
                  <c:v>-3068.0</c:v>
                </c:pt>
                <c:pt idx="2890">
                  <c:v>-3056.0</c:v>
                </c:pt>
                <c:pt idx="2891">
                  <c:v>-2994.0</c:v>
                </c:pt>
                <c:pt idx="2892">
                  <c:v>-2924.0</c:v>
                </c:pt>
                <c:pt idx="2893">
                  <c:v>-2862.0</c:v>
                </c:pt>
                <c:pt idx="2894">
                  <c:v>-2802.0</c:v>
                </c:pt>
                <c:pt idx="2895">
                  <c:v>-2906.0</c:v>
                </c:pt>
                <c:pt idx="2896">
                  <c:v>-2930.0</c:v>
                </c:pt>
                <c:pt idx="2897">
                  <c:v>-2966.0</c:v>
                </c:pt>
                <c:pt idx="2898">
                  <c:v>-2940.0</c:v>
                </c:pt>
                <c:pt idx="2899">
                  <c:v>-2932.0</c:v>
                </c:pt>
                <c:pt idx="2900">
                  <c:v>-2972.0</c:v>
                </c:pt>
                <c:pt idx="2901">
                  <c:v>-2970.0</c:v>
                </c:pt>
                <c:pt idx="2902">
                  <c:v>-2948.0</c:v>
                </c:pt>
                <c:pt idx="2903">
                  <c:v>-2924.0</c:v>
                </c:pt>
                <c:pt idx="2904">
                  <c:v>-2910.0</c:v>
                </c:pt>
                <c:pt idx="2905">
                  <c:v>-2930.0</c:v>
                </c:pt>
                <c:pt idx="2906">
                  <c:v>-2928.0</c:v>
                </c:pt>
                <c:pt idx="2907">
                  <c:v>-3028.0</c:v>
                </c:pt>
                <c:pt idx="2908">
                  <c:v>-3010.0</c:v>
                </c:pt>
                <c:pt idx="2909">
                  <c:v>-3078.0</c:v>
                </c:pt>
                <c:pt idx="2910">
                  <c:v>-3042.0</c:v>
                </c:pt>
                <c:pt idx="2911">
                  <c:v>-3012.0</c:v>
                </c:pt>
                <c:pt idx="2912">
                  <c:v>-3044.0</c:v>
                </c:pt>
                <c:pt idx="2913">
                  <c:v>-3108.0</c:v>
                </c:pt>
                <c:pt idx="2914">
                  <c:v>-3076.0</c:v>
                </c:pt>
                <c:pt idx="2915">
                  <c:v>-3004.0</c:v>
                </c:pt>
                <c:pt idx="2916">
                  <c:v>-2996.0</c:v>
                </c:pt>
                <c:pt idx="2917">
                  <c:v>-3032.0</c:v>
                </c:pt>
                <c:pt idx="2918">
                  <c:v>-3028.0</c:v>
                </c:pt>
                <c:pt idx="2919">
                  <c:v>-3044.0</c:v>
                </c:pt>
                <c:pt idx="2920">
                  <c:v>-3000.0</c:v>
                </c:pt>
                <c:pt idx="2921">
                  <c:v>-2982.0</c:v>
                </c:pt>
                <c:pt idx="2922">
                  <c:v>-3156.0</c:v>
                </c:pt>
                <c:pt idx="2923">
                  <c:v>-3180.0</c:v>
                </c:pt>
                <c:pt idx="2924">
                  <c:v>-3224.0</c:v>
                </c:pt>
                <c:pt idx="2925">
                  <c:v>-3182.0</c:v>
                </c:pt>
                <c:pt idx="2926">
                  <c:v>-3184.0</c:v>
                </c:pt>
                <c:pt idx="2927">
                  <c:v>-3190.0</c:v>
                </c:pt>
                <c:pt idx="2928">
                  <c:v>-3202.0</c:v>
                </c:pt>
                <c:pt idx="2929">
                  <c:v>-3188.0</c:v>
                </c:pt>
                <c:pt idx="2930">
                  <c:v>-3202.0</c:v>
                </c:pt>
                <c:pt idx="2931">
                  <c:v>-3266.0</c:v>
                </c:pt>
                <c:pt idx="2932">
                  <c:v>-3198.0</c:v>
                </c:pt>
                <c:pt idx="2933">
                  <c:v>-3138.0</c:v>
                </c:pt>
                <c:pt idx="2934">
                  <c:v>-3242.0</c:v>
                </c:pt>
                <c:pt idx="2935">
                  <c:v>-3246.0</c:v>
                </c:pt>
                <c:pt idx="2936">
                  <c:v>-3278.0</c:v>
                </c:pt>
                <c:pt idx="2937">
                  <c:v>-3308.0</c:v>
                </c:pt>
                <c:pt idx="2938">
                  <c:v>-3360.0</c:v>
                </c:pt>
                <c:pt idx="2939">
                  <c:v>-3374.0</c:v>
                </c:pt>
                <c:pt idx="2940">
                  <c:v>-3332.0</c:v>
                </c:pt>
                <c:pt idx="2941">
                  <c:v>-3350.0</c:v>
                </c:pt>
                <c:pt idx="2942">
                  <c:v>-3358.0</c:v>
                </c:pt>
                <c:pt idx="2943">
                  <c:v>-3426.0</c:v>
                </c:pt>
                <c:pt idx="2944">
                  <c:v>-3484.0</c:v>
                </c:pt>
                <c:pt idx="2945">
                  <c:v>-3558.0</c:v>
                </c:pt>
                <c:pt idx="2946">
                  <c:v>-3634.0</c:v>
                </c:pt>
                <c:pt idx="2947">
                  <c:v>-3592.0</c:v>
                </c:pt>
                <c:pt idx="2948">
                  <c:v>-3676.0</c:v>
                </c:pt>
                <c:pt idx="2949">
                  <c:v>-3782.0</c:v>
                </c:pt>
                <c:pt idx="2950">
                  <c:v>-3806.0</c:v>
                </c:pt>
                <c:pt idx="2951">
                  <c:v>-3698.0</c:v>
                </c:pt>
                <c:pt idx="2952">
                  <c:v>-3674.0</c:v>
                </c:pt>
                <c:pt idx="2953">
                  <c:v>-3724.0</c:v>
                </c:pt>
                <c:pt idx="2954">
                  <c:v>-3702.0</c:v>
                </c:pt>
                <c:pt idx="2955">
                  <c:v>-3752.0</c:v>
                </c:pt>
                <c:pt idx="2956">
                  <c:v>-3832.0</c:v>
                </c:pt>
                <c:pt idx="2957">
                  <c:v>-3824.0</c:v>
                </c:pt>
                <c:pt idx="2958">
                  <c:v>-3894.0</c:v>
                </c:pt>
                <c:pt idx="2959">
                  <c:v>-3898.0</c:v>
                </c:pt>
                <c:pt idx="2960">
                  <c:v>-3888.0</c:v>
                </c:pt>
                <c:pt idx="2961">
                  <c:v>-3884.0</c:v>
                </c:pt>
                <c:pt idx="2962">
                  <c:v>-3904.0</c:v>
                </c:pt>
                <c:pt idx="2963">
                  <c:v>-3892.0</c:v>
                </c:pt>
                <c:pt idx="2964">
                  <c:v>-3796.0</c:v>
                </c:pt>
                <c:pt idx="2965">
                  <c:v>-3816.0</c:v>
                </c:pt>
                <c:pt idx="2966">
                  <c:v>-3796.0</c:v>
                </c:pt>
                <c:pt idx="2967">
                  <c:v>-3760.0</c:v>
                </c:pt>
                <c:pt idx="2968">
                  <c:v>-3688.0</c:v>
                </c:pt>
                <c:pt idx="2969">
                  <c:v>-3654.0</c:v>
                </c:pt>
                <c:pt idx="2970">
                  <c:v>-3516.0</c:v>
                </c:pt>
                <c:pt idx="2971">
                  <c:v>-3374.0</c:v>
                </c:pt>
                <c:pt idx="2972">
                  <c:v>-3310.0</c:v>
                </c:pt>
                <c:pt idx="2973">
                  <c:v>-3368.0</c:v>
                </c:pt>
                <c:pt idx="2974">
                  <c:v>-3460.0</c:v>
                </c:pt>
                <c:pt idx="2975">
                  <c:v>-3492.0</c:v>
                </c:pt>
                <c:pt idx="2976">
                  <c:v>-3500.0</c:v>
                </c:pt>
                <c:pt idx="2977">
                  <c:v>-3548.0</c:v>
                </c:pt>
                <c:pt idx="2978">
                  <c:v>-3572.0</c:v>
                </c:pt>
                <c:pt idx="2979">
                  <c:v>-3612.0</c:v>
                </c:pt>
                <c:pt idx="2980">
                  <c:v>-3698.0</c:v>
                </c:pt>
                <c:pt idx="2981">
                  <c:v>-3848.0</c:v>
                </c:pt>
                <c:pt idx="2982">
                  <c:v>-3834.0</c:v>
                </c:pt>
                <c:pt idx="2983">
                  <c:v>-3844.0</c:v>
                </c:pt>
                <c:pt idx="2984">
                  <c:v>-3904.0</c:v>
                </c:pt>
                <c:pt idx="2985">
                  <c:v>-3946.0</c:v>
                </c:pt>
                <c:pt idx="2986">
                  <c:v>-3890.0</c:v>
                </c:pt>
                <c:pt idx="2987">
                  <c:v>-3916.0</c:v>
                </c:pt>
                <c:pt idx="2988">
                  <c:v>-3910.0</c:v>
                </c:pt>
                <c:pt idx="2989">
                  <c:v>-3800.0</c:v>
                </c:pt>
                <c:pt idx="2990">
                  <c:v>-3756.0</c:v>
                </c:pt>
                <c:pt idx="2991">
                  <c:v>-3772.0</c:v>
                </c:pt>
                <c:pt idx="2992">
                  <c:v>-3856.0</c:v>
                </c:pt>
                <c:pt idx="2993">
                  <c:v>-3842.0</c:v>
                </c:pt>
                <c:pt idx="2994">
                  <c:v>-3910.0</c:v>
                </c:pt>
                <c:pt idx="2995">
                  <c:v>-3866.0</c:v>
                </c:pt>
                <c:pt idx="2996">
                  <c:v>-3830.0</c:v>
                </c:pt>
                <c:pt idx="2997">
                  <c:v>-3772.0</c:v>
                </c:pt>
                <c:pt idx="2998">
                  <c:v>-3742.0</c:v>
                </c:pt>
                <c:pt idx="2999">
                  <c:v>-3764.0</c:v>
                </c:pt>
                <c:pt idx="3000">
                  <c:v>-3764.0</c:v>
                </c:pt>
                <c:pt idx="3001">
                  <c:v>-3906.0</c:v>
                </c:pt>
                <c:pt idx="3002">
                  <c:v>-3924.0</c:v>
                </c:pt>
                <c:pt idx="3003">
                  <c:v>-3882.0</c:v>
                </c:pt>
                <c:pt idx="3004">
                  <c:v>-3842.0</c:v>
                </c:pt>
                <c:pt idx="3005">
                  <c:v>-3802.0</c:v>
                </c:pt>
                <c:pt idx="3006">
                  <c:v>-3778.0</c:v>
                </c:pt>
                <c:pt idx="3007">
                  <c:v>-3804.0</c:v>
                </c:pt>
                <c:pt idx="3008">
                  <c:v>-3768.0</c:v>
                </c:pt>
                <c:pt idx="3009">
                  <c:v>-3742.0</c:v>
                </c:pt>
                <c:pt idx="3010">
                  <c:v>-3720.0</c:v>
                </c:pt>
                <c:pt idx="3011">
                  <c:v>-3682.0</c:v>
                </c:pt>
                <c:pt idx="3012">
                  <c:v>-3668.0</c:v>
                </c:pt>
                <c:pt idx="3013">
                  <c:v>-3678.0</c:v>
                </c:pt>
                <c:pt idx="3014">
                  <c:v>-3644.0</c:v>
                </c:pt>
                <c:pt idx="3015">
                  <c:v>-3664.0</c:v>
                </c:pt>
                <c:pt idx="3016">
                  <c:v>-3678.0</c:v>
                </c:pt>
                <c:pt idx="3017">
                  <c:v>-3700.0</c:v>
                </c:pt>
                <c:pt idx="3018">
                  <c:v>-3830.0</c:v>
                </c:pt>
                <c:pt idx="3019">
                  <c:v>-3726.0</c:v>
                </c:pt>
                <c:pt idx="3020">
                  <c:v>-3632.0</c:v>
                </c:pt>
                <c:pt idx="3021">
                  <c:v>-3680.0</c:v>
                </c:pt>
                <c:pt idx="3022">
                  <c:v>-3686.0</c:v>
                </c:pt>
                <c:pt idx="3023">
                  <c:v>-3710.0</c:v>
                </c:pt>
                <c:pt idx="3024">
                  <c:v>-3636.0</c:v>
                </c:pt>
                <c:pt idx="3025">
                  <c:v>-3640.0</c:v>
                </c:pt>
                <c:pt idx="3026">
                  <c:v>-3616.0</c:v>
                </c:pt>
                <c:pt idx="3027">
                  <c:v>-3606.0</c:v>
                </c:pt>
                <c:pt idx="3028">
                  <c:v>-3598.0</c:v>
                </c:pt>
                <c:pt idx="3029">
                  <c:v>-3624.0</c:v>
                </c:pt>
                <c:pt idx="3030">
                  <c:v>-3580.0</c:v>
                </c:pt>
                <c:pt idx="3031">
                  <c:v>-3568.0</c:v>
                </c:pt>
                <c:pt idx="3032">
                  <c:v>-3604.0</c:v>
                </c:pt>
                <c:pt idx="3033">
                  <c:v>-3590.0</c:v>
                </c:pt>
                <c:pt idx="3034">
                  <c:v>-3608.0</c:v>
                </c:pt>
                <c:pt idx="3035">
                  <c:v>-3634.0</c:v>
                </c:pt>
                <c:pt idx="3036">
                  <c:v>-3544.0</c:v>
                </c:pt>
                <c:pt idx="3037">
                  <c:v>-3464.0</c:v>
                </c:pt>
                <c:pt idx="3038">
                  <c:v>-3452.0</c:v>
                </c:pt>
                <c:pt idx="3039">
                  <c:v>-3426.0</c:v>
                </c:pt>
                <c:pt idx="3040">
                  <c:v>-3348.0</c:v>
                </c:pt>
                <c:pt idx="3041">
                  <c:v>-3370.0</c:v>
                </c:pt>
                <c:pt idx="3042">
                  <c:v>-3386.0</c:v>
                </c:pt>
                <c:pt idx="3043">
                  <c:v>-3356.0</c:v>
                </c:pt>
                <c:pt idx="3044">
                  <c:v>-3392.0</c:v>
                </c:pt>
                <c:pt idx="3045">
                  <c:v>-3412.0</c:v>
                </c:pt>
                <c:pt idx="3046">
                  <c:v>-3388.0</c:v>
                </c:pt>
                <c:pt idx="3047">
                  <c:v>-3408.0</c:v>
                </c:pt>
                <c:pt idx="3048">
                  <c:v>-3410.0</c:v>
                </c:pt>
                <c:pt idx="3049">
                  <c:v>-3452.0</c:v>
                </c:pt>
                <c:pt idx="3050">
                  <c:v>-3414.0</c:v>
                </c:pt>
                <c:pt idx="3051">
                  <c:v>-3412.0</c:v>
                </c:pt>
                <c:pt idx="3052">
                  <c:v>-3400.0</c:v>
                </c:pt>
                <c:pt idx="3053">
                  <c:v>-3490.0</c:v>
                </c:pt>
                <c:pt idx="3054">
                  <c:v>-3536.0</c:v>
                </c:pt>
                <c:pt idx="3055">
                  <c:v>-3480.0</c:v>
                </c:pt>
                <c:pt idx="3056">
                  <c:v>-3424.0</c:v>
                </c:pt>
                <c:pt idx="3057">
                  <c:v>-3304.0</c:v>
                </c:pt>
                <c:pt idx="3058">
                  <c:v>-3230.0</c:v>
                </c:pt>
                <c:pt idx="3059">
                  <c:v>-3296.0</c:v>
                </c:pt>
                <c:pt idx="3060">
                  <c:v>-3254.0</c:v>
                </c:pt>
                <c:pt idx="3061">
                  <c:v>-3230.0</c:v>
                </c:pt>
                <c:pt idx="3062">
                  <c:v>-3226.0</c:v>
                </c:pt>
                <c:pt idx="3063">
                  <c:v>-3126.0</c:v>
                </c:pt>
                <c:pt idx="3064">
                  <c:v>-3048.0</c:v>
                </c:pt>
                <c:pt idx="3065">
                  <c:v>-2882.0</c:v>
                </c:pt>
                <c:pt idx="3066">
                  <c:v>-2842.0</c:v>
                </c:pt>
                <c:pt idx="3067">
                  <c:v>-2788.0</c:v>
                </c:pt>
                <c:pt idx="3068">
                  <c:v>-2762.0</c:v>
                </c:pt>
                <c:pt idx="3069">
                  <c:v>-2658.0</c:v>
                </c:pt>
                <c:pt idx="3070">
                  <c:v>-2602.0</c:v>
                </c:pt>
                <c:pt idx="3071">
                  <c:v>-2562.0</c:v>
                </c:pt>
                <c:pt idx="3072">
                  <c:v>-2544.0</c:v>
                </c:pt>
                <c:pt idx="3073">
                  <c:v>-2548.0</c:v>
                </c:pt>
                <c:pt idx="3074">
                  <c:v>-2498.0</c:v>
                </c:pt>
                <c:pt idx="3075">
                  <c:v>-2504.0</c:v>
                </c:pt>
                <c:pt idx="3076">
                  <c:v>-2482.0</c:v>
                </c:pt>
                <c:pt idx="3077">
                  <c:v>-2496.0</c:v>
                </c:pt>
                <c:pt idx="3078">
                  <c:v>-2362.0</c:v>
                </c:pt>
                <c:pt idx="3079">
                  <c:v>-2254.0</c:v>
                </c:pt>
                <c:pt idx="3080">
                  <c:v>-2154.0</c:v>
                </c:pt>
                <c:pt idx="3081">
                  <c:v>-2114.0</c:v>
                </c:pt>
                <c:pt idx="3082">
                  <c:v>-1996.0</c:v>
                </c:pt>
                <c:pt idx="3083">
                  <c:v>-1964.0</c:v>
                </c:pt>
                <c:pt idx="3084">
                  <c:v>-1884.0</c:v>
                </c:pt>
                <c:pt idx="3085">
                  <c:v>-1764.0</c:v>
                </c:pt>
                <c:pt idx="3086">
                  <c:v>-1618.0</c:v>
                </c:pt>
                <c:pt idx="3087">
                  <c:v>-1606.0</c:v>
                </c:pt>
                <c:pt idx="3088">
                  <c:v>-1536.0</c:v>
                </c:pt>
                <c:pt idx="3089">
                  <c:v>-1464.0</c:v>
                </c:pt>
                <c:pt idx="3090">
                  <c:v>-1396.0</c:v>
                </c:pt>
                <c:pt idx="3091">
                  <c:v>-1344.0</c:v>
                </c:pt>
                <c:pt idx="3092">
                  <c:v>-1432.0</c:v>
                </c:pt>
                <c:pt idx="3093">
                  <c:v>-1380.0</c:v>
                </c:pt>
                <c:pt idx="3094">
                  <c:v>-1362.0</c:v>
                </c:pt>
                <c:pt idx="3095">
                  <c:v>-1344.0</c:v>
                </c:pt>
                <c:pt idx="3096">
                  <c:v>-1384.0</c:v>
                </c:pt>
                <c:pt idx="3097">
                  <c:v>-1342.0</c:v>
                </c:pt>
                <c:pt idx="3098">
                  <c:v>-1350.0</c:v>
                </c:pt>
                <c:pt idx="3099">
                  <c:v>-1284.0</c:v>
                </c:pt>
                <c:pt idx="3100">
                  <c:v>-1240.0</c:v>
                </c:pt>
                <c:pt idx="3101">
                  <c:v>-1300.0</c:v>
                </c:pt>
                <c:pt idx="3102">
                  <c:v>-1330.0</c:v>
                </c:pt>
                <c:pt idx="3103">
                  <c:v>-1454.0</c:v>
                </c:pt>
                <c:pt idx="3104">
                  <c:v>-1452.0</c:v>
                </c:pt>
                <c:pt idx="3105">
                  <c:v>-1480.0</c:v>
                </c:pt>
                <c:pt idx="3106">
                  <c:v>-1486.0</c:v>
                </c:pt>
                <c:pt idx="3107">
                  <c:v>-1482.0</c:v>
                </c:pt>
                <c:pt idx="3108">
                  <c:v>-1502.0</c:v>
                </c:pt>
                <c:pt idx="3109">
                  <c:v>-1488.0</c:v>
                </c:pt>
                <c:pt idx="3110">
                  <c:v>-1486.0</c:v>
                </c:pt>
                <c:pt idx="3111">
                  <c:v>-1514.0</c:v>
                </c:pt>
                <c:pt idx="3112">
                  <c:v>-1528.0</c:v>
                </c:pt>
                <c:pt idx="3113">
                  <c:v>-1486.0</c:v>
                </c:pt>
                <c:pt idx="3114">
                  <c:v>-1418.0</c:v>
                </c:pt>
                <c:pt idx="3115">
                  <c:v>-1466.0</c:v>
                </c:pt>
                <c:pt idx="3116">
                  <c:v>-1562.0</c:v>
                </c:pt>
                <c:pt idx="3117">
                  <c:v>-1540.0</c:v>
                </c:pt>
                <c:pt idx="3118">
                  <c:v>-1624.0</c:v>
                </c:pt>
                <c:pt idx="3119">
                  <c:v>-1708.0</c:v>
                </c:pt>
                <c:pt idx="3120">
                  <c:v>-1664.0</c:v>
                </c:pt>
                <c:pt idx="3121">
                  <c:v>-1582.0</c:v>
                </c:pt>
                <c:pt idx="3122">
                  <c:v>-1532.0</c:v>
                </c:pt>
                <c:pt idx="3123">
                  <c:v>-1528.0</c:v>
                </c:pt>
                <c:pt idx="3124">
                  <c:v>-1512.0</c:v>
                </c:pt>
                <c:pt idx="3125">
                  <c:v>-1478.0</c:v>
                </c:pt>
                <c:pt idx="3126">
                  <c:v>-1400.0</c:v>
                </c:pt>
                <c:pt idx="3127">
                  <c:v>-1366.0</c:v>
                </c:pt>
                <c:pt idx="3128">
                  <c:v>-1230.0</c:v>
                </c:pt>
                <c:pt idx="3129">
                  <c:v>-1184.0</c:v>
                </c:pt>
                <c:pt idx="3130">
                  <c:v>-1046.0</c:v>
                </c:pt>
                <c:pt idx="3131">
                  <c:v>-926.0</c:v>
                </c:pt>
                <c:pt idx="3132">
                  <c:v>-854.0</c:v>
                </c:pt>
                <c:pt idx="3133">
                  <c:v>-806.0</c:v>
                </c:pt>
                <c:pt idx="3134">
                  <c:v>-830.0</c:v>
                </c:pt>
                <c:pt idx="3135">
                  <c:v>-772.0</c:v>
                </c:pt>
                <c:pt idx="3136">
                  <c:v>-708.0</c:v>
                </c:pt>
                <c:pt idx="3137">
                  <c:v>-678.0</c:v>
                </c:pt>
                <c:pt idx="3138">
                  <c:v>-640.0</c:v>
                </c:pt>
                <c:pt idx="3139">
                  <c:v>-772.0</c:v>
                </c:pt>
                <c:pt idx="3140">
                  <c:v>-778.0</c:v>
                </c:pt>
                <c:pt idx="3141">
                  <c:v>-718.0</c:v>
                </c:pt>
                <c:pt idx="3142">
                  <c:v>-694.0</c:v>
                </c:pt>
                <c:pt idx="3143">
                  <c:v>-566.0</c:v>
                </c:pt>
                <c:pt idx="3144">
                  <c:v>-622.0</c:v>
                </c:pt>
                <c:pt idx="3145">
                  <c:v>-678.0</c:v>
                </c:pt>
                <c:pt idx="3146">
                  <c:v>-692.0</c:v>
                </c:pt>
                <c:pt idx="3147">
                  <c:v>-646.0</c:v>
                </c:pt>
                <c:pt idx="3148">
                  <c:v>-674.0</c:v>
                </c:pt>
                <c:pt idx="3149">
                  <c:v>-690.0</c:v>
                </c:pt>
                <c:pt idx="3150">
                  <c:v>-742.0</c:v>
                </c:pt>
                <c:pt idx="3151">
                  <c:v>-746.0</c:v>
                </c:pt>
                <c:pt idx="3152">
                  <c:v>-750.0</c:v>
                </c:pt>
                <c:pt idx="3153">
                  <c:v>-776.0</c:v>
                </c:pt>
                <c:pt idx="3154">
                  <c:v>-770.0</c:v>
                </c:pt>
                <c:pt idx="3155">
                  <c:v>-742.0</c:v>
                </c:pt>
                <c:pt idx="3156">
                  <c:v>-684.0</c:v>
                </c:pt>
                <c:pt idx="3157">
                  <c:v>-630.0</c:v>
                </c:pt>
                <c:pt idx="3158">
                  <c:v>-586.0</c:v>
                </c:pt>
                <c:pt idx="3159">
                  <c:v>-610.0</c:v>
                </c:pt>
                <c:pt idx="3160">
                  <c:v>-682.0</c:v>
                </c:pt>
                <c:pt idx="3161">
                  <c:v>-706.0</c:v>
                </c:pt>
                <c:pt idx="3162">
                  <c:v>-672.0</c:v>
                </c:pt>
                <c:pt idx="3163">
                  <c:v>-658.0</c:v>
                </c:pt>
                <c:pt idx="3164">
                  <c:v>-624.0</c:v>
                </c:pt>
                <c:pt idx="3165">
                  <c:v>-608.0</c:v>
                </c:pt>
                <c:pt idx="3166">
                  <c:v>-694.0</c:v>
                </c:pt>
                <c:pt idx="3167">
                  <c:v>-704.0</c:v>
                </c:pt>
                <c:pt idx="3168">
                  <c:v>-730.0</c:v>
                </c:pt>
                <c:pt idx="3169">
                  <c:v>-822.0</c:v>
                </c:pt>
                <c:pt idx="3170">
                  <c:v>-776.0</c:v>
                </c:pt>
                <c:pt idx="3171">
                  <c:v>-772.0</c:v>
                </c:pt>
                <c:pt idx="3172">
                  <c:v>-734.0</c:v>
                </c:pt>
                <c:pt idx="3173">
                  <c:v>-684.0</c:v>
                </c:pt>
                <c:pt idx="3174">
                  <c:v>-630.0</c:v>
                </c:pt>
                <c:pt idx="3175">
                  <c:v>-562.0</c:v>
                </c:pt>
                <c:pt idx="3176">
                  <c:v>-504.0</c:v>
                </c:pt>
                <c:pt idx="3177">
                  <c:v>-518.0</c:v>
                </c:pt>
                <c:pt idx="3178">
                  <c:v>-548.0</c:v>
                </c:pt>
                <c:pt idx="3179">
                  <c:v>-650.0</c:v>
                </c:pt>
                <c:pt idx="3180">
                  <c:v>-658.0</c:v>
                </c:pt>
                <c:pt idx="3181">
                  <c:v>-638.0</c:v>
                </c:pt>
                <c:pt idx="3182">
                  <c:v>-688.0</c:v>
                </c:pt>
                <c:pt idx="3183">
                  <c:v>-702.0</c:v>
                </c:pt>
                <c:pt idx="3184">
                  <c:v>-660.0</c:v>
                </c:pt>
                <c:pt idx="3185">
                  <c:v>-594.0</c:v>
                </c:pt>
                <c:pt idx="3186">
                  <c:v>-652.0</c:v>
                </c:pt>
                <c:pt idx="3187">
                  <c:v>-684.0</c:v>
                </c:pt>
                <c:pt idx="3188">
                  <c:v>-640.0</c:v>
                </c:pt>
                <c:pt idx="3189">
                  <c:v>-584.0</c:v>
                </c:pt>
                <c:pt idx="3190">
                  <c:v>-582.0</c:v>
                </c:pt>
                <c:pt idx="3191">
                  <c:v>-624.0</c:v>
                </c:pt>
                <c:pt idx="3192">
                  <c:v>-656.0</c:v>
                </c:pt>
                <c:pt idx="3193">
                  <c:v>-670.0</c:v>
                </c:pt>
                <c:pt idx="3194">
                  <c:v>-704.0</c:v>
                </c:pt>
                <c:pt idx="3195">
                  <c:v>-766.0</c:v>
                </c:pt>
                <c:pt idx="3196">
                  <c:v>-790.0</c:v>
                </c:pt>
                <c:pt idx="3197">
                  <c:v>-858.0</c:v>
                </c:pt>
                <c:pt idx="3198">
                  <c:v>-810.0</c:v>
                </c:pt>
                <c:pt idx="3199">
                  <c:v>-780.0</c:v>
                </c:pt>
                <c:pt idx="3200">
                  <c:v>-750.0</c:v>
                </c:pt>
                <c:pt idx="3201">
                  <c:v>-718.0</c:v>
                </c:pt>
                <c:pt idx="3202">
                  <c:v>-798.0</c:v>
                </c:pt>
                <c:pt idx="3203">
                  <c:v>-862.0</c:v>
                </c:pt>
                <c:pt idx="3204">
                  <c:v>-934.0</c:v>
                </c:pt>
                <c:pt idx="3205">
                  <c:v>-1064.0</c:v>
                </c:pt>
                <c:pt idx="3206">
                  <c:v>-1052.0</c:v>
                </c:pt>
                <c:pt idx="3207">
                  <c:v>-1070.0</c:v>
                </c:pt>
                <c:pt idx="3208">
                  <c:v>-1088.0</c:v>
                </c:pt>
                <c:pt idx="3209">
                  <c:v>-1100.0</c:v>
                </c:pt>
                <c:pt idx="3210">
                  <c:v>-1110.0</c:v>
                </c:pt>
                <c:pt idx="3211">
                  <c:v>-1118.0</c:v>
                </c:pt>
                <c:pt idx="3212">
                  <c:v>-1162.0</c:v>
                </c:pt>
                <c:pt idx="3213">
                  <c:v>-1258.0</c:v>
                </c:pt>
                <c:pt idx="3214">
                  <c:v>-1290.0</c:v>
                </c:pt>
                <c:pt idx="3215">
                  <c:v>-1270.0</c:v>
                </c:pt>
                <c:pt idx="3216">
                  <c:v>-1286.0</c:v>
                </c:pt>
                <c:pt idx="3217">
                  <c:v>-1312.0</c:v>
                </c:pt>
                <c:pt idx="3218">
                  <c:v>-1354.0</c:v>
                </c:pt>
                <c:pt idx="3219">
                  <c:v>-1422.0</c:v>
                </c:pt>
                <c:pt idx="3220">
                  <c:v>-1498.0</c:v>
                </c:pt>
                <c:pt idx="3221">
                  <c:v>-1550.0</c:v>
                </c:pt>
                <c:pt idx="3222">
                  <c:v>-1530.0</c:v>
                </c:pt>
                <c:pt idx="3223">
                  <c:v>-1632.0</c:v>
                </c:pt>
                <c:pt idx="3224">
                  <c:v>-1680.0</c:v>
                </c:pt>
                <c:pt idx="3225">
                  <c:v>-1624.0</c:v>
                </c:pt>
                <c:pt idx="3226">
                  <c:v>-1612.0</c:v>
                </c:pt>
                <c:pt idx="3227">
                  <c:v>-1652.0</c:v>
                </c:pt>
                <c:pt idx="3228">
                  <c:v>-1676.0</c:v>
                </c:pt>
                <c:pt idx="3229">
                  <c:v>-1742.0</c:v>
                </c:pt>
                <c:pt idx="3230">
                  <c:v>-1754.0</c:v>
                </c:pt>
                <c:pt idx="3231">
                  <c:v>-1774.0</c:v>
                </c:pt>
                <c:pt idx="3232">
                  <c:v>-1846.0</c:v>
                </c:pt>
                <c:pt idx="3233">
                  <c:v>-1848.0</c:v>
                </c:pt>
                <c:pt idx="3234">
                  <c:v>-1880.0</c:v>
                </c:pt>
                <c:pt idx="3235">
                  <c:v>-1892.0</c:v>
                </c:pt>
                <c:pt idx="3236">
                  <c:v>-1850.0</c:v>
                </c:pt>
                <c:pt idx="3237">
                  <c:v>-1796.0</c:v>
                </c:pt>
                <c:pt idx="3238">
                  <c:v>-1694.0</c:v>
                </c:pt>
                <c:pt idx="3239">
                  <c:v>-1682.0</c:v>
                </c:pt>
                <c:pt idx="3240">
                  <c:v>-1702.0</c:v>
                </c:pt>
                <c:pt idx="3241">
                  <c:v>-1732.0</c:v>
                </c:pt>
                <c:pt idx="3242">
                  <c:v>-1762.0</c:v>
                </c:pt>
                <c:pt idx="3243">
                  <c:v>-1782.0</c:v>
                </c:pt>
                <c:pt idx="3244">
                  <c:v>-1702.0</c:v>
                </c:pt>
                <c:pt idx="3245">
                  <c:v>-1818.0</c:v>
                </c:pt>
                <c:pt idx="3246">
                  <c:v>-1754.0</c:v>
                </c:pt>
                <c:pt idx="3247">
                  <c:v>-1692.0</c:v>
                </c:pt>
                <c:pt idx="3248">
                  <c:v>-1716.0</c:v>
                </c:pt>
                <c:pt idx="3249">
                  <c:v>-1702.0</c:v>
                </c:pt>
                <c:pt idx="3250">
                  <c:v>-1672.0</c:v>
                </c:pt>
                <c:pt idx="3251">
                  <c:v>-1718.0</c:v>
                </c:pt>
                <c:pt idx="3252">
                  <c:v>-1738.0</c:v>
                </c:pt>
                <c:pt idx="3253">
                  <c:v>-1734.0</c:v>
                </c:pt>
                <c:pt idx="3254">
                  <c:v>-1728.0</c:v>
                </c:pt>
                <c:pt idx="3255">
                  <c:v>-1748.0</c:v>
                </c:pt>
                <c:pt idx="3256">
                  <c:v>-1700.0</c:v>
                </c:pt>
                <c:pt idx="3257">
                  <c:v>-1684.0</c:v>
                </c:pt>
                <c:pt idx="3258">
                  <c:v>-1668.0</c:v>
                </c:pt>
                <c:pt idx="3259">
                  <c:v>-1684.0</c:v>
                </c:pt>
                <c:pt idx="3260">
                  <c:v>-1666.0</c:v>
                </c:pt>
                <c:pt idx="3261">
                  <c:v>-1738.0</c:v>
                </c:pt>
                <c:pt idx="3262">
                  <c:v>-1746.0</c:v>
                </c:pt>
                <c:pt idx="3263">
                  <c:v>-1678.0</c:v>
                </c:pt>
                <c:pt idx="3264">
                  <c:v>-1752.0</c:v>
                </c:pt>
                <c:pt idx="3265">
                  <c:v>-1858.0</c:v>
                </c:pt>
                <c:pt idx="3266">
                  <c:v>-1814.0</c:v>
                </c:pt>
                <c:pt idx="3267">
                  <c:v>-1726.0</c:v>
                </c:pt>
                <c:pt idx="3268">
                  <c:v>-1672.0</c:v>
                </c:pt>
                <c:pt idx="3269">
                  <c:v>-1630.0</c:v>
                </c:pt>
                <c:pt idx="3270">
                  <c:v>-1642.0</c:v>
                </c:pt>
                <c:pt idx="3271">
                  <c:v>-1596.0</c:v>
                </c:pt>
                <c:pt idx="3272">
                  <c:v>-1564.0</c:v>
                </c:pt>
                <c:pt idx="3273">
                  <c:v>-1570.0</c:v>
                </c:pt>
                <c:pt idx="3274">
                  <c:v>-1548.0</c:v>
                </c:pt>
                <c:pt idx="3275">
                  <c:v>-1610.0</c:v>
                </c:pt>
                <c:pt idx="3276">
                  <c:v>-1592.0</c:v>
                </c:pt>
                <c:pt idx="3277">
                  <c:v>-1630.0</c:v>
                </c:pt>
                <c:pt idx="3278">
                  <c:v>-1734.0</c:v>
                </c:pt>
                <c:pt idx="3279">
                  <c:v>-1734.0</c:v>
                </c:pt>
                <c:pt idx="3280">
                  <c:v>-1814.0</c:v>
                </c:pt>
                <c:pt idx="3281">
                  <c:v>-1852.0</c:v>
                </c:pt>
                <c:pt idx="3282">
                  <c:v>-1794.0</c:v>
                </c:pt>
                <c:pt idx="3283">
                  <c:v>-1902.0</c:v>
                </c:pt>
                <c:pt idx="3284">
                  <c:v>-1886.0</c:v>
                </c:pt>
                <c:pt idx="3285">
                  <c:v>-1890.0</c:v>
                </c:pt>
                <c:pt idx="3286">
                  <c:v>-1860.0</c:v>
                </c:pt>
                <c:pt idx="3287">
                  <c:v>-1802.0</c:v>
                </c:pt>
                <c:pt idx="3288">
                  <c:v>-1802.0</c:v>
                </c:pt>
                <c:pt idx="3289">
                  <c:v>-1792.0</c:v>
                </c:pt>
                <c:pt idx="3290">
                  <c:v>-1816.0</c:v>
                </c:pt>
                <c:pt idx="3291">
                  <c:v>-1796.0</c:v>
                </c:pt>
                <c:pt idx="3292">
                  <c:v>-1740.0</c:v>
                </c:pt>
                <c:pt idx="3293">
                  <c:v>-1770.0</c:v>
                </c:pt>
                <c:pt idx="3294">
                  <c:v>-1766.0</c:v>
                </c:pt>
                <c:pt idx="3295">
                  <c:v>-1746.0</c:v>
                </c:pt>
                <c:pt idx="3296">
                  <c:v>-1756.0</c:v>
                </c:pt>
                <c:pt idx="3297">
                  <c:v>-1782.0</c:v>
                </c:pt>
                <c:pt idx="3298">
                  <c:v>-1740.0</c:v>
                </c:pt>
                <c:pt idx="3299">
                  <c:v>-1760.0</c:v>
                </c:pt>
                <c:pt idx="3300">
                  <c:v>-1844.0</c:v>
                </c:pt>
                <c:pt idx="3301">
                  <c:v>-1896.0</c:v>
                </c:pt>
                <c:pt idx="3302">
                  <c:v>-1930.0</c:v>
                </c:pt>
                <c:pt idx="3303">
                  <c:v>-1888.0</c:v>
                </c:pt>
                <c:pt idx="3304">
                  <c:v>-1912.0</c:v>
                </c:pt>
                <c:pt idx="3305">
                  <c:v>-1884.0</c:v>
                </c:pt>
                <c:pt idx="3306">
                  <c:v>-1818.0</c:v>
                </c:pt>
                <c:pt idx="3307">
                  <c:v>-1786.0</c:v>
                </c:pt>
                <c:pt idx="3308">
                  <c:v>-1838.0</c:v>
                </c:pt>
                <c:pt idx="3309">
                  <c:v>-1828.0</c:v>
                </c:pt>
                <c:pt idx="3310">
                  <c:v>-1786.0</c:v>
                </c:pt>
                <c:pt idx="3311">
                  <c:v>-1776.0</c:v>
                </c:pt>
                <c:pt idx="3312">
                  <c:v>-1870.0</c:v>
                </c:pt>
                <c:pt idx="3313">
                  <c:v>-1838.0</c:v>
                </c:pt>
                <c:pt idx="3314">
                  <c:v>-1788.0</c:v>
                </c:pt>
                <c:pt idx="3315">
                  <c:v>-1716.0</c:v>
                </c:pt>
                <c:pt idx="3316">
                  <c:v>-1624.0</c:v>
                </c:pt>
                <c:pt idx="3317">
                  <c:v>-1650.0</c:v>
                </c:pt>
                <c:pt idx="3318">
                  <c:v>-1692.0</c:v>
                </c:pt>
                <c:pt idx="3319">
                  <c:v>-1688.0</c:v>
                </c:pt>
                <c:pt idx="3320">
                  <c:v>-1736.0</c:v>
                </c:pt>
                <c:pt idx="3321">
                  <c:v>-1770.0</c:v>
                </c:pt>
                <c:pt idx="3322">
                  <c:v>-1784.0</c:v>
                </c:pt>
                <c:pt idx="3323">
                  <c:v>-1830.0</c:v>
                </c:pt>
                <c:pt idx="3324">
                  <c:v>-1804.0</c:v>
                </c:pt>
                <c:pt idx="3325">
                  <c:v>-1840.0</c:v>
                </c:pt>
                <c:pt idx="3326">
                  <c:v>-1816.0</c:v>
                </c:pt>
                <c:pt idx="3327">
                  <c:v>-1834.0</c:v>
                </c:pt>
                <c:pt idx="3328">
                  <c:v>-1900.0</c:v>
                </c:pt>
                <c:pt idx="3329">
                  <c:v>-1964.0</c:v>
                </c:pt>
                <c:pt idx="3330">
                  <c:v>-2068.0</c:v>
                </c:pt>
                <c:pt idx="3331">
                  <c:v>-2030.0</c:v>
                </c:pt>
                <c:pt idx="3332">
                  <c:v>-2032.0</c:v>
                </c:pt>
                <c:pt idx="3333">
                  <c:v>-2052.0</c:v>
                </c:pt>
                <c:pt idx="3334">
                  <c:v>-2080.0</c:v>
                </c:pt>
                <c:pt idx="3335">
                  <c:v>-2166.0</c:v>
                </c:pt>
                <c:pt idx="3336">
                  <c:v>-2228.0</c:v>
                </c:pt>
                <c:pt idx="3337">
                  <c:v>-2356.0</c:v>
                </c:pt>
                <c:pt idx="3338">
                  <c:v>-2344.0</c:v>
                </c:pt>
                <c:pt idx="3339">
                  <c:v>-2398.0</c:v>
                </c:pt>
                <c:pt idx="3340">
                  <c:v>-2402.0</c:v>
                </c:pt>
                <c:pt idx="3341">
                  <c:v>-2390.0</c:v>
                </c:pt>
                <c:pt idx="3342">
                  <c:v>-2386.0</c:v>
                </c:pt>
                <c:pt idx="3343">
                  <c:v>-2328.0</c:v>
                </c:pt>
                <c:pt idx="3344">
                  <c:v>-2360.0</c:v>
                </c:pt>
                <c:pt idx="3345">
                  <c:v>-2338.0</c:v>
                </c:pt>
                <c:pt idx="3346">
                  <c:v>-2374.0</c:v>
                </c:pt>
                <c:pt idx="3347">
                  <c:v>-2294.0</c:v>
                </c:pt>
                <c:pt idx="3348">
                  <c:v>-2246.0</c:v>
                </c:pt>
                <c:pt idx="3349">
                  <c:v>-2262.0</c:v>
                </c:pt>
                <c:pt idx="3350">
                  <c:v>-2264.0</c:v>
                </c:pt>
                <c:pt idx="3351">
                  <c:v>-2208.0</c:v>
                </c:pt>
                <c:pt idx="3352">
                  <c:v>-2184.0</c:v>
                </c:pt>
                <c:pt idx="3353">
                  <c:v>-2234.0</c:v>
                </c:pt>
                <c:pt idx="3354">
                  <c:v>-2272.0</c:v>
                </c:pt>
                <c:pt idx="3355">
                  <c:v>-2228.0</c:v>
                </c:pt>
                <c:pt idx="3356">
                  <c:v>-2286.0</c:v>
                </c:pt>
                <c:pt idx="3357">
                  <c:v>-2324.0</c:v>
                </c:pt>
                <c:pt idx="3358">
                  <c:v>-2388.0</c:v>
                </c:pt>
                <c:pt idx="3359">
                  <c:v>-2302.0</c:v>
                </c:pt>
                <c:pt idx="3360">
                  <c:v>-2276.0</c:v>
                </c:pt>
                <c:pt idx="3361">
                  <c:v>-2334.0</c:v>
                </c:pt>
                <c:pt idx="3362">
                  <c:v>-2396.0</c:v>
                </c:pt>
                <c:pt idx="3363">
                  <c:v>-2404.0</c:v>
                </c:pt>
                <c:pt idx="3364">
                  <c:v>-2410.0</c:v>
                </c:pt>
                <c:pt idx="3365">
                  <c:v>-2524.0</c:v>
                </c:pt>
                <c:pt idx="3366">
                  <c:v>-2616.0</c:v>
                </c:pt>
                <c:pt idx="3367">
                  <c:v>-2662.0</c:v>
                </c:pt>
                <c:pt idx="3368">
                  <c:v>-2618.0</c:v>
                </c:pt>
                <c:pt idx="3369">
                  <c:v>-2612.0</c:v>
                </c:pt>
                <c:pt idx="3370">
                  <c:v>-2566.0</c:v>
                </c:pt>
                <c:pt idx="3371">
                  <c:v>-2572.0</c:v>
                </c:pt>
                <c:pt idx="3372">
                  <c:v>-2592.0</c:v>
                </c:pt>
                <c:pt idx="3373">
                  <c:v>-2594.0</c:v>
                </c:pt>
                <c:pt idx="3374">
                  <c:v>-2612.0</c:v>
                </c:pt>
                <c:pt idx="3375">
                  <c:v>-2710.0</c:v>
                </c:pt>
                <c:pt idx="3376">
                  <c:v>-2708.0</c:v>
                </c:pt>
                <c:pt idx="3377">
                  <c:v>-2782.0</c:v>
                </c:pt>
                <c:pt idx="3378">
                  <c:v>-2740.0</c:v>
                </c:pt>
                <c:pt idx="3379">
                  <c:v>-2754.0</c:v>
                </c:pt>
                <c:pt idx="3380">
                  <c:v>-2604.0</c:v>
                </c:pt>
                <c:pt idx="3381">
                  <c:v>-2558.0</c:v>
                </c:pt>
                <c:pt idx="3382">
                  <c:v>-2556.0</c:v>
                </c:pt>
                <c:pt idx="3383">
                  <c:v>-2542.0</c:v>
                </c:pt>
                <c:pt idx="3384">
                  <c:v>-2576.0</c:v>
                </c:pt>
                <c:pt idx="3385">
                  <c:v>-2572.0</c:v>
                </c:pt>
                <c:pt idx="3386">
                  <c:v>-2564.0</c:v>
                </c:pt>
                <c:pt idx="3387">
                  <c:v>-2460.0</c:v>
                </c:pt>
                <c:pt idx="3388">
                  <c:v>-2436.0</c:v>
                </c:pt>
                <c:pt idx="3389">
                  <c:v>-2526.0</c:v>
                </c:pt>
                <c:pt idx="3390">
                  <c:v>-2572.0</c:v>
                </c:pt>
                <c:pt idx="3391">
                  <c:v>-2590.0</c:v>
                </c:pt>
                <c:pt idx="3392">
                  <c:v>-2602.0</c:v>
                </c:pt>
                <c:pt idx="3393">
                  <c:v>-2670.0</c:v>
                </c:pt>
                <c:pt idx="3394">
                  <c:v>-2654.0</c:v>
                </c:pt>
                <c:pt idx="3395">
                  <c:v>-2614.0</c:v>
                </c:pt>
                <c:pt idx="3396">
                  <c:v>-2642.0</c:v>
                </c:pt>
                <c:pt idx="3397">
                  <c:v>-2682.0</c:v>
                </c:pt>
                <c:pt idx="3398">
                  <c:v>-2706.0</c:v>
                </c:pt>
                <c:pt idx="3399">
                  <c:v>-2774.0</c:v>
                </c:pt>
                <c:pt idx="3400">
                  <c:v>-2862.0</c:v>
                </c:pt>
                <c:pt idx="3401">
                  <c:v>-2916.0</c:v>
                </c:pt>
                <c:pt idx="3402">
                  <c:v>-2926.0</c:v>
                </c:pt>
                <c:pt idx="3403">
                  <c:v>-2834.0</c:v>
                </c:pt>
                <c:pt idx="3404">
                  <c:v>-2780.0</c:v>
                </c:pt>
                <c:pt idx="3405">
                  <c:v>-2758.0</c:v>
                </c:pt>
                <c:pt idx="3406">
                  <c:v>-2770.0</c:v>
                </c:pt>
                <c:pt idx="3407">
                  <c:v>-2744.0</c:v>
                </c:pt>
                <c:pt idx="3408">
                  <c:v>-2672.0</c:v>
                </c:pt>
                <c:pt idx="3409">
                  <c:v>-2652.0</c:v>
                </c:pt>
                <c:pt idx="3410">
                  <c:v>-2722.0</c:v>
                </c:pt>
                <c:pt idx="3411">
                  <c:v>-2738.0</c:v>
                </c:pt>
                <c:pt idx="3412">
                  <c:v>-2744.0</c:v>
                </c:pt>
                <c:pt idx="3413">
                  <c:v>-2784.0</c:v>
                </c:pt>
                <c:pt idx="3414">
                  <c:v>-2860.0</c:v>
                </c:pt>
                <c:pt idx="3415">
                  <c:v>-2980.0</c:v>
                </c:pt>
                <c:pt idx="3416">
                  <c:v>-2974.0</c:v>
                </c:pt>
                <c:pt idx="3417">
                  <c:v>-2950.0</c:v>
                </c:pt>
                <c:pt idx="3418">
                  <c:v>-2876.0</c:v>
                </c:pt>
                <c:pt idx="3419">
                  <c:v>-2930.0</c:v>
                </c:pt>
                <c:pt idx="3420">
                  <c:v>-2926.0</c:v>
                </c:pt>
                <c:pt idx="3421">
                  <c:v>-2952.0</c:v>
                </c:pt>
                <c:pt idx="3422">
                  <c:v>-3020.0</c:v>
                </c:pt>
                <c:pt idx="3423">
                  <c:v>-2976.0</c:v>
                </c:pt>
                <c:pt idx="3424">
                  <c:v>-2964.0</c:v>
                </c:pt>
                <c:pt idx="3425">
                  <c:v>-2976.0</c:v>
                </c:pt>
                <c:pt idx="3426">
                  <c:v>-3006.0</c:v>
                </c:pt>
                <c:pt idx="3427">
                  <c:v>-3020.0</c:v>
                </c:pt>
                <c:pt idx="3428">
                  <c:v>-3102.0</c:v>
                </c:pt>
                <c:pt idx="3429">
                  <c:v>-3062.0</c:v>
                </c:pt>
                <c:pt idx="3430">
                  <c:v>-3072.0</c:v>
                </c:pt>
                <c:pt idx="3431">
                  <c:v>-3076.0</c:v>
                </c:pt>
                <c:pt idx="3432">
                  <c:v>-3030.0</c:v>
                </c:pt>
                <c:pt idx="3433">
                  <c:v>-3034.0</c:v>
                </c:pt>
                <c:pt idx="3434">
                  <c:v>-3042.0</c:v>
                </c:pt>
                <c:pt idx="3435">
                  <c:v>-3054.0</c:v>
                </c:pt>
                <c:pt idx="3436">
                  <c:v>-3088.0</c:v>
                </c:pt>
                <c:pt idx="3437">
                  <c:v>-3022.0</c:v>
                </c:pt>
                <c:pt idx="3438">
                  <c:v>-3062.0</c:v>
                </c:pt>
                <c:pt idx="3439">
                  <c:v>-3122.0</c:v>
                </c:pt>
                <c:pt idx="3440">
                  <c:v>-3192.0</c:v>
                </c:pt>
                <c:pt idx="3441">
                  <c:v>-3220.0</c:v>
                </c:pt>
                <c:pt idx="3442">
                  <c:v>-3306.0</c:v>
                </c:pt>
                <c:pt idx="3443">
                  <c:v>-3310.0</c:v>
                </c:pt>
                <c:pt idx="3444">
                  <c:v>-3316.0</c:v>
                </c:pt>
                <c:pt idx="3445">
                  <c:v>-3332.0</c:v>
                </c:pt>
                <c:pt idx="3446">
                  <c:v>-3456.0</c:v>
                </c:pt>
                <c:pt idx="3447">
                  <c:v>-3468.0</c:v>
                </c:pt>
                <c:pt idx="3448">
                  <c:v>-3504.0</c:v>
                </c:pt>
                <c:pt idx="3449">
                  <c:v>-3514.0</c:v>
                </c:pt>
                <c:pt idx="3450">
                  <c:v>-3598.0</c:v>
                </c:pt>
                <c:pt idx="3451">
                  <c:v>-3592.0</c:v>
                </c:pt>
                <c:pt idx="3452">
                  <c:v>-3552.0</c:v>
                </c:pt>
                <c:pt idx="3453">
                  <c:v>-3552.0</c:v>
                </c:pt>
                <c:pt idx="3454">
                  <c:v>-3590.0</c:v>
                </c:pt>
                <c:pt idx="3455">
                  <c:v>-3540.0</c:v>
                </c:pt>
                <c:pt idx="3456">
                  <c:v>-3510.0</c:v>
                </c:pt>
                <c:pt idx="3457">
                  <c:v>-3496.0</c:v>
                </c:pt>
                <c:pt idx="3458">
                  <c:v>-3500.0</c:v>
                </c:pt>
                <c:pt idx="3459">
                  <c:v>-3628.0</c:v>
                </c:pt>
                <c:pt idx="3460">
                  <c:v>-3618.0</c:v>
                </c:pt>
                <c:pt idx="3461">
                  <c:v>-3606.0</c:v>
                </c:pt>
                <c:pt idx="3462">
                  <c:v>-3612.0</c:v>
                </c:pt>
                <c:pt idx="3463">
                  <c:v>-3676.0</c:v>
                </c:pt>
                <c:pt idx="3464">
                  <c:v>-3720.0</c:v>
                </c:pt>
                <c:pt idx="3465">
                  <c:v>-3740.0</c:v>
                </c:pt>
                <c:pt idx="3466">
                  <c:v>-3736.0</c:v>
                </c:pt>
                <c:pt idx="3467">
                  <c:v>-3696.0</c:v>
                </c:pt>
                <c:pt idx="3468">
                  <c:v>-3738.0</c:v>
                </c:pt>
                <c:pt idx="3469">
                  <c:v>-3798.0</c:v>
                </c:pt>
                <c:pt idx="3470">
                  <c:v>-3888.0</c:v>
                </c:pt>
                <c:pt idx="3471">
                  <c:v>-3904.0</c:v>
                </c:pt>
                <c:pt idx="3472">
                  <c:v>-3866.0</c:v>
                </c:pt>
                <c:pt idx="3473">
                  <c:v>-3856.0</c:v>
                </c:pt>
                <c:pt idx="3474">
                  <c:v>-3820.0</c:v>
                </c:pt>
                <c:pt idx="3475">
                  <c:v>-3742.0</c:v>
                </c:pt>
                <c:pt idx="3476">
                  <c:v>-3740.0</c:v>
                </c:pt>
                <c:pt idx="3477">
                  <c:v>-3746.0</c:v>
                </c:pt>
                <c:pt idx="3478">
                  <c:v>-3738.0</c:v>
                </c:pt>
                <c:pt idx="3479">
                  <c:v>-3686.0</c:v>
                </c:pt>
                <c:pt idx="3480">
                  <c:v>-3646.0</c:v>
                </c:pt>
                <c:pt idx="3481">
                  <c:v>-3622.0</c:v>
                </c:pt>
                <c:pt idx="3482">
                  <c:v>-3586.0</c:v>
                </c:pt>
                <c:pt idx="3483">
                  <c:v>-3642.0</c:v>
                </c:pt>
                <c:pt idx="3484">
                  <c:v>-3572.0</c:v>
                </c:pt>
                <c:pt idx="3485">
                  <c:v>-3492.0</c:v>
                </c:pt>
                <c:pt idx="3486">
                  <c:v>-3524.0</c:v>
                </c:pt>
                <c:pt idx="3487">
                  <c:v>-3620.0</c:v>
                </c:pt>
                <c:pt idx="3488">
                  <c:v>-3614.0</c:v>
                </c:pt>
                <c:pt idx="3489">
                  <c:v>-3650.0</c:v>
                </c:pt>
                <c:pt idx="3490">
                  <c:v>-3584.0</c:v>
                </c:pt>
                <c:pt idx="3491">
                  <c:v>-3564.0</c:v>
                </c:pt>
                <c:pt idx="3492">
                  <c:v>-3632.0</c:v>
                </c:pt>
                <c:pt idx="3493">
                  <c:v>-3636.0</c:v>
                </c:pt>
                <c:pt idx="3494">
                  <c:v>-3546.0</c:v>
                </c:pt>
                <c:pt idx="3495">
                  <c:v>-3562.0</c:v>
                </c:pt>
                <c:pt idx="3496">
                  <c:v>-3420.0</c:v>
                </c:pt>
                <c:pt idx="3497">
                  <c:v>-3260.0</c:v>
                </c:pt>
                <c:pt idx="3498">
                  <c:v>-3042.0</c:v>
                </c:pt>
                <c:pt idx="3499">
                  <c:v>-2876.0</c:v>
                </c:pt>
                <c:pt idx="3500">
                  <c:v>-2790.0</c:v>
                </c:pt>
                <c:pt idx="3501">
                  <c:v>-2666.0</c:v>
                </c:pt>
                <c:pt idx="3502">
                  <c:v>-2540.0</c:v>
                </c:pt>
                <c:pt idx="3503">
                  <c:v>-2440.0</c:v>
                </c:pt>
                <c:pt idx="3504">
                  <c:v>-2472.0</c:v>
                </c:pt>
                <c:pt idx="3505">
                  <c:v>-2392.0</c:v>
                </c:pt>
                <c:pt idx="3506">
                  <c:v>-2328.0</c:v>
                </c:pt>
                <c:pt idx="3507">
                  <c:v>-2292.0</c:v>
                </c:pt>
                <c:pt idx="3508">
                  <c:v>-2294.0</c:v>
                </c:pt>
                <c:pt idx="3509">
                  <c:v>-2204.0</c:v>
                </c:pt>
                <c:pt idx="3510">
                  <c:v>-2092.0</c:v>
                </c:pt>
                <c:pt idx="3511">
                  <c:v>-2144.0</c:v>
                </c:pt>
                <c:pt idx="3512">
                  <c:v>-2154.0</c:v>
                </c:pt>
                <c:pt idx="3513">
                  <c:v>-2106.0</c:v>
                </c:pt>
                <c:pt idx="3514">
                  <c:v>-2036.0</c:v>
                </c:pt>
                <c:pt idx="3515">
                  <c:v>-2018.0</c:v>
                </c:pt>
                <c:pt idx="3516">
                  <c:v>-2012.0</c:v>
                </c:pt>
                <c:pt idx="3517">
                  <c:v>-1984.0</c:v>
                </c:pt>
                <c:pt idx="3518">
                  <c:v>-1928.0</c:v>
                </c:pt>
                <c:pt idx="3519">
                  <c:v>-1956.0</c:v>
                </c:pt>
                <c:pt idx="3520">
                  <c:v>-1890.0</c:v>
                </c:pt>
                <c:pt idx="3521">
                  <c:v>-1790.0</c:v>
                </c:pt>
                <c:pt idx="3522">
                  <c:v>-1732.0</c:v>
                </c:pt>
                <c:pt idx="3523">
                  <c:v>-1858.0</c:v>
                </c:pt>
                <c:pt idx="3524">
                  <c:v>-1980.0</c:v>
                </c:pt>
                <c:pt idx="3525">
                  <c:v>-2028.0</c:v>
                </c:pt>
                <c:pt idx="3526">
                  <c:v>-2014.0</c:v>
                </c:pt>
                <c:pt idx="3527">
                  <c:v>-2100.0</c:v>
                </c:pt>
                <c:pt idx="3528">
                  <c:v>-2164.0</c:v>
                </c:pt>
                <c:pt idx="3529">
                  <c:v>-2196.0</c:v>
                </c:pt>
                <c:pt idx="3530">
                  <c:v>-2164.0</c:v>
                </c:pt>
                <c:pt idx="3531">
                  <c:v>-2156.0</c:v>
                </c:pt>
                <c:pt idx="3532">
                  <c:v>-2130.0</c:v>
                </c:pt>
                <c:pt idx="3533">
                  <c:v>-2142.0</c:v>
                </c:pt>
                <c:pt idx="3534">
                  <c:v>-2228.0</c:v>
                </c:pt>
                <c:pt idx="3535">
                  <c:v>-2192.0</c:v>
                </c:pt>
                <c:pt idx="3536">
                  <c:v>-2160.0</c:v>
                </c:pt>
                <c:pt idx="3537">
                  <c:v>-2204.0</c:v>
                </c:pt>
                <c:pt idx="3538">
                  <c:v>-2182.0</c:v>
                </c:pt>
                <c:pt idx="3539">
                  <c:v>-2098.0</c:v>
                </c:pt>
                <c:pt idx="3540">
                  <c:v>-2004.0</c:v>
                </c:pt>
                <c:pt idx="3541">
                  <c:v>-2010.0</c:v>
                </c:pt>
                <c:pt idx="3542">
                  <c:v>-2006.0</c:v>
                </c:pt>
                <c:pt idx="3543">
                  <c:v>-2018.0</c:v>
                </c:pt>
                <c:pt idx="3544">
                  <c:v>-1970.0</c:v>
                </c:pt>
                <c:pt idx="3545">
                  <c:v>-2008.0</c:v>
                </c:pt>
                <c:pt idx="3546">
                  <c:v>-2012.0</c:v>
                </c:pt>
                <c:pt idx="3547">
                  <c:v>-2024.0</c:v>
                </c:pt>
                <c:pt idx="3548">
                  <c:v>-2010.0</c:v>
                </c:pt>
                <c:pt idx="3549">
                  <c:v>-2012.0</c:v>
                </c:pt>
                <c:pt idx="3550">
                  <c:v>-1998.0</c:v>
                </c:pt>
                <c:pt idx="3551">
                  <c:v>-1960.0</c:v>
                </c:pt>
                <c:pt idx="3552">
                  <c:v>-1908.0</c:v>
                </c:pt>
                <c:pt idx="3553">
                  <c:v>-1864.0</c:v>
                </c:pt>
                <c:pt idx="3554">
                  <c:v>-1710.0</c:v>
                </c:pt>
                <c:pt idx="3555">
                  <c:v>-1600.0</c:v>
                </c:pt>
                <c:pt idx="3556">
                  <c:v>-1552.0</c:v>
                </c:pt>
                <c:pt idx="3557">
                  <c:v>-1546.0</c:v>
                </c:pt>
                <c:pt idx="3558">
                  <c:v>-1538.0</c:v>
                </c:pt>
                <c:pt idx="3559">
                  <c:v>-1500.0</c:v>
                </c:pt>
                <c:pt idx="3560">
                  <c:v>-1540.0</c:v>
                </c:pt>
                <c:pt idx="3561">
                  <c:v>-1524.0</c:v>
                </c:pt>
                <c:pt idx="3562">
                  <c:v>-1508.0</c:v>
                </c:pt>
                <c:pt idx="3563">
                  <c:v>-1492.0</c:v>
                </c:pt>
                <c:pt idx="3564">
                  <c:v>-1456.0</c:v>
                </c:pt>
                <c:pt idx="3565">
                  <c:v>-1430.0</c:v>
                </c:pt>
                <c:pt idx="3566">
                  <c:v>-1408.0</c:v>
                </c:pt>
                <c:pt idx="3567">
                  <c:v>-1348.0</c:v>
                </c:pt>
                <c:pt idx="3568">
                  <c:v>-1280.0</c:v>
                </c:pt>
                <c:pt idx="3569">
                  <c:v>-1224.0</c:v>
                </c:pt>
                <c:pt idx="3570">
                  <c:v>-1298.0</c:v>
                </c:pt>
                <c:pt idx="3571">
                  <c:v>-1258.0</c:v>
                </c:pt>
                <c:pt idx="3572">
                  <c:v>-1236.0</c:v>
                </c:pt>
                <c:pt idx="3573">
                  <c:v>-1244.0</c:v>
                </c:pt>
                <c:pt idx="3574">
                  <c:v>-1290.0</c:v>
                </c:pt>
                <c:pt idx="3575">
                  <c:v>-1286.0</c:v>
                </c:pt>
                <c:pt idx="3576">
                  <c:v>-1238.0</c:v>
                </c:pt>
                <c:pt idx="3577">
                  <c:v>-1286.0</c:v>
                </c:pt>
                <c:pt idx="3578">
                  <c:v>-1370.0</c:v>
                </c:pt>
                <c:pt idx="3579">
                  <c:v>-1422.0</c:v>
                </c:pt>
                <c:pt idx="3580">
                  <c:v>-1368.0</c:v>
                </c:pt>
                <c:pt idx="3581">
                  <c:v>-1400.0</c:v>
                </c:pt>
                <c:pt idx="3582">
                  <c:v>-1310.0</c:v>
                </c:pt>
                <c:pt idx="3583">
                  <c:v>-1356.0</c:v>
                </c:pt>
                <c:pt idx="3584">
                  <c:v>-1412.0</c:v>
                </c:pt>
                <c:pt idx="3585">
                  <c:v>-1324.0</c:v>
                </c:pt>
                <c:pt idx="3586">
                  <c:v>-1428.0</c:v>
                </c:pt>
                <c:pt idx="3587">
                  <c:v>-1442.0</c:v>
                </c:pt>
                <c:pt idx="3588">
                  <c:v>-1496.0</c:v>
                </c:pt>
                <c:pt idx="3589">
                  <c:v>-1486.0</c:v>
                </c:pt>
                <c:pt idx="3590">
                  <c:v>-1466.0</c:v>
                </c:pt>
                <c:pt idx="3591">
                  <c:v>-1538.0</c:v>
                </c:pt>
                <c:pt idx="3592">
                  <c:v>-1440.0</c:v>
                </c:pt>
                <c:pt idx="3593">
                  <c:v>-1600.0</c:v>
                </c:pt>
                <c:pt idx="3594">
                  <c:v>-1712.0</c:v>
                </c:pt>
                <c:pt idx="3595">
                  <c:v>-1732.0</c:v>
                </c:pt>
                <c:pt idx="3596">
                  <c:v>-1790.0</c:v>
                </c:pt>
                <c:pt idx="3597">
                  <c:v>-1822.0</c:v>
                </c:pt>
                <c:pt idx="3598">
                  <c:v>-1790.0</c:v>
                </c:pt>
                <c:pt idx="3599">
                  <c:v>-1844.0</c:v>
                </c:pt>
                <c:pt idx="3600">
                  <c:v>-1870.0</c:v>
                </c:pt>
                <c:pt idx="3601">
                  <c:v>-1844.0</c:v>
                </c:pt>
                <c:pt idx="3602">
                  <c:v>-1918.0</c:v>
                </c:pt>
                <c:pt idx="3603">
                  <c:v>-1882.0</c:v>
                </c:pt>
                <c:pt idx="3604">
                  <c:v>-1972.0</c:v>
                </c:pt>
                <c:pt idx="3605">
                  <c:v>-2002.0</c:v>
                </c:pt>
                <c:pt idx="3606">
                  <c:v>-2016.0</c:v>
                </c:pt>
                <c:pt idx="3607">
                  <c:v>-2048.0</c:v>
                </c:pt>
                <c:pt idx="3608">
                  <c:v>-2046.0</c:v>
                </c:pt>
                <c:pt idx="3609">
                  <c:v>-2036.0</c:v>
                </c:pt>
                <c:pt idx="3610">
                  <c:v>-2110.0</c:v>
                </c:pt>
                <c:pt idx="3611">
                  <c:v>-2122.0</c:v>
                </c:pt>
                <c:pt idx="3612">
                  <c:v>-2180.0</c:v>
                </c:pt>
                <c:pt idx="3613">
                  <c:v>-2202.0</c:v>
                </c:pt>
                <c:pt idx="3614">
                  <c:v>-2236.0</c:v>
                </c:pt>
                <c:pt idx="3615">
                  <c:v>-2214.0</c:v>
                </c:pt>
                <c:pt idx="3616">
                  <c:v>-2262.0</c:v>
                </c:pt>
                <c:pt idx="3617">
                  <c:v>-2258.0</c:v>
                </c:pt>
                <c:pt idx="3618">
                  <c:v>-2278.0</c:v>
                </c:pt>
                <c:pt idx="3619">
                  <c:v>-2222.0</c:v>
                </c:pt>
                <c:pt idx="3620">
                  <c:v>-2188.0</c:v>
                </c:pt>
                <c:pt idx="3621">
                  <c:v>-2158.0</c:v>
                </c:pt>
                <c:pt idx="3622">
                  <c:v>-2166.0</c:v>
                </c:pt>
                <c:pt idx="3623">
                  <c:v>-2142.0</c:v>
                </c:pt>
                <c:pt idx="3624">
                  <c:v>-2134.0</c:v>
                </c:pt>
                <c:pt idx="3625">
                  <c:v>-2132.0</c:v>
                </c:pt>
                <c:pt idx="3626">
                  <c:v>-2142.0</c:v>
                </c:pt>
                <c:pt idx="3627">
                  <c:v>-2124.0</c:v>
                </c:pt>
                <c:pt idx="3628">
                  <c:v>-2056.0</c:v>
                </c:pt>
                <c:pt idx="3629">
                  <c:v>-1920.0</c:v>
                </c:pt>
                <c:pt idx="3630">
                  <c:v>-1998.0</c:v>
                </c:pt>
                <c:pt idx="3631">
                  <c:v>-2012.0</c:v>
                </c:pt>
                <c:pt idx="3632">
                  <c:v>-1954.0</c:v>
                </c:pt>
                <c:pt idx="3633">
                  <c:v>-1920.0</c:v>
                </c:pt>
                <c:pt idx="3634">
                  <c:v>-1928.0</c:v>
                </c:pt>
                <c:pt idx="3635">
                  <c:v>-1904.0</c:v>
                </c:pt>
                <c:pt idx="3636">
                  <c:v>-1856.0</c:v>
                </c:pt>
                <c:pt idx="3637">
                  <c:v>-1892.0</c:v>
                </c:pt>
                <c:pt idx="3638">
                  <c:v>-1856.0</c:v>
                </c:pt>
                <c:pt idx="3639">
                  <c:v>-1850.0</c:v>
                </c:pt>
                <c:pt idx="3640">
                  <c:v>-1816.0</c:v>
                </c:pt>
                <c:pt idx="3641">
                  <c:v>-1726.0</c:v>
                </c:pt>
                <c:pt idx="3642">
                  <c:v>-1722.0</c:v>
                </c:pt>
                <c:pt idx="3643">
                  <c:v>-1660.0</c:v>
                </c:pt>
                <c:pt idx="3644">
                  <c:v>-1616.0</c:v>
                </c:pt>
                <c:pt idx="3645">
                  <c:v>-1600.0</c:v>
                </c:pt>
                <c:pt idx="3646">
                  <c:v>-1604.0</c:v>
                </c:pt>
                <c:pt idx="3647">
                  <c:v>-1544.0</c:v>
                </c:pt>
                <c:pt idx="3648">
                  <c:v>-1534.0</c:v>
                </c:pt>
                <c:pt idx="3649">
                  <c:v>-1564.0</c:v>
                </c:pt>
                <c:pt idx="3650">
                  <c:v>-1578.0</c:v>
                </c:pt>
                <c:pt idx="3651">
                  <c:v>-1508.0</c:v>
                </c:pt>
                <c:pt idx="3652">
                  <c:v>-1448.0</c:v>
                </c:pt>
                <c:pt idx="3653">
                  <c:v>-1500.0</c:v>
                </c:pt>
                <c:pt idx="3654">
                  <c:v>-1562.0</c:v>
                </c:pt>
                <c:pt idx="3655">
                  <c:v>-1588.0</c:v>
                </c:pt>
                <c:pt idx="3656">
                  <c:v>-1578.0</c:v>
                </c:pt>
                <c:pt idx="3657">
                  <c:v>-1602.0</c:v>
                </c:pt>
                <c:pt idx="3658">
                  <c:v>-1534.0</c:v>
                </c:pt>
                <c:pt idx="3659">
                  <c:v>-1450.0</c:v>
                </c:pt>
                <c:pt idx="3660">
                  <c:v>-1418.0</c:v>
                </c:pt>
                <c:pt idx="3661">
                  <c:v>-1464.0</c:v>
                </c:pt>
                <c:pt idx="3662">
                  <c:v>-1512.0</c:v>
                </c:pt>
                <c:pt idx="3663">
                  <c:v>-1480.0</c:v>
                </c:pt>
                <c:pt idx="3664">
                  <c:v>-1460.0</c:v>
                </c:pt>
                <c:pt idx="3665">
                  <c:v>-1468.0</c:v>
                </c:pt>
                <c:pt idx="3666">
                  <c:v>-1506.0</c:v>
                </c:pt>
                <c:pt idx="3667">
                  <c:v>-1550.0</c:v>
                </c:pt>
                <c:pt idx="3668">
                  <c:v>-1526.0</c:v>
                </c:pt>
                <c:pt idx="3669">
                  <c:v>-1504.0</c:v>
                </c:pt>
                <c:pt idx="3670">
                  <c:v>-1510.0</c:v>
                </c:pt>
                <c:pt idx="3671">
                  <c:v>-1462.0</c:v>
                </c:pt>
                <c:pt idx="3672">
                  <c:v>-1460.0</c:v>
                </c:pt>
                <c:pt idx="3673">
                  <c:v>-1530.0</c:v>
                </c:pt>
                <c:pt idx="3674">
                  <c:v>-1520.0</c:v>
                </c:pt>
                <c:pt idx="3675">
                  <c:v>-1506.0</c:v>
                </c:pt>
                <c:pt idx="3676">
                  <c:v>-1464.0</c:v>
                </c:pt>
                <c:pt idx="3677">
                  <c:v>-1462.0</c:v>
                </c:pt>
                <c:pt idx="3678">
                  <c:v>-1452.0</c:v>
                </c:pt>
                <c:pt idx="3679">
                  <c:v>-1496.0</c:v>
                </c:pt>
                <c:pt idx="3680">
                  <c:v>-1506.0</c:v>
                </c:pt>
                <c:pt idx="3681">
                  <c:v>-1434.0</c:v>
                </c:pt>
                <c:pt idx="3682">
                  <c:v>-1406.0</c:v>
                </c:pt>
                <c:pt idx="3683">
                  <c:v>-1400.0</c:v>
                </c:pt>
                <c:pt idx="3684">
                  <c:v>-1452.0</c:v>
                </c:pt>
                <c:pt idx="3685">
                  <c:v>-1518.0</c:v>
                </c:pt>
                <c:pt idx="3686">
                  <c:v>-1524.0</c:v>
                </c:pt>
                <c:pt idx="3687">
                  <c:v>-1472.0</c:v>
                </c:pt>
                <c:pt idx="3688">
                  <c:v>-1442.0</c:v>
                </c:pt>
                <c:pt idx="3689">
                  <c:v>-1476.0</c:v>
                </c:pt>
                <c:pt idx="3690">
                  <c:v>-1466.0</c:v>
                </c:pt>
                <c:pt idx="3691">
                  <c:v>-1442.0</c:v>
                </c:pt>
                <c:pt idx="3692">
                  <c:v>-1362.0</c:v>
                </c:pt>
                <c:pt idx="3693">
                  <c:v>-1344.0</c:v>
                </c:pt>
                <c:pt idx="3694">
                  <c:v>-1280.0</c:v>
                </c:pt>
                <c:pt idx="3695">
                  <c:v>-1290.0</c:v>
                </c:pt>
                <c:pt idx="3696">
                  <c:v>-1318.0</c:v>
                </c:pt>
                <c:pt idx="3697">
                  <c:v>-1308.0</c:v>
                </c:pt>
                <c:pt idx="3698">
                  <c:v>-1356.0</c:v>
                </c:pt>
                <c:pt idx="3699">
                  <c:v>-1336.0</c:v>
                </c:pt>
                <c:pt idx="3700">
                  <c:v>-1308.0</c:v>
                </c:pt>
                <c:pt idx="3701">
                  <c:v>-1208.0</c:v>
                </c:pt>
                <c:pt idx="3702">
                  <c:v>-1166.0</c:v>
                </c:pt>
                <c:pt idx="3703">
                  <c:v>-1062.0</c:v>
                </c:pt>
                <c:pt idx="3704">
                  <c:v>-974.0</c:v>
                </c:pt>
                <c:pt idx="3705">
                  <c:v>-974.0</c:v>
                </c:pt>
                <c:pt idx="3706">
                  <c:v>-984.0</c:v>
                </c:pt>
                <c:pt idx="3707">
                  <c:v>-940.0</c:v>
                </c:pt>
                <c:pt idx="3708">
                  <c:v>-886.0</c:v>
                </c:pt>
                <c:pt idx="3709">
                  <c:v>-884.0</c:v>
                </c:pt>
                <c:pt idx="3710">
                  <c:v>-828.0</c:v>
                </c:pt>
                <c:pt idx="3711">
                  <c:v>-762.0</c:v>
                </c:pt>
                <c:pt idx="3712">
                  <c:v>-720.0</c:v>
                </c:pt>
                <c:pt idx="3713">
                  <c:v>-662.0</c:v>
                </c:pt>
                <c:pt idx="3714">
                  <c:v>-576.0</c:v>
                </c:pt>
                <c:pt idx="3715">
                  <c:v>-488.0</c:v>
                </c:pt>
                <c:pt idx="3716">
                  <c:v>-454.0</c:v>
                </c:pt>
                <c:pt idx="3717">
                  <c:v>-388.0</c:v>
                </c:pt>
                <c:pt idx="3718">
                  <c:v>-308.0</c:v>
                </c:pt>
                <c:pt idx="3719">
                  <c:v>-240.0</c:v>
                </c:pt>
                <c:pt idx="3720">
                  <c:v>-228.0</c:v>
                </c:pt>
                <c:pt idx="3721">
                  <c:v>-184.0</c:v>
                </c:pt>
                <c:pt idx="3722">
                  <c:v>-122.0</c:v>
                </c:pt>
                <c:pt idx="3723">
                  <c:v>-46.0</c:v>
                </c:pt>
                <c:pt idx="3724">
                  <c:v>-44.0</c:v>
                </c:pt>
                <c:pt idx="3725">
                  <c:v>-6.0</c:v>
                </c:pt>
                <c:pt idx="3726">
                  <c:v>134.0</c:v>
                </c:pt>
                <c:pt idx="3727">
                  <c:v>118.0</c:v>
                </c:pt>
                <c:pt idx="3728">
                  <c:v>62.0</c:v>
                </c:pt>
                <c:pt idx="3729">
                  <c:v>106.0</c:v>
                </c:pt>
                <c:pt idx="3730">
                  <c:v>164.0</c:v>
                </c:pt>
                <c:pt idx="3731">
                  <c:v>144.0</c:v>
                </c:pt>
                <c:pt idx="3732">
                  <c:v>160.0</c:v>
                </c:pt>
                <c:pt idx="3733">
                  <c:v>122.0</c:v>
                </c:pt>
                <c:pt idx="3734">
                  <c:v>62.0</c:v>
                </c:pt>
                <c:pt idx="3735">
                  <c:v>28.0</c:v>
                </c:pt>
                <c:pt idx="3736">
                  <c:v>6.0</c:v>
                </c:pt>
                <c:pt idx="3737">
                  <c:v>-58.0</c:v>
                </c:pt>
                <c:pt idx="3738">
                  <c:v>2.0</c:v>
                </c:pt>
                <c:pt idx="3739">
                  <c:v>8.0</c:v>
                </c:pt>
                <c:pt idx="3740">
                  <c:v>-48.0</c:v>
                </c:pt>
                <c:pt idx="3741">
                  <c:v>34.0</c:v>
                </c:pt>
                <c:pt idx="3742">
                  <c:v>18.0</c:v>
                </c:pt>
                <c:pt idx="3743">
                  <c:v>54.0</c:v>
                </c:pt>
                <c:pt idx="3744">
                  <c:v>42.0</c:v>
                </c:pt>
                <c:pt idx="3745">
                  <c:v>24.0</c:v>
                </c:pt>
                <c:pt idx="3746">
                  <c:v>98.0</c:v>
                </c:pt>
                <c:pt idx="3747">
                  <c:v>290.0</c:v>
                </c:pt>
                <c:pt idx="3748">
                  <c:v>286.0</c:v>
                </c:pt>
                <c:pt idx="3749">
                  <c:v>282.0</c:v>
                </c:pt>
                <c:pt idx="3750">
                  <c:v>334.0</c:v>
                </c:pt>
                <c:pt idx="3751">
                  <c:v>328.0</c:v>
                </c:pt>
                <c:pt idx="3752">
                  <c:v>264.0</c:v>
                </c:pt>
                <c:pt idx="3753">
                  <c:v>260.0</c:v>
                </c:pt>
                <c:pt idx="3754">
                  <c:v>212.0</c:v>
                </c:pt>
                <c:pt idx="3755">
                  <c:v>192.0</c:v>
                </c:pt>
                <c:pt idx="3756">
                  <c:v>196.0</c:v>
                </c:pt>
                <c:pt idx="3757">
                  <c:v>130.0</c:v>
                </c:pt>
                <c:pt idx="3758">
                  <c:v>104.0</c:v>
                </c:pt>
                <c:pt idx="3759">
                  <c:v>-24.0</c:v>
                </c:pt>
                <c:pt idx="3760">
                  <c:v>-130.0</c:v>
                </c:pt>
                <c:pt idx="3761">
                  <c:v>-226.0</c:v>
                </c:pt>
                <c:pt idx="3762">
                  <c:v>-268.0</c:v>
                </c:pt>
                <c:pt idx="3763">
                  <c:v>-316.0</c:v>
                </c:pt>
                <c:pt idx="3764">
                  <c:v>-358.0</c:v>
                </c:pt>
                <c:pt idx="3765">
                  <c:v>-410.0</c:v>
                </c:pt>
                <c:pt idx="3766">
                  <c:v>-304.0</c:v>
                </c:pt>
                <c:pt idx="3767">
                  <c:v>-360.0</c:v>
                </c:pt>
                <c:pt idx="3768">
                  <c:v>-414.0</c:v>
                </c:pt>
                <c:pt idx="3769">
                  <c:v>-418.0</c:v>
                </c:pt>
                <c:pt idx="3770">
                  <c:v>-446.0</c:v>
                </c:pt>
                <c:pt idx="3771">
                  <c:v>-450.0</c:v>
                </c:pt>
                <c:pt idx="3772">
                  <c:v>-428.0</c:v>
                </c:pt>
                <c:pt idx="3773">
                  <c:v>-428.0</c:v>
                </c:pt>
                <c:pt idx="3774">
                  <c:v>-414.0</c:v>
                </c:pt>
                <c:pt idx="3775">
                  <c:v>-360.0</c:v>
                </c:pt>
                <c:pt idx="3776">
                  <c:v>-360.0</c:v>
                </c:pt>
                <c:pt idx="3777">
                  <c:v>-350.0</c:v>
                </c:pt>
                <c:pt idx="3778">
                  <c:v>-298.0</c:v>
                </c:pt>
                <c:pt idx="3779">
                  <c:v>-300.0</c:v>
                </c:pt>
                <c:pt idx="3780">
                  <c:v>-384.0</c:v>
                </c:pt>
                <c:pt idx="3781">
                  <c:v>-424.0</c:v>
                </c:pt>
                <c:pt idx="3782">
                  <c:v>-382.0</c:v>
                </c:pt>
                <c:pt idx="3783">
                  <c:v>-520.0</c:v>
                </c:pt>
                <c:pt idx="3784">
                  <c:v>-590.0</c:v>
                </c:pt>
                <c:pt idx="3785">
                  <c:v>-632.0</c:v>
                </c:pt>
                <c:pt idx="3786">
                  <c:v>-626.0</c:v>
                </c:pt>
                <c:pt idx="3787">
                  <c:v>-602.0</c:v>
                </c:pt>
                <c:pt idx="3788">
                  <c:v>-644.0</c:v>
                </c:pt>
                <c:pt idx="3789">
                  <c:v>-606.0</c:v>
                </c:pt>
                <c:pt idx="3790">
                  <c:v>-560.0</c:v>
                </c:pt>
                <c:pt idx="3791">
                  <c:v>-526.0</c:v>
                </c:pt>
                <c:pt idx="3792">
                  <c:v>-492.0</c:v>
                </c:pt>
                <c:pt idx="3793">
                  <c:v>-426.0</c:v>
                </c:pt>
                <c:pt idx="3794">
                  <c:v>-356.0</c:v>
                </c:pt>
                <c:pt idx="3795">
                  <c:v>-282.0</c:v>
                </c:pt>
                <c:pt idx="3796">
                  <c:v>-276.0</c:v>
                </c:pt>
                <c:pt idx="3797">
                  <c:v>-248.0</c:v>
                </c:pt>
                <c:pt idx="3798">
                  <c:v>-212.0</c:v>
                </c:pt>
                <c:pt idx="3799">
                  <c:v>-214.0</c:v>
                </c:pt>
                <c:pt idx="3800">
                  <c:v>-202.0</c:v>
                </c:pt>
                <c:pt idx="3801">
                  <c:v>-158.0</c:v>
                </c:pt>
                <c:pt idx="3802">
                  <c:v>-48.0</c:v>
                </c:pt>
                <c:pt idx="3803">
                  <c:v>-30.0</c:v>
                </c:pt>
                <c:pt idx="3804">
                  <c:v>80.0</c:v>
                </c:pt>
                <c:pt idx="3805">
                  <c:v>110.0</c:v>
                </c:pt>
                <c:pt idx="3806">
                  <c:v>154.0</c:v>
                </c:pt>
                <c:pt idx="3807">
                  <c:v>236.0</c:v>
                </c:pt>
                <c:pt idx="3808">
                  <c:v>220.0</c:v>
                </c:pt>
                <c:pt idx="3809">
                  <c:v>234.0</c:v>
                </c:pt>
                <c:pt idx="3810">
                  <c:v>212.0</c:v>
                </c:pt>
                <c:pt idx="3811">
                  <c:v>130.0</c:v>
                </c:pt>
                <c:pt idx="3812">
                  <c:v>122.0</c:v>
                </c:pt>
                <c:pt idx="3813">
                  <c:v>52.0</c:v>
                </c:pt>
                <c:pt idx="3814">
                  <c:v>18.0</c:v>
                </c:pt>
                <c:pt idx="3815">
                  <c:v>22.0</c:v>
                </c:pt>
                <c:pt idx="3816">
                  <c:v>26.0</c:v>
                </c:pt>
                <c:pt idx="3817">
                  <c:v>-4.0</c:v>
                </c:pt>
                <c:pt idx="3818">
                  <c:v>48.0</c:v>
                </c:pt>
                <c:pt idx="3819">
                  <c:v>110.0</c:v>
                </c:pt>
                <c:pt idx="3820">
                  <c:v>194.0</c:v>
                </c:pt>
                <c:pt idx="3821">
                  <c:v>162.0</c:v>
                </c:pt>
                <c:pt idx="3822">
                  <c:v>158.0</c:v>
                </c:pt>
                <c:pt idx="3823">
                  <c:v>194.0</c:v>
                </c:pt>
                <c:pt idx="3824">
                  <c:v>232.0</c:v>
                </c:pt>
                <c:pt idx="3825">
                  <c:v>254.0</c:v>
                </c:pt>
                <c:pt idx="3826">
                  <c:v>314.0</c:v>
                </c:pt>
                <c:pt idx="3827">
                  <c:v>336.0</c:v>
                </c:pt>
                <c:pt idx="3828">
                  <c:v>336.0</c:v>
                </c:pt>
                <c:pt idx="3829">
                  <c:v>384.0</c:v>
                </c:pt>
                <c:pt idx="3830">
                  <c:v>426.0</c:v>
                </c:pt>
                <c:pt idx="3831">
                  <c:v>426.0</c:v>
                </c:pt>
                <c:pt idx="3832">
                  <c:v>408.0</c:v>
                </c:pt>
                <c:pt idx="3833">
                  <c:v>428.0</c:v>
                </c:pt>
                <c:pt idx="3834">
                  <c:v>410.0</c:v>
                </c:pt>
                <c:pt idx="3835">
                  <c:v>328.0</c:v>
                </c:pt>
                <c:pt idx="3836">
                  <c:v>338.0</c:v>
                </c:pt>
                <c:pt idx="3837">
                  <c:v>424.0</c:v>
                </c:pt>
                <c:pt idx="3838">
                  <c:v>486.0</c:v>
                </c:pt>
                <c:pt idx="3839">
                  <c:v>562.0</c:v>
                </c:pt>
                <c:pt idx="3840">
                  <c:v>614.0</c:v>
                </c:pt>
                <c:pt idx="3841">
                  <c:v>638.0</c:v>
                </c:pt>
                <c:pt idx="3842">
                  <c:v>620.0</c:v>
                </c:pt>
                <c:pt idx="3843">
                  <c:v>568.0</c:v>
                </c:pt>
                <c:pt idx="3844">
                  <c:v>564.0</c:v>
                </c:pt>
                <c:pt idx="3845">
                  <c:v>624.0</c:v>
                </c:pt>
                <c:pt idx="3846">
                  <c:v>660.0</c:v>
                </c:pt>
                <c:pt idx="3847">
                  <c:v>662.0</c:v>
                </c:pt>
                <c:pt idx="3848">
                  <c:v>674.0</c:v>
                </c:pt>
                <c:pt idx="3849">
                  <c:v>664.0</c:v>
                </c:pt>
                <c:pt idx="3850">
                  <c:v>790.0</c:v>
                </c:pt>
                <c:pt idx="3851">
                  <c:v>872.0</c:v>
                </c:pt>
                <c:pt idx="3852">
                  <c:v>874.0</c:v>
                </c:pt>
                <c:pt idx="3853">
                  <c:v>990.0</c:v>
                </c:pt>
                <c:pt idx="3854">
                  <c:v>1056.0</c:v>
                </c:pt>
                <c:pt idx="3855">
                  <c:v>1050.0</c:v>
                </c:pt>
                <c:pt idx="3856">
                  <c:v>1086.0</c:v>
                </c:pt>
                <c:pt idx="3857">
                  <c:v>1160.0</c:v>
                </c:pt>
                <c:pt idx="3858">
                  <c:v>1138.0</c:v>
                </c:pt>
                <c:pt idx="3859">
                  <c:v>1104.0</c:v>
                </c:pt>
                <c:pt idx="3860">
                  <c:v>1110.0</c:v>
                </c:pt>
                <c:pt idx="3861">
                  <c:v>1060.0</c:v>
                </c:pt>
                <c:pt idx="3862">
                  <c:v>1018.0</c:v>
                </c:pt>
                <c:pt idx="3863">
                  <c:v>1040.0</c:v>
                </c:pt>
                <c:pt idx="3864">
                  <c:v>1040.0</c:v>
                </c:pt>
                <c:pt idx="3865">
                  <c:v>1090.0</c:v>
                </c:pt>
                <c:pt idx="3866">
                  <c:v>1048.0</c:v>
                </c:pt>
                <c:pt idx="3867">
                  <c:v>1080.0</c:v>
                </c:pt>
                <c:pt idx="3868">
                  <c:v>1110.0</c:v>
                </c:pt>
                <c:pt idx="3869">
                  <c:v>1130.0</c:v>
                </c:pt>
                <c:pt idx="3870">
                  <c:v>1154.0</c:v>
                </c:pt>
                <c:pt idx="3871">
                  <c:v>1172.0</c:v>
                </c:pt>
                <c:pt idx="3872">
                  <c:v>1196.0</c:v>
                </c:pt>
                <c:pt idx="3873">
                  <c:v>1216.0</c:v>
                </c:pt>
                <c:pt idx="3874">
                  <c:v>1224.0</c:v>
                </c:pt>
                <c:pt idx="3875">
                  <c:v>1318.0</c:v>
                </c:pt>
                <c:pt idx="3876">
                  <c:v>1322.0</c:v>
                </c:pt>
                <c:pt idx="3877">
                  <c:v>1334.0</c:v>
                </c:pt>
                <c:pt idx="3878">
                  <c:v>1294.0</c:v>
                </c:pt>
                <c:pt idx="3879">
                  <c:v>1284.0</c:v>
                </c:pt>
                <c:pt idx="3880">
                  <c:v>1320.0</c:v>
                </c:pt>
                <c:pt idx="3881">
                  <c:v>1336.0</c:v>
                </c:pt>
                <c:pt idx="3882">
                  <c:v>1284.0</c:v>
                </c:pt>
                <c:pt idx="3883">
                  <c:v>1310.0</c:v>
                </c:pt>
                <c:pt idx="3884">
                  <c:v>1336.0</c:v>
                </c:pt>
                <c:pt idx="3885">
                  <c:v>1296.0</c:v>
                </c:pt>
                <c:pt idx="3886">
                  <c:v>1294.0</c:v>
                </c:pt>
                <c:pt idx="3887">
                  <c:v>1252.0</c:v>
                </c:pt>
                <c:pt idx="3888">
                  <c:v>1282.0</c:v>
                </c:pt>
                <c:pt idx="3889">
                  <c:v>1214.0</c:v>
                </c:pt>
                <c:pt idx="3890">
                  <c:v>1238.0</c:v>
                </c:pt>
                <c:pt idx="3891">
                  <c:v>1212.0</c:v>
                </c:pt>
                <c:pt idx="3892">
                  <c:v>1250.0</c:v>
                </c:pt>
                <c:pt idx="3893">
                  <c:v>1324.0</c:v>
                </c:pt>
                <c:pt idx="3894">
                  <c:v>1294.0</c:v>
                </c:pt>
                <c:pt idx="3895">
                  <c:v>1322.0</c:v>
                </c:pt>
                <c:pt idx="3896">
                  <c:v>1350.0</c:v>
                </c:pt>
                <c:pt idx="3897">
                  <c:v>1272.0</c:v>
                </c:pt>
                <c:pt idx="3898">
                  <c:v>1306.0</c:v>
                </c:pt>
                <c:pt idx="3899">
                  <c:v>1290.0</c:v>
                </c:pt>
                <c:pt idx="3900">
                  <c:v>1292.0</c:v>
                </c:pt>
                <c:pt idx="3901">
                  <c:v>1336.0</c:v>
                </c:pt>
                <c:pt idx="3902">
                  <c:v>1396.0</c:v>
                </c:pt>
                <c:pt idx="3903">
                  <c:v>1446.0</c:v>
                </c:pt>
                <c:pt idx="3904">
                  <c:v>1500.0</c:v>
                </c:pt>
                <c:pt idx="3905">
                  <c:v>1442.0</c:v>
                </c:pt>
                <c:pt idx="3906">
                  <c:v>1432.0</c:v>
                </c:pt>
                <c:pt idx="3907">
                  <c:v>1378.0</c:v>
                </c:pt>
                <c:pt idx="3908">
                  <c:v>1336.0</c:v>
                </c:pt>
                <c:pt idx="3909">
                  <c:v>1288.0</c:v>
                </c:pt>
                <c:pt idx="3910">
                  <c:v>1226.0</c:v>
                </c:pt>
                <c:pt idx="3911">
                  <c:v>1182.0</c:v>
                </c:pt>
                <c:pt idx="3912">
                  <c:v>1214.0</c:v>
                </c:pt>
                <c:pt idx="3913">
                  <c:v>1198.0</c:v>
                </c:pt>
                <c:pt idx="3914">
                  <c:v>1214.0</c:v>
                </c:pt>
                <c:pt idx="3915">
                  <c:v>1200.0</c:v>
                </c:pt>
                <c:pt idx="3916">
                  <c:v>1272.0</c:v>
                </c:pt>
                <c:pt idx="3917">
                  <c:v>1300.0</c:v>
                </c:pt>
                <c:pt idx="3918">
                  <c:v>1322.0</c:v>
                </c:pt>
                <c:pt idx="3919">
                  <c:v>1228.0</c:v>
                </c:pt>
                <c:pt idx="3920">
                  <c:v>1198.0</c:v>
                </c:pt>
                <c:pt idx="3921">
                  <c:v>1112.0</c:v>
                </c:pt>
                <c:pt idx="3922">
                  <c:v>1088.0</c:v>
                </c:pt>
                <c:pt idx="3923">
                  <c:v>1038.0</c:v>
                </c:pt>
                <c:pt idx="3924">
                  <c:v>1022.0</c:v>
                </c:pt>
                <c:pt idx="3925">
                  <c:v>1084.0</c:v>
                </c:pt>
                <c:pt idx="3926">
                  <c:v>1144.0</c:v>
                </c:pt>
                <c:pt idx="3927">
                  <c:v>1164.0</c:v>
                </c:pt>
                <c:pt idx="3928">
                  <c:v>1196.0</c:v>
                </c:pt>
                <c:pt idx="3929">
                  <c:v>1206.0</c:v>
                </c:pt>
                <c:pt idx="3930">
                  <c:v>1264.0</c:v>
                </c:pt>
                <c:pt idx="3931">
                  <c:v>1260.0</c:v>
                </c:pt>
                <c:pt idx="3932">
                  <c:v>1396.0</c:v>
                </c:pt>
                <c:pt idx="3933">
                  <c:v>1362.0</c:v>
                </c:pt>
                <c:pt idx="3934">
                  <c:v>1328.0</c:v>
                </c:pt>
                <c:pt idx="3935">
                  <c:v>1346.0</c:v>
                </c:pt>
                <c:pt idx="3936">
                  <c:v>1298.0</c:v>
                </c:pt>
                <c:pt idx="3937">
                  <c:v>1332.0</c:v>
                </c:pt>
                <c:pt idx="3938">
                  <c:v>1378.0</c:v>
                </c:pt>
                <c:pt idx="3939">
                  <c:v>1358.0</c:v>
                </c:pt>
                <c:pt idx="3940">
                  <c:v>1324.0</c:v>
                </c:pt>
                <c:pt idx="3941">
                  <c:v>1390.0</c:v>
                </c:pt>
                <c:pt idx="3942">
                  <c:v>1318.0</c:v>
                </c:pt>
                <c:pt idx="3943">
                  <c:v>1362.0</c:v>
                </c:pt>
                <c:pt idx="3944">
                  <c:v>1460.0</c:v>
                </c:pt>
                <c:pt idx="3945">
                  <c:v>1494.0</c:v>
                </c:pt>
                <c:pt idx="3946">
                  <c:v>1568.0</c:v>
                </c:pt>
                <c:pt idx="3947">
                  <c:v>1584.0</c:v>
                </c:pt>
                <c:pt idx="3948">
                  <c:v>1672.0</c:v>
                </c:pt>
                <c:pt idx="3949">
                  <c:v>1670.0</c:v>
                </c:pt>
                <c:pt idx="3950">
                  <c:v>1654.0</c:v>
                </c:pt>
                <c:pt idx="3951">
                  <c:v>1668.0</c:v>
                </c:pt>
                <c:pt idx="3952">
                  <c:v>1718.0</c:v>
                </c:pt>
                <c:pt idx="3953">
                  <c:v>1668.0</c:v>
                </c:pt>
                <c:pt idx="3954">
                  <c:v>1710.0</c:v>
                </c:pt>
                <c:pt idx="3955">
                  <c:v>1744.0</c:v>
                </c:pt>
                <c:pt idx="3956">
                  <c:v>1690.0</c:v>
                </c:pt>
                <c:pt idx="3957">
                  <c:v>1656.0</c:v>
                </c:pt>
                <c:pt idx="3958">
                  <c:v>1768.0</c:v>
                </c:pt>
                <c:pt idx="3959">
                  <c:v>1816.0</c:v>
                </c:pt>
                <c:pt idx="3960">
                  <c:v>1876.0</c:v>
                </c:pt>
                <c:pt idx="3961">
                  <c:v>1942.0</c:v>
                </c:pt>
                <c:pt idx="3962">
                  <c:v>1976.0</c:v>
                </c:pt>
                <c:pt idx="3963">
                  <c:v>1874.0</c:v>
                </c:pt>
                <c:pt idx="3964">
                  <c:v>1764.0</c:v>
                </c:pt>
                <c:pt idx="3965">
                  <c:v>1898.0</c:v>
                </c:pt>
                <c:pt idx="3966">
                  <c:v>1966.0</c:v>
                </c:pt>
                <c:pt idx="3967">
                  <c:v>1996.0</c:v>
                </c:pt>
                <c:pt idx="3968">
                  <c:v>2094.0</c:v>
                </c:pt>
                <c:pt idx="3969">
                  <c:v>2182.0</c:v>
                </c:pt>
                <c:pt idx="3970">
                  <c:v>2256.0</c:v>
                </c:pt>
                <c:pt idx="3971">
                  <c:v>2184.0</c:v>
                </c:pt>
                <c:pt idx="3972">
                  <c:v>2210.0</c:v>
                </c:pt>
                <c:pt idx="3973">
                  <c:v>2258.0</c:v>
                </c:pt>
                <c:pt idx="3974">
                  <c:v>2290.0</c:v>
                </c:pt>
                <c:pt idx="3975">
                  <c:v>2202.0</c:v>
                </c:pt>
                <c:pt idx="3976">
                  <c:v>2204.0</c:v>
                </c:pt>
                <c:pt idx="3977">
                  <c:v>2228.0</c:v>
                </c:pt>
                <c:pt idx="3978">
                  <c:v>2258.0</c:v>
                </c:pt>
                <c:pt idx="3979">
                  <c:v>2290.0</c:v>
                </c:pt>
                <c:pt idx="3980">
                  <c:v>2278.0</c:v>
                </c:pt>
                <c:pt idx="3981">
                  <c:v>2274.0</c:v>
                </c:pt>
                <c:pt idx="3982">
                  <c:v>2284.0</c:v>
                </c:pt>
                <c:pt idx="3983">
                  <c:v>2284.0</c:v>
                </c:pt>
                <c:pt idx="3984">
                  <c:v>2324.0</c:v>
                </c:pt>
                <c:pt idx="3985">
                  <c:v>2358.0</c:v>
                </c:pt>
                <c:pt idx="3986">
                  <c:v>2388.0</c:v>
                </c:pt>
                <c:pt idx="3987">
                  <c:v>2484.0</c:v>
                </c:pt>
                <c:pt idx="3988">
                  <c:v>2508.0</c:v>
                </c:pt>
                <c:pt idx="3989">
                  <c:v>2566.0</c:v>
                </c:pt>
                <c:pt idx="3990">
                  <c:v>2592.0</c:v>
                </c:pt>
                <c:pt idx="3991">
                  <c:v>2554.0</c:v>
                </c:pt>
                <c:pt idx="3992">
                  <c:v>2556.0</c:v>
                </c:pt>
                <c:pt idx="3993">
                  <c:v>2562.0</c:v>
                </c:pt>
                <c:pt idx="3994">
                  <c:v>2602.0</c:v>
                </c:pt>
                <c:pt idx="3995">
                  <c:v>2632.0</c:v>
                </c:pt>
                <c:pt idx="3996">
                  <c:v>2678.0</c:v>
                </c:pt>
                <c:pt idx="3997">
                  <c:v>2706.0</c:v>
                </c:pt>
                <c:pt idx="3998">
                  <c:v>2738.0</c:v>
                </c:pt>
                <c:pt idx="3999">
                  <c:v>2768.0</c:v>
                </c:pt>
                <c:pt idx="4000">
                  <c:v>2798.0</c:v>
                </c:pt>
                <c:pt idx="4001">
                  <c:v>2864.0</c:v>
                </c:pt>
                <c:pt idx="4002">
                  <c:v>2868.0</c:v>
                </c:pt>
                <c:pt idx="4003">
                  <c:v>2842.0</c:v>
                </c:pt>
                <c:pt idx="4004">
                  <c:v>2872.0</c:v>
                </c:pt>
                <c:pt idx="4005">
                  <c:v>2876.0</c:v>
                </c:pt>
                <c:pt idx="4006">
                  <c:v>2844.0</c:v>
                </c:pt>
                <c:pt idx="4007">
                  <c:v>2868.0</c:v>
                </c:pt>
                <c:pt idx="4008">
                  <c:v>2948.0</c:v>
                </c:pt>
                <c:pt idx="4009">
                  <c:v>2938.0</c:v>
                </c:pt>
                <c:pt idx="4010">
                  <c:v>3010.0</c:v>
                </c:pt>
                <c:pt idx="4011">
                  <c:v>3044.0</c:v>
                </c:pt>
                <c:pt idx="4012">
                  <c:v>3084.0</c:v>
                </c:pt>
                <c:pt idx="4013">
                  <c:v>3042.0</c:v>
                </c:pt>
                <c:pt idx="4014">
                  <c:v>2992.0</c:v>
                </c:pt>
                <c:pt idx="4015">
                  <c:v>2968.0</c:v>
                </c:pt>
                <c:pt idx="4016">
                  <c:v>2980.0</c:v>
                </c:pt>
                <c:pt idx="4017">
                  <c:v>2930.0</c:v>
                </c:pt>
                <c:pt idx="4018">
                  <c:v>2922.0</c:v>
                </c:pt>
                <c:pt idx="4019">
                  <c:v>2878.0</c:v>
                </c:pt>
                <c:pt idx="4020">
                  <c:v>2924.0</c:v>
                </c:pt>
                <c:pt idx="4021">
                  <c:v>2970.0</c:v>
                </c:pt>
                <c:pt idx="4022">
                  <c:v>2966.0</c:v>
                </c:pt>
                <c:pt idx="4023">
                  <c:v>2932.0</c:v>
                </c:pt>
                <c:pt idx="4024">
                  <c:v>2928.0</c:v>
                </c:pt>
                <c:pt idx="4025">
                  <c:v>2880.0</c:v>
                </c:pt>
                <c:pt idx="4026">
                  <c:v>2942.0</c:v>
                </c:pt>
                <c:pt idx="4027">
                  <c:v>2930.0</c:v>
                </c:pt>
                <c:pt idx="4028">
                  <c:v>2928.0</c:v>
                </c:pt>
                <c:pt idx="4029">
                  <c:v>2964.0</c:v>
                </c:pt>
                <c:pt idx="4030">
                  <c:v>3020.0</c:v>
                </c:pt>
                <c:pt idx="4031">
                  <c:v>3062.0</c:v>
                </c:pt>
                <c:pt idx="4032">
                  <c:v>3116.0</c:v>
                </c:pt>
                <c:pt idx="4033">
                  <c:v>3150.0</c:v>
                </c:pt>
                <c:pt idx="4034">
                  <c:v>3174.0</c:v>
                </c:pt>
                <c:pt idx="4035">
                  <c:v>3166.0</c:v>
                </c:pt>
                <c:pt idx="4036">
                  <c:v>3186.0</c:v>
                </c:pt>
                <c:pt idx="4037">
                  <c:v>3234.0</c:v>
                </c:pt>
                <c:pt idx="4038">
                  <c:v>3262.0</c:v>
                </c:pt>
                <c:pt idx="4039">
                  <c:v>3274.0</c:v>
                </c:pt>
                <c:pt idx="4040">
                  <c:v>3236.0</c:v>
                </c:pt>
                <c:pt idx="4041">
                  <c:v>3128.0</c:v>
                </c:pt>
                <c:pt idx="4042">
                  <c:v>3000.0</c:v>
                </c:pt>
                <c:pt idx="4043">
                  <c:v>2910.0</c:v>
                </c:pt>
                <c:pt idx="4044">
                  <c:v>2892.0</c:v>
                </c:pt>
                <c:pt idx="4045">
                  <c:v>2928.0</c:v>
                </c:pt>
                <c:pt idx="4046">
                  <c:v>2942.0</c:v>
                </c:pt>
                <c:pt idx="4047">
                  <c:v>2944.0</c:v>
                </c:pt>
                <c:pt idx="4048">
                  <c:v>2916.0</c:v>
                </c:pt>
                <c:pt idx="4049">
                  <c:v>2804.0</c:v>
                </c:pt>
                <c:pt idx="4050">
                  <c:v>2716.0</c:v>
                </c:pt>
                <c:pt idx="4051">
                  <c:v>2690.0</c:v>
                </c:pt>
                <c:pt idx="4052">
                  <c:v>2626.0</c:v>
                </c:pt>
                <c:pt idx="4053">
                  <c:v>2628.0</c:v>
                </c:pt>
                <c:pt idx="4054">
                  <c:v>2562.0</c:v>
                </c:pt>
                <c:pt idx="4055">
                  <c:v>2512.0</c:v>
                </c:pt>
                <c:pt idx="4056">
                  <c:v>2532.0</c:v>
                </c:pt>
                <c:pt idx="4057">
                  <c:v>2570.0</c:v>
                </c:pt>
                <c:pt idx="4058">
                  <c:v>2622.0</c:v>
                </c:pt>
                <c:pt idx="4059">
                  <c:v>2670.0</c:v>
                </c:pt>
                <c:pt idx="4060">
                  <c:v>2660.0</c:v>
                </c:pt>
                <c:pt idx="4061">
                  <c:v>2704.0</c:v>
                </c:pt>
                <c:pt idx="4062">
                  <c:v>2726.0</c:v>
                </c:pt>
                <c:pt idx="4063">
                  <c:v>2786.0</c:v>
                </c:pt>
                <c:pt idx="4064">
                  <c:v>2838.0</c:v>
                </c:pt>
                <c:pt idx="4065">
                  <c:v>2880.0</c:v>
                </c:pt>
                <c:pt idx="4066">
                  <c:v>2916.0</c:v>
                </c:pt>
                <c:pt idx="4067">
                  <c:v>2938.0</c:v>
                </c:pt>
                <c:pt idx="4068">
                  <c:v>2886.0</c:v>
                </c:pt>
                <c:pt idx="4069">
                  <c:v>2922.0</c:v>
                </c:pt>
                <c:pt idx="4070">
                  <c:v>2984.0</c:v>
                </c:pt>
                <c:pt idx="4071">
                  <c:v>2940.0</c:v>
                </c:pt>
                <c:pt idx="4072">
                  <c:v>2976.0</c:v>
                </c:pt>
                <c:pt idx="4073">
                  <c:v>2984.0</c:v>
                </c:pt>
                <c:pt idx="4074">
                  <c:v>3032.0</c:v>
                </c:pt>
                <c:pt idx="4075">
                  <c:v>3082.0</c:v>
                </c:pt>
                <c:pt idx="4076">
                  <c:v>3072.0</c:v>
                </c:pt>
                <c:pt idx="4077">
                  <c:v>3096.0</c:v>
                </c:pt>
                <c:pt idx="4078">
                  <c:v>3148.0</c:v>
                </c:pt>
                <c:pt idx="4079">
                  <c:v>3138.0</c:v>
                </c:pt>
                <c:pt idx="4080">
                  <c:v>3178.0</c:v>
                </c:pt>
                <c:pt idx="4081">
                  <c:v>3166.0</c:v>
                </c:pt>
                <c:pt idx="4082">
                  <c:v>3182.0</c:v>
                </c:pt>
                <c:pt idx="4083">
                  <c:v>3188.0</c:v>
                </c:pt>
                <c:pt idx="4084">
                  <c:v>3114.0</c:v>
                </c:pt>
                <c:pt idx="4085">
                  <c:v>3074.0</c:v>
                </c:pt>
                <c:pt idx="4086">
                  <c:v>3116.0</c:v>
                </c:pt>
                <c:pt idx="4087">
                  <c:v>3070.0</c:v>
                </c:pt>
                <c:pt idx="4088">
                  <c:v>3014.0</c:v>
                </c:pt>
                <c:pt idx="4089">
                  <c:v>2960.0</c:v>
                </c:pt>
                <c:pt idx="4090">
                  <c:v>2870.0</c:v>
                </c:pt>
                <c:pt idx="4091">
                  <c:v>2888.0</c:v>
                </c:pt>
                <c:pt idx="4092">
                  <c:v>2896.0</c:v>
                </c:pt>
                <c:pt idx="4093">
                  <c:v>2862.0</c:v>
                </c:pt>
                <c:pt idx="4094">
                  <c:v>2882.0</c:v>
                </c:pt>
                <c:pt idx="4095">
                  <c:v>2906.0</c:v>
                </c:pt>
                <c:pt idx="4096">
                  <c:v>2886.0</c:v>
                </c:pt>
                <c:pt idx="4097">
                  <c:v>2966.0</c:v>
                </c:pt>
                <c:pt idx="4098">
                  <c:v>2982.0</c:v>
                </c:pt>
                <c:pt idx="4099">
                  <c:v>3000.0</c:v>
                </c:pt>
                <c:pt idx="4100">
                  <c:v>2940.0</c:v>
                </c:pt>
                <c:pt idx="4101">
                  <c:v>2948.0</c:v>
                </c:pt>
                <c:pt idx="4102">
                  <c:v>2960.0</c:v>
                </c:pt>
                <c:pt idx="4103">
                  <c:v>3006.0</c:v>
                </c:pt>
                <c:pt idx="4104">
                  <c:v>2924.0</c:v>
                </c:pt>
                <c:pt idx="4105">
                  <c:v>2836.0</c:v>
                </c:pt>
                <c:pt idx="4106">
                  <c:v>2862.0</c:v>
                </c:pt>
                <c:pt idx="4107">
                  <c:v>2896.0</c:v>
                </c:pt>
                <c:pt idx="4108">
                  <c:v>2904.0</c:v>
                </c:pt>
                <c:pt idx="4109">
                  <c:v>3030.0</c:v>
                </c:pt>
                <c:pt idx="4110">
                  <c:v>3110.0</c:v>
                </c:pt>
                <c:pt idx="4111">
                  <c:v>3118.0</c:v>
                </c:pt>
                <c:pt idx="4112">
                  <c:v>3040.0</c:v>
                </c:pt>
                <c:pt idx="4113">
                  <c:v>2976.0</c:v>
                </c:pt>
                <c:pt idx="4114">
                  <c:v>2962.0</c:v>
                </c:pt>
                <c:pt idx="4115">
                  <c:v>2900.0</c:v>
                </c:pt>
                <c:pt idx="4116">
                  <c:v>2888.0</c:v>
                </c:pt>
                <c:pt idx="4117">
                  <c:v>2940.0</c:v>
                </c:pt>
                <c:pt idx="4118">
                  <c:v>2960.0</c:v>
                </c:pt>
                <c:pt idx="4119">
                  <c:v>2952.0</c:v>
                </c:pt>
                <c:pt idx="4120">
                  <c:v>2950.0</c:v>
                </c:pt>
                <c:pt idx="4121">
                  <c:v>2978.0</c:v>
                </c:pt>
                <c:pt idx="4122">
                  <c:v>3002.0</c:v>
                </c:pt>
                <c:pt idx="4123">
                  <c:v>2992.0</c:v>
                </c:pt>
                <c:pt idx="4124">
                  <c:v>3050.0</c:v>
                </c:pt>
                <c:pt idx="4125">
                  <c:v>3070.0</c:v>
                </c:pt>
                <c:pt idx="4126">
                  <c:v>3094.0</c:v>
                </c:pt>
                <c:pt idx="4127">
                  <c:v>3102.0</c:v>
                </c:pt>
                <c:pt idx="4128">
                  <c:v>3078.0</c:v>
                </c:pt>
                <c:pt idx="4129">
                  <c:v>2988.0</c:v>
                </c:pt>
                <c:pt idx="4130">
                  <c:v>2926.0</c:v>
                </c:pt>
                <c:pt idx="4131">
                  <c:v>2940.0</c:v>
                </c:pt>
                <c:pt idx="4132">
                  <c:v>2958.0</c:v>
                </c:pt>
                <c:pt idx="4133">
                  <c:v>2936.0</c:v>
                </c:pt>
                <c:pt idx="4134">
                  <c:v>2852.0</c:v>
                </c:pt>
                <c:pt idx="4135">
                  <c:v>2828.0</c:v>
                </c:pt>
                <c:pt idx="4136">
                  <c:v>2830.0</c:v>
                </c:pt>
                <c:pt idx="4137">
                  <c:v>2820.0</c:v>
                </c:pt>
                <c:pt idx="4138">
                  <c:v>2752.0</c:v>
                </c:pt>
                <c:pt idx="4139">
                  <c:v>2688.0</c:v>
                </c:pt>
                <c:pt idx="4140">
                  <c:v>2724.0</c:v>
                </c:pt>
                <c:pt idx="4141">
                  <c:v>2734.0</c:v>
                </c:pt>
                <c:pt idx="4142">
                  <c:v>2768.0</c:v>
                </c:pt>
                <c:pt idx="4143">
                  <c:v>2792.0</c:v>
                </c:pt>
                <c:pt idx="4144">
                  <c:v>2770.0</c:v>
                </c:pt>
                <c:pt idx="4145">
                  <c:v>2774.0</c:v>
                </c:pt>
                <c:pt idx="4146">
                  <c:v>2820.0</c:v>
                </c:pt>
                <c:pt idx="4147">
                  <c:v>2790.0</c:v>
                </c:pt>
                <c:pt idx="4148">
                  <c:v>2788.0</c:v>
                </c:pt>
                <c:pt idx="4149">
                  <c:v>2642.0</c:v>
                </c:pt>
                <c:pt idx="4150">
                  <c:v>2632.0</c:v>
                </c:pt>
                <c:pt idx="4151">
                  <c:v>2634.0</c:v>
                </c:pt>
                <c:pt idx="4152">
                  <c:v>2676.0</c:v>
                </c:pt>
                <c:pt idx="4153">
                  <c:v>2568.0</c:v>
                </c:pt>
                <c:pt idx="4154">
                  <c:v>2574.0</c:v>
                </c:pt>
                <c:pt idx="4155">
                  <c:v>2572.0</c:v>
                </c:pt>
                <c:pt idx="4156">
                  <c:v>2566.0</c:v>
                </c:pt>
                <c:pt idx="4157">
                  <c:v>2600.0</c:v>
                </c:pt>
                <c:pt idx="4158">
                  <c:v>2654.0</c:v>
                </c:pt>
                <c:pt idx="4159">
                  <c:v>2724.0</c:v>
                </c:pt>
                <c:pt idx="4160">
                  <c:v>2734.0</c:v>
                </c:pt>
                <c:pt idx="4161">
                  <c:v>2676.0</c:v>
                </c:pt>
                <c:pt idx="4162">
                  <c:v>2634.0</c:v>
                </c:pt>
                <c:pt idx="4163">
                  <c:v>2672.0</c:v>
                </c:pt>
                <c:pt idx="4164">
                  <c:v>2720.0</c:v>
                </c:pt>
                <c:pt idx="4165">
                  <c:v>2790.0</c:v>
                </c:pt>
                <c:pt idx="4166">
                  <c:v>2854.0</c:v>
                </c:pt>
                <c:pt idx="4167">
                  <c:v>2916.0</c:v>
                </c:pt>
                <c:pt idx="4168">
                  <c:v>2910.0</c:v>
                </c:pt>
                <c:pt idx="4169">
                  <c:v>2966.0</c:v>
                </c:pt>
                <c:pt idx="4170">
                  <c:v>3052.0</c:v>
                </c:pt>
                <c:pt idx="4171">
                  <c:v>3052.0</c:v>
                </c:pt>
                <c:pt idx="4172">
                  <c:v>3162.0</c:v>
                </c:pt>
                <c:pt idx="4173">
                  <c:v>3156.0</c:v>
                </c:pt>
                <c:pt idx="4174">
                  <c:v>3178.0</c:v>
                </c:pt>
                <c:pt idx="4175">
                  <c:v>3196.0</c:v>
                </c:pt>
                <c:pt idx="4176">
                  <c:v>3198.0</c:v>
                </c:pt>
                <c:pt idx="4177">
                  <c:v>3228.0</c:v>
                </c:pt>
                <c:pt idx="4178">
                  <c:v>3254.0</c:v>
                </c:pt>
                <c:pt idx="4179">
                  <c:v>3254.0</c:v>
                </c:pt>
              </c:numCache>
            </c:numRef>
          </c:yVal>
          <c:smooth val="0"/>
        </c:ser>
        <c:dLbls>
          <c:showLegendKey val="0"/>
          <c:showVal val="0"/>
          <c:showCatName val="0"/>
          <c:showSerName val="0"/>
          <c:showPercent val="0"/>
          <c:showBubbleSize val="0"/>
        </c:dLbls>
        <c:axId val="-2103993048"/>
        <c:axId val="-2104042184"/>
      </c:scatterChart>
      <c:valAx>
        <c:axId val="-2103993048"/>
        <c:scaling>
          <c:orientation val="minMax"/>
        </c:scaling>
        <c:delete val="0"/>
        <c:axPos val="b"/>
        <c:numFmt formatCode="General" sourceLinked="1"/>
        <c:majorTickMark val="out"/>
        <c:minorTickMark val="none"/>
        <c:tickLblPos val="nextTo"/>
        <c:crossAx val="-2104042184"/>
        <c:crosses val="autoZero"/>
        <c:crossBetween val="midCat"/>
      </c:valAx>
      <c:valAx>
        <c:axId val="-2104042184"/>
        <c:scaling>
          <c:orientation val="minMax"/>
        </c:scaling>
        <c:delete val="0"/>
        <c:axPos val="l"/>
        <c:majorGridlines/>
        <c:numFmt formatCode="General" sourceLinked="1"/>
        <c:majorTickMark val="out"/>
        <c:minorTickMark val="none"/>
        <c:tickLblPos val="nextTo"/>
        <c:crossAx val="-210399304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Cumulative</a:t>
            </a:r>
            <a:r>
              <a:rPr lang="en-US" baseline="0" dirty="0"/>
              <a:t> </a:t>
            </a:r>
            <a:r>
              <a:rPr lang="en-US" dirty="0"/>
              <a:t>Strand	Bias in</a:t>
            </a:r>
            <a:r>
              <a:rPr lang="en-US" baseline="0" dirty="0"/>
              <a:t> </a:t>
            </a:r>
            <a:r>
              <a:rPr lang="en-US" i="1" baseline="0" dirty="0"/>
              <a:t>Pseudomonas </a:t>
            </a:r>
            <a:r>
              <a:rPr lang="en-US" i="1" baseline="0" dirty="0" err="1"/>
              <a:t>aeruginosa</a:t>
            </a:r>
            <a:r>
              <a:rPr lang="en-US" i="1" baseline="0" dirty="0"/>
              <a:t> </a:t>
            </a:r>
            <a:r>
              <a:rPr lang="en-US" i="0" baseline="0" dirty="0"/>
              <a:t>PAO-1</a:t>
            </a:r>
            <a:endParaRPr lang="en-US" dirty="0"/>
          </a:p>
        </c:rich>
      </c:tx>
      <c:layout/>
      <c:overlay val="0"/>
    </c:title>
    <c:autoTitleDeleted val="0"/>
    <c:plotArea>
      <c:layout/>
      <c:lineChart>
        <c:grouping val="standard"/>
        <c:varyColors val="0"/>
        <c:ser>
          <c:idx val="1"/>
          <c:order val="0"/>
          <c:tx>
            <c:v>ketoexcess</c:v>
          </c:tx>
          <c:spPr>
            <a:ln w="12700"/>
          </c:spPr>
          <c:marker>
            <c:symbol val="none"/>
          </c:marker>
          <c:cat>
            <c:numRef>
              <c:f>out.txt!$A$2:$A$6265</c:f>
              <c:numCache>
                <c:formatCode>General</c:formatCode>
                <c:ptCount val="6264"/>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4.18E6</c:v>
                </c:pt>
                <c:pt idx="4180">
                  <c:v>4.181E6</c:v>
                </c:pt>
                <c:pt idx="4181">
                  <c:v>4.182E6</c:v>
                </c:pt>
                <c:pt idx="4182">
                  <c:v>4.183E6</c:v>
                </c:pt>
                <c:pt idx="4183">
                  <c:v>4.184E6</c:v>
                </c:pt>
                <c:pt idx="4184">
                  <c:v>4.185E6</c:v>
                </c:pt>
                <c:pt idx="4185">
                  <c:v>4.186E6</c:v>
                </c:pt>
                <c:pt idx="4186">
                  <c:v>4.187E6</c:v>
                </c:pt>
                <c:pt idx="4187">
                  <c:v>4.188E6</c:v>
                </c:pt>
                <c:pt idx="4188">
                  <c:v>4.189E6</c:v>
                </c:pt>
                <c:pt idx="4189">
                  <c:v>4.19E6</c:v>
                </c:pt>
                <c:pt idx="4190">
                  <c:v>4.191E6</c:v>
                </c:pt>
                <c:pt idx="4191">
                  <c:v>4.192E6</c:v>
                </c:pt>
                <c:pt idx="4192">
                  <c:v>4.193E6</c:v>
                </c:pt>
                <c:pt idx="4193">
                  <c:v>4.194E6</c:v>
                </c:pt>
                <c:pt idx="4194">
                  <c:v>4.195E6</c:v>
                </c:pt>
                <c:pt idx="4195">
                  <c:v>4.196E6</c:v>
                </c:pt>
                <c:pt idx="4196">
                  <c:v>4.197E6</c:v>
                </c:pt>
                <c:pt idx="4197">
                  <c:v>4.198E6</c:v>
                </c:pt>
                <c:pt idx="4198">
                  <c:v>4.199E6</c:v>
                </c:pt>
                <c:pt idx="4199">
                  <c:v>4.2E6</c:v>
                </c:pt>
                <c:pt idx="4200">
                  <c:v>4.201E6</c:v>
                </c:pt>
                <c:pt idx="4201">
                  <c:v>4.202E6</c:v>
                </c:pt>
                <c:pt idx="4202">
                  <c:v>4.203E6</c:v>
                </c:pt>
                <c:pt idx="4203">
                  <c:v>4.204E6</c:v>
                </c:pt>
                <c:pt idx="4204">
                  <c:v>4.205E6</c:v>
                </c:pt>
                <c:pt idx="4205">
                  <c:v>4.206E6</c:v>
                </c:pt>
                <c:pt idx="4206">
                  <c:v>4.207E6</c:v>
                </c:pt>
                <c:pt idx="4207">
                  <c:v>4.208E6</c:v>
                </c:pt>
                <c:pt idx="4208">
                  <c:v>4.209E6</c:v>
                </c:pt>
                <c:pt idx="4209">
                  <c:v>4.21E6</c:v>
                </c:pt>
                <c:pt idx="4210">
                  <c:v>4.211E6</c:v>
                </c:pt>
                <c:pt idx="4211">
                  <c:v>4.212E6</c:v>
                </c:pt>
                <c:pt idx="4212">
                  <c:v>4.213E6</c:v>
                </c:pt>
                <c:pt idx="4213">
                  <c:v>4.214E6</c:v>
                </c:pt>
                <c:pt idx="4214">
                  <c:v>4.215E6</c:v>
                </c:pt>
                <c:pt idx="4215">
                  <c:v>4.216E6</c:v>
                </c:pt>
                <c:pt idx="4216">
                  <c:v>4.217E6</c:v>
                </c:pt>
                <c:pt idx="4217">
                  <c:v>4.218E6</c:v>
                </c:pt>
                <c:pt idx="4218">
                  <c:v>4.219E6</c:v>
                </c:pt>
                <c:pt idx="4219">
                  <c:v>4.22E6</c:v>
                </c:pt>
                <c:pt idx="4220">
                  <c:v>4.221E6</c:v>
                </c:pt>
                <c:pt idx="4221">
                  <c:v>4.222E6</c:v>
                </c:pt>
                <c:pt idx="4222">
                  <c:v>4.223E6</c:v>
                </c:pt>
                <c:pt idx="4223">
                  <c:v>4.224E6</c:v>
                </c:pt>
                <c:pt idx="4224">
                  <c:v>4.225E6</c:v>
                </c:pt>
                <c:pt idx="4225">
                  <c:v>4.226E6</c:v>
                </c:pt>
                <c:pt idx="4226">
                  <c:v>4.227E6</c:v>
                </c:pt>
                <c:pt idx="4227">
                  <c:v>4.228E6</c:v>
                </c:pt>
                <c:pt idx="4228">
                  <c:v>4.229E6</c:v>
                </c:pt>
                <c:pt idx="4229">
                  <c:v>4.23E6</c:v>
                </c:pt>
                <c:pt idx="4230">
                  <c:v>4.231E6</c:v>
                </c:pt>
                <c:pt idx="4231">
                  <c:v>4.232E6</c:v>
                </c:pt>
                <c:pt idx="4232">
                  <c:v>4.233E6</c:v>
                </c:pt>
                <c:pt idx="4233">
                  <c:v>4.234E6</c:v>
                </c:pt>
                <c:pt idx="4234">
                  <c:v>4.235E6</c:v>
                </c:pt>
                <c:pt idx="4235">
                  <c:v>4.236E6</c:v>
                </c:pt>
                <c:pt idx="4236">
                  <c:v>4.237E6</c:v>
                </c:pt>
                <c:pt idx="4237">
                  <c:v>4.238E6</c:v>
                </c:pt>
                <c:pt idx="4238">
                  <c:v>4.239E6</c:v>
                </c:pt>
                <c:pt idx="4239">
                  <c:v>4.24E6</c:v>
                </c:pt>
                <c:pt idx="4240">
                  <c:v>4.241E6</c:v>
                </c:pt>
                <c:pt idx="4241">
                  <c:v>4.242E6</c:v>
                </c:pt>
                <c:pt idx="4242">
                  <c:v>4.243E6</c:v>
                </c:pt>
                <c:pt idx="4243">
                  <c:v>4.244E6</c:v>
                </c:pt>
                <c:pt idx="4244">
                  <c:v>4.245E6</c:v>
                </c:pt>
                <c:pt idx="4245">
                  <c:v>4.246E6</c:v>
                </c:pt>
                <c:pt idx="4246">
                  <c:v>4.247E6</c:v>
                </c:pt>
                <c:pt idx="4247">
                  <c:v>4.248E6</c:v>
                </c:pt>
                <c:pt idx="4248">
                  <c:v>4.249E6</c:v>
                </c:pt>
                <c:pt idx="4249">
                  <c:v>4.25E6</c:v>
                </c:pt>
                <c:pt idx="4250">
                  <c:v>4.251E6</c:v>
                </c:pt>
                <c:pt idx="4251">
                  <c:v>4.252E6</c:v>
                </c:pt>
                <c:pt idx="4252">
                  <c:v>4.253E6</c:v>
                </c:pt>
                <c:pt idx="4253">
                  <c:v>4.254E6</c:v>
                </c:pt>
                <c:pt idx="4254">
                  <c:v>4.255E6</c:v>
                </c:pt>
                <c:pt idx="4255">
                  <c:v>4.256E6</c:v>
                </c:pt>
                <c:pt idx="4256">
                  <c:v>4.257E6</c:v>
                </c:pt>
                <c:pt idx="4257">
                  <c:v>4.258E6</c:v>
                </c:pt>
                <c:pt idx="4258">
                  <c:v>4.259E6</c:v>
                </c:pt>
                <c:pt idx="4259">
                  <c:v>4.26E6</c:v>
                </c:pt>
                <c:pt idx="4260">
                  <c:v>4.261E6</c:v>
                </c:pt>
                <c:pt idx="4261">
                  <c:v>4.262E6</c:v>
                </c:pt>
                <c:pt idx="4262">
                  <c:v>4.263E6</c:v>
                </c:pt>
                <c:pt idx="4263">
                  <c:v>4.264E6</c:v>
                </c:pt>
                <c:pt idx="4264">
                  <c:v>4.265E6</c:v>
                </c:pt>
                <c:pt idx="4265">
                  <c:v>4.266E6</c:v>
                </c:pt>
                <c:pt idx="4266">
                  <c:v>4.267E6</c:v>
                </c:pt>
                <c:pt idx="4267">
                  <c:v>4.268E6</c:v>
                </c:pt>
                <c:pt idx="4268">
                  <c:v>4.269E6</c:v>
                </c:pt>
                <c:pt idx="4269">
                  <c:v>4.27E6</c:v>
                </c:pt>
                <c:pt idx="4270">
                  <c:v>4.271E6</c:v>
                </c:pt>
                <c:pt idx="4271">
                  <c:v>4.272E6</c:v>
                </c:pt>
                <c:pt idx="4272">
                  <c:v>4.273E6</c:v>
                </c:pt>
                <c:pt idx="4273">
                  <c:v>4.274E6</c:v>
                </c:pt>
                <c:pt idx="4274">
                  <c:v>4.275E6</c:v>
                </c:pt>
                <c:pt idx="4275">
                  <c:v>4.276E6</c:v>
                </c:pt>
                <c:pt idx="4276">
                  <c:v>4.277E6</c:v>
                </c:pt>
                <c:pt idx="4277">
                  <c:v>4.278E6</c:v>
                </c:pt>
                <c:pt idx="4278">
                  <c:v>4.279E6</c:v>
                </c:pt>
                <c:pt idx="4279">
                  <c:v>4.28E6</c:v>
                </c:pt>
                <c:pt idx="4280">
                  <c:v>4.281E6</c:v>
                </c:pt>
                <c:pt idx="4281">
                  <c:v>4.282E6</c:v>
                </c:pt>
                <c:pt idx="4282">
                  <c:v>4.283E6</c:v>
                </c:pt>
                <c:pt idx="4283">
                  <c:v>4.284E6</c:v>
                </c:pt>
                <c:pt idx="4284">
                  <c:v>4.285E6</c:v>
                </c:pt>
                <c:pt idx="4285">
                  <c:v>4.286E6</c:v>
                </c:pt>
                <c:pt idx="4286">
                  <c:v>4.287E6</c:v>
                </c:pt>
                <c:pt idx="4287">
                  <c:v>4.288E6</c:v>
                </c:pt>
                <c:pt idx="4288">
                  <c:v>4.289E6</c:v>
                </c:pt>
                <c:pt idx="4289">
                  <c:v>4.29E6</c:v>
                </c:pt>
                <c:pt idx="4290">
                  <c:v>4.291E6</c:v>
                </c:pt>
                <c:pt idx="4291">
                  <c:v>4.292E6</c:v>
                </c:pt>
                <c:pt idx="4292">
                  <c:v>4.293E6</c:v>
                </c:pt>
                <c:pt idx="4293">
                  <c:v>4.294E6</c:v>
                </c:pt>
                <c:pt idx="4294">
                  <c:v>4.295E6</c:v>
                </c:pt>
                <c:pt idx="4295">
                  <c:v>4.296E6</c:v>
                </c:pt>
                <c:pt idx="4296">
                  <c:v>4.297E6</c:v>
                </c:pt>
                <c:pt idx="4297">
                  <c:v>4.298E6</c:v>
                </c:pt>
                <c:pt idx="4298">
                  <c:v>4.299E6</c:v>
                </c:pt>
                <c:pt idx="4299">
                  <c:v>4.3E6</c:v>
                </c:pt>
                <c:pt idx="4300">
                  <c:v>4.301E6</c:v>
                </c:pt>
                <c:pt idx="4301">
                  <c:v>4.302E6</c:v>
                </c:pt>
                <c:pt idx="4302">
                  <c:v>4.303E6</c:v>
                </c:pt>
                <c:pt idx="4303">
                  <c:v>4.304E6</c:v>
                </c:pt>
                <c:pt idx="4304">
                  <c:v>4.305E6</c:v>
                </c:pt>
                <c:pt idx="4305">
                  <c:v>4.306E6</c:v>
                </c:pt>
                <c:pt idx="4306">
                  <c:v>4.307E6</c:v>
                </c:pt>
                <c:pt idx="4307">
                  <c:v>4.308E6</c:v>
                </c:pt>
                <c:pt idx="4308">
                  <c:v>4.309E6</c:v>
                </c:pt>
                <c:pt idx="4309">
                  <c:v>4.31E6</c:v>
                </c:pt>
                <c:pt idx="4310">
                  <c:v>4.311E6</c:v>
                </c:pt>
                <c:pt idx="4311">
                  <c:v>4.312E6</c:v>
                </c:pt>
                <c:pt idx="4312">
                  <c:v>4.313E6</c:v>
                </c:pt>
                <c:pt idx="4313">
                  <c:v>4.314E6</c:v>
                </c:pt>
                <c:pt idx="4314">
                  <c:v>4.315E6</c:v>
                </c:pt>
                <c:pt idx="4315">
                  <c:v>4.316E6</c:v>
                </c:pt>
                <c:pt idx="4316">
                  <c:v>4.317E6</c:v>
                </c:pt>
                <c:pt idx="4317">
                  <c:v>4.318E6</c:v>
                </c:pt>
                <c:pt idx="4318">
                  <c:v>4.319E6</c:v>
                </c:pt>
                <c:pt idx="4319">
                  <c:v>4.32E6</c:v>
                </c:pt>
                <c:pt idx="4320">
                  <c:v>4.321E6</c:v>
                </c:pt>
                <c:pt idx="4321">
                  <c:v>4.322E6</c:v>
                </c:pt>
                <c:pt idx="4322">
                  <c:v>4.323E6</c:v>
                </c:pt>
                <c:pt idx="4323">
                  <c:v>4.324E6</c:v>
                </c:pt>
                <c:pt idx="4324">
                  <c:v>4.325E6</c:v>
                </c:pt>
                <c:pt idx="4325">
                  <c:v>4.326E6</c:v>
                </c:pt>
                <c:pt idx="4326">
                  <c:v>4.327E6</c:v>
                </c:pt>
                <c:pt idx="4327">
                  <c:v>4.328E6</c:v>
                </c:pt>
                <c:pt idx="4328">
                  <c:v>4.329E6</c:v>
                </c:pt>
                <c:pt idx="4329">
                  <c:v>4.33E6</c:v>
                </c:pt>
                <c:pt idx="4330">
                  <c:v>4.331E6</c:v>
                </c:pt>
                <c:pt idx="4331">
                  <c:v>4.332E6</c:v>
                </c:pt>
                <c:pt idx="4332">
                  <c:v>4.333E6</c:v>
                </c:pt>
                <c:pt idx="4333">
                  <c:v>4.334E6</c:v>
                </c:pt>
                <c:pt idx="4334">
                  <c:v>4.335E6</c:v>
                </c:pt>
                <c:pt idx="4335">
                  <c:v>4.336E6</c:v>
                </c:pt>
                <c:pt idx="4336">
                  <c:v>4.337E6</c:v>
                </c:pt>
                <c:pt idx="4337">
                  <c:v>4.338E6</c:v>
                </c:pt>
                <c:pt idx="4338">
                  <c:v>4.339E6</c:v>
                </c:pt>
                <c:pt idx="4339">
                  <c:v>4.34E6</c:v>
                </c:pt>
                <c:pt idx="4340">
                  <c:v>4.341E6</c:v>
                </c:pt>
                <c:pt idx="4341">
                  <c:v>4.342E6</c:v>
                </c:pt>
                <c:pt idx="4342">
                  <c:v>4.343E6</c:v>
                </c:pt>
                <c:pt idx="4343">
                  <c:v>4.344E6</c:v>
                </c:pt>
                <c:pt idx="4344">
                  <c:v>4.345E6</c:v>
                </c:pt>
                <c:pt idx="4345">
                  <c:v>4.346E6</c:v>
                </c:pt>
                <c:pt idx="4346">
                  <c:v>4.347E6</c:v>
                </c:pt>
                <c:pt idx="4347">
                  <c:v>4.348E6</c:v>
                </c:pt>
                <c:pt idx="4348">
                  <c:v>4.349E6</c:v>
                </c:pt>
                <c:pt idx="4349">
                  <c:v>4.35E6</c:v>
                </c:pt>
                <c:pt idx="4350">
                  <c:v>4.351E6</c:v>
                </c:pt>
                <c:pt idx="4351">
                  <c:v>4.352E6</c:v>
                </c:pt>
                <c:pt idx="4352">
                  <c:v>4.353E6</c:v>
                </c:pt>
                <c:pt idx="4353">
                  <c:v>4.354E6</c:v>
                </c:pt>
                <c:pt idx="4354">
                  <c:v>4.355E6</c:v>
                </c:pt>
                <c:pt idx="4355">
                  <c:v>4.356E6</c:v>
                </c:pt>
                <c:pt idx="4356">
                  <c:v>4.357E6</c:v>
                </c:pt>
                <c:pt idx="4357">
                  <c:v>4.358E6</c:v>
                </c:pt>
                <c:pt idx="4358">
                  <c:v>4.359E6</c:v>
                </c:pt>
                <c:pt idx="4359">
                  <c:v>4.36E6</c:v>
                </c:pt>
                <c:pt idx="4360">
                  <c:v>4.361E6</c:v>
                </c:pt>
                <c:pt idx="4361">
                  <c:v>4.362E6</c:v>
                </c:pt>
                <c:pt idx="4362">
                  <c:v>4.363E6</c:v>
                </c:pt>
                <c:pt idx="4363">
                  <c:v>4.364E6</c:v>
                </c:pt>
                <c:pt idx="4364">
                  <c:v>4.365E6</c:v>
                </c:pt>
                <c:pt idx="4365">
                  <c:v>4.366E6</c:v>
                </c:pt>
                <c:pt idx="4366">
                  <c:v>4.367E6</c:v>
                </c:pt>
                <c:pt idx="4367">
                  <c:v>4.368E6</c:v>
                </c:pt>
                <c:pt idx="4368">
                  <c:v>4.369E6</c:v>
                </c:pt>
                <c:pt idx="4369">
                  <c:v>4.37E6</c:v>
                </c:pt>
                <c:pt idx="4370">
                  <c:v>4.371E6</c:v>
                </c:pt>
                <c:pt idx="4371">
                  <c:v>4.372E6</c:v>
                </c:pt>
                <c:pt idx="4372">
                  <c:v>4.373E6</c:v>
                </c:pt>
                <c:pt idx="4373">
                  <c:v>4.374E6</c:v>
                </c:pt>
                <c:pt idx="4374">
                  <c:v>4.375E6</c:v>
                </c:pt>
                <c:pt idx="4375">
                  <c:v>4.376E6</c:v>
                </c:pt>
                <c:pt idx="4376">
                  <c:v>4.377E6</c:v>
                </c:pt>
                <c:pt idx="4377">
                  <c:v>4.378E6</c:v>
                </c:pt>
                <c:pt idx="4378">
                  <c:v>4.379E6</c:v>
                </c:pt>
                <c:pt idx="4379">
                  <c:v>4.38E6</c:v>
                </c:pt>
                <c:pt idx="4380">
                  <c:v>4.381E6</c:v>
                </c:pt>
                <c:pt idx="4381">
                  <c:v>4.382E6</c:v>
                </c:pt>
                <c:pt idx="4382">
                  <c:v>4.383E6</c:v>
                </c:pt>
                <c:pt idx="4383">
                  <c:v>4.384E6</c:v>
                </c:pt>
                <c:pt idx="4384">
                  <c:v>4.385E6</c:v>
                </c:pt>
                <c:pt idx="4385">
                  <c:v>4.386E6</c:v>
                </c:pt>
                <c:pt idx="4386">
                  <c:v>4.387E6</c:v>
                </c:pt>
                <c:pt idx="4387">
                  <c:v>4.388E6</c:v>
                </c:pt>
                <c:pt idx="4388">
                  <c:v>4.389E6</c:v>
                </c:pt>
                <c:pt idx="4389">
                  <c:v>4.39E6</c:v>
                </c:pt>
                <c:pt idx="4390">
                  <c:v>4.391E6</c:v>
                </c:pt>
                <c:pt idx="4391">
                  <c:v>4.392E6</c:v>
                </c:pt>
                <c:pt idx="4392">
                  <c:v>4.393E6</c:v>
                </c:pt>
                <c:pt idx="4393">
                  <c:v>4.394E6</c:v>
                </c:pt>
                <c:pt idx="4394">
                  <c:v>4.395E6</c:v>
                </c:pt>
                <c:pt idx="4395">
                  <c:v>4.396E6</c:v>
                </c:pt>
                <c:pt idx="4396">
                  <c:v>4.397E6</c:v>
                </c:pt>
                <c:pt idx="4397">
                  <c:v>4.398E6</c:v>
                </c:pt>
                <c:pt idx="4398">
                  <c:v>4.399E6</c:v>
                </c:pt>
                <c:pt idx="4399">
                  <c:v>4.4E6</c:v>
                </c:pt>
                <c:pt idx="4400">
                  <c:v>4.401E6</c:v>
                </c:pt>
                <c:pt idx="4401">
                  <c:v>4.402E6</c:v>
                </c:pt>
                <c:pt idx="4402">
                  <c:v>4.403E6</c:v>
                </c:pt>
                <c:pt idx="4403">
                  <c:v>4.404E6</c:v>
                </c:pt>
                <c:pt idx="4404">
                  <c:v>4.405E6</c:v>
                </c:pt>
                <c:pt idx="4405">
                  <c:v>4.406E6</c:v>
                </c:pt>
                <c:pt idx="4406">
                  <c:v>4.407E6</c:v>
                </c:pt>
                <c:pt idx="4407">
                  <c:v>4.408E6</c:v>
                </c:pt>
                <c:pt idx="4408">
                  <c:v>4.409E6</c:v>
                </c:pt>
                <c:pt idx="4409">
                  <c:v>4.41E6</c:v>
                </c:pt>
                <c:pt idx="4410">
                  <c:v>4.411E6</c:v>
                </c:pt>
                <c:pt idx="4411">
                  <c:v>4.412E6</c:v>
                </c:pt>
                <c:pt idx="4412">
                  <c:v>4.413E6</c:v>
                </c:pt>
                <c:pt idx="4413">
                  <c:v>4.414E6</c:v>
                </c:pt>
                <c:pt idx="4414">
                  <c:v>4.415E6</c:v>
                </c:pt>
                <c:pt idx="4415">
                  <c:v>4.416E6</c:v>
                </c:pt>
                <c:pt idx="4416">
                  <c:v>4.417E6</c:v>
                </c:pt>
                <c:pt idx="4417">
                  <c:v>4.418E6</c:v>
                </c:pt>
                <c:pt idx="4418">
                  <c:v>4.419E6</c:v>
                </c:pt>
                <c:pt idx="4419">
                  <c:v>4.42E6</c:v>
                </c:pt>
                <c:pt idx="4420">
                  <c:v>4.421E6</c:v>
                </c:pt>
                <c:pt idx="4421">
                  <c:v>4.422E6</c:v>
                </c:pt>
                <c:pt idx="4422">
                  <c:v>4.423E6</c:v>
                </c:pt>
                <c:pt idx="4423">
                  <c:v>4.424E6</c:v>
                </c:pt>
                <c:pt idx="4424">
                  <c:v>4.425E6</c:v>
                </c:pt>
                <c:pt idx="4425">
                  <c:v>4.426E6</c:v>
                </c:pt>
                <c:pt idx="4426">
                  <c:v>4.427E6</c:v>
                </c:pt>
                <c:pt idx="4427">
                  <c:v>4.428E6</c:v>
                </c:pt>
                <c:pt idx="4428">
                  <c:v>4.429E6</c:v>
                </c:pt>
                <c:pt idx="4429">
                  <c:v>4.43E6</c:v>
                </c:pt>
                <c:pt idx="4430">
                  <c:v>4.431E6</c:v>
                </c:pt>
                <c:pt idx="4431">
                  <c:v>4.432E6</c:v>
                </c:pt>
                <c:pt idx="4432">
                  <c:v>4.433E6</c:v>
                </c:pt>
                <c:pt idx="4433">
                  <c:v>4.434E6</c:v>
                </c:pt>
                <c:pt idx="4434">
                  <c:v>4.435E6</c:v>
                </c:pt>
                <c:pt idx="4435">
                  <c:v>4.436E6</c:v>
                </c:pt>
                <c:pt idx="4436">
                  <c:v>4.437E6</c:v>
                </c:pt>
                <c:pt idx="4437">
                  <c:v>4.438E6</c:v>
                </c:pt>
                <c:pt idx="4438">
                  <c:v>4.439E6</c:v>
                </c:pt>
                <c:pt idx="4439">
                  <c:v>4.44E6</c:v>
                </c:pt>
                <c:pt idx="4440">
                  <c:v>4.441E6</c:v>
                </c:pt>
                <c:pt idx="4441">
                  <c:v>4.442E6</c:v>
                </c:pt>
                <c:pt idx="4442">
                  <c:v>4.443E6</c:v>
                </c:pt>
                <c:pt idx="4443">
                  <c:v>4.444E6</c:v>
                </c:pt>
                <c:pt idx="4444">
                  <c:v>4.445E6</c:v>
                </c:pt>
                <c:pt idx="4445">
                  <c:v>4.446E6</c:v>
                </c:pt>
                <c:pt idx="4446">
                  <c:v>4.447E6</c:v>
                </c:pt>
                <c:pt idx="4447">
                  <c:v>4.448E6</c:v>
                </c:pt>
                <c:pt idx="4448">
                  <c:v>4.449E6</c:v>
                </c:pt>
                <c:pt idx="4449">
                  <c:v>4.45E6</c:v>
                </c:pt>
                <c:pt idx="4450">
                  <c:v>4.451E6</c:v>
                </c:pt>
                <c:pt idx="4451">
                  <c:v>4.452E6</c:v>
                </c:pt>
                <c:pt idx="4452">
                  <c:v>4.453E6</c:v>
                </c:pt>
                <c:pt idx="4453">
                  <c:v>4.454E6</c:v>
                </c:pt>
                <c:pt idx="4454">
                  <c:v>4.455E6</c:v>
                </c:pt>
                <c:pt idx="4455">
                  <c:v>4.456E6</c:v>
                </c:pt>
                <c:pt idx="4456">
                  <c:v>4.457E6</c:v>
                </c:pt>
                <c:pt idx="4457">
                  <c:v>4.458E6</c:v>
                </c:pt>
                <c:pt idx="4458">
                  <c:v>4.459E6</c:v>
                </c:pt>
                <c:pt idx="4459">
                  <c:v>4.46E6</c:v>
                </c:pt>
                <c:pt idx="4460">
                  <c:v>4.461E6</c:v>
                </c:pt>
                <c:pt idx="4461">
                  <c:v>4.462E6</c:v>
                </c:pt>
                <c:pt idx="4462">
                  <c:v>4.463E6</c:v>
                </c:pt>
                <c:pt idx="4463">
                  <c:v>4.464E6</c:v>
                </c:pt>
                <c:pt idx="4464">
                  <c:v>4.465E6</c:v>
                </c:pt>
                <c:pt idx="4465">
                  <c:v>4.466E6</c:v>
                </c:pt>
                <c:pt idx="4466">
                  <c:v>4.467E6</c:v>
                </c:pt>
                <c:pt idx="4467">
                  <c:v>4.468E6</c:v>
                </c:pt>
                <c:pt idx="4468">
                  <c:v>4.469E6</c:v>
                </c:pt>
                <c:pt idx="4469">
                  <c:v>4.47E6</c:v>
                </c:pt>
                <c:pt idx="4470">
                  <c:v>4.471E6</c:v>
                </c:pt>
                <c:pt idx="4471">
                  <c:v>4.472E6</c:v>
                </c:pt>
                <c:pt idx="4472">
                  <c:v>4.473E6</c:v>
                </c:pt>
                <c:pt idx="4473">
                  <c:v>4.474E6</c:v>
                </c:pt>
                <c:pt idx="4474">
                  <c:v>4.475E6</c:v>
                </c:pt>
                <c:pt idx="4475">
                  <c:v>4.476E6</c:v>
                </c:pt>
                <c:pt idx="4476">
                  <c:v>4.477E6</c:v>
                </c:pt>
                <c:pt idx="4477">
                  <c:v>4.478E6</c:v>
                </c:pt>
                <c:pt idx="4478">
                  <c:v>4.479E6</c:v>
                </c:pt>
                <c:pt idx="4479">
                  <c:v>4.48E6</c:v>
                </c:pt>
                <c:pt idx="4480">
                  <c:v>4.481E6</c:v>
                </c:pt>
                <c:pt idx="4481">
                  <c:v>4.482E6</c:v>
                </c:pt>
                <c:pt idx="4482">
                  <c:v>4.483E6</c:v>
                </c:pt>
                <c:pt idx="4483">
                  <c:v>4.484E6</c:v>
                </c:pt>
                <c:pt idx="4484">
                  <c:v>4.485E6</c:v>
                </c:pt>
                <c:pt idx="4485">
                  <c:v>4.486E6</c:v>
                </c:pt>
                <c:pt idx="4486">
                  <c:v>4.487E6</c:v>
                </c:pt>
                <c:pt idx="4487">
                  <c:v>4.488E6</c:v>
                </c:pt>
                <c:pt idx="4488">
                  <c:v>4.489E6</c:v>
                </c:pt>
                <c:pt idx="4489">
                  <c:v>4.49E6</c:v>
                </c:pt>
                <c:pt idx="4490">
                  <c:v>4.491E6</c:v>
                </c:pt>
                <c:pt idx="4491">
                  <c:v>4.492E6</c:v>
                </c:pt>
                <c:pt idx="4492">
                  <c:v>4.493E6</c:v>
                </c:pt>
                <c:pt idx="4493">
                  <c:v>4.494E6</c:v>
                </c:pt>
                <c:pt idx="4494">
                  <c:v>4.495E6</c:v>
                </c:pt>
                <c:pt idx="4495">
                  <c:v>4.496E6</c:v>
                </c:pt>
                <c:pt idx="4496">
                  <c:v>4.497E6</c:v>
                </c:pt>
                <c:pt idx="4497">
                  <c:v>4.498E6</c:v>
                </c:pt>
                <c:pt idx="4498">
                  <c:v>4.499E6</c:v>
                </c:pt>
                <c:pt idx="4499">
                  <c:v>4.5E6</c:v>
                </c:pt>
                <c:pt idx="4500">
                  <c:v>4.501E6</c:v>
                </c:pt>
                <c:pt idx="4501">
                  <c:v>4.502E6</c:v>
                </c:pt>
                <c:pt idx="4502">
                  <c:v>4.503E6</c:v>
                </c:pt>
                <c:pt idx="4503">
                  <c:v>4.504E6</c:v>
                </c:pt>
                <c:pt idx="4504">
                  <c:v>4.505E6</c:v>
                </c:pt>
                <c:pt idx="4505">
                  <c:v>4.506E6</c:v>
                </c:pt>
                <c:pt idx="4506">
                  <c:v>4.507E6</c:v>
                </c:pt>
                <c:pt idx="4507">
                  <c:v>4.508E6</c:v>
                </c:pt>
                <c:pt idx="4508">
                  <c:v>4.509E6</c:v>
                </c:pt>
                <c:pt idx="4509">
                  <c:v>4.51E6</c:v>
                </c:pt>
                <c:pt idx="4510">
                  <c:v>4.511E6</c:v>
                </c:pt>
                <c:pt idx="4511">
                  <c:v>4.512E6</c:v>
                </c:pt>
                <c:pt idx="4512">
                  <c:v>4.513E6</c:v>
                </c:pt>
                <c:pt idx="4513">
                  <c:v>4.514E6</c:v>
                </c:pt>
                <c:pt idx="4514">
                  <c:v>4.515E6</c:v>
                </c:pt>
                <c:pt idx="4515">
                  <c:v>4.516E6</c:v>
                </c:pt>
                <c:pt idx="4516">
                  <c:v>4.517E6</c:v>
                </c:pt>
                <c:pt idx="4517">
                  <c:v>4.518E6</c:v>
                </c:pt>
                <c:pt idx="4518">
                  <c:v>4.519E6</c:v>
                </c:pt>
                <c:pt idx="4519">
                  <c:v>4.52E6</c:v>
                </c:pt>
                <c:pt idx="4520">
                  <c:v>4.521E6</c:v>
                </c:pt>
                <c:pt idx="4521">
                  <c:v>4.522E6</c:v>
                </c:pt>
                <c:pt idx="4522">
                  <c:v>4.523E6</c:v>
                </c:pt>
                <c:pt idx="4523">
                  <c:v>4.524E6</c:v>
                </c:pt>
                <c:pt idx="4524">
                  <c:v>4.525E6</c:v>
                </c:pt>
                <c:pt idx="4525">
                  <c:v>4.526E6</c:v>
                </c:pt>
                <c:pt idx="4526">
                  <c:v>4.527E6</c:v>
                </c:pt>
                <c:pt idx="4527">
                  <c:v>4.528E6</c:v>
                </c:pt>
                <c:pt idx="4528">
                  <c:v>4.529E6</c:v>
                </c:pt>
                <c:pt idx="4529">
                  <c:v>4.53E6</c:v>
                </c:pt>
                <c:pt idx="4530">
                  <c:v>4.531E6</c:v>
                </c:pt>
                <c:pt idx="4531">
                  <c:v>4.532E6</c:v>
                </c:pt>
                <c:pt idx="4532">
                  <c:v>4.533E6</c:v>
                </c:pt>
                <c:pt idx="4533">
                  <c:v>4.534E6</c:v>
                </c:pt>
                <c:pt idx="4534">
                  <c:v>4.535E6</c:v>
                </c:pt>
                <c:pt idx="4535">
                  <c:v>4.536E6</c:v>
                </c:pt>
                <c:pt idx="4536">
                  <c:v>4.537E6</c:v>
                </c:pt>
                <c:pt idx="4537">
                  <c:v>4.538E6</c:v>
                </c:pt>
                <c:pt idx="4538">
                  <c:v>4.539E6</c:v>
                </c:pt>
                <c:pt idx="4539">
                  <c:v>4.54E6</c:v>
                </c:pt>
                <c:pt idx="4540">
                  <c:v>4.541E6</c:v>
                </c:pt>
                <c:pt idx="4541">
                  <c:v>4.542E6</c:v>
                </c:pt>
                <c:pt idx="4542">
                  <c:v>4.543E6</c:v>
                </c:pt>
                <c:pt idx="4543">
                  <c:v>4.544E6</c:v>
                </c:pt>
                <c:pt idx="4544">
                  <c:v>4.545E6</c:v>
                </c:pt>
                <c:pt idx="4545">
                  <c:v>4.546E6</c:v>
                </c:pt>
                <c:pt idx="4546">
                  <c:v>4.547E6</c:v>
                </c:pt>
                <c:pt idx="4547">
                  <c:v>4.548E6</c:v>
                </c:pt>
                <c:pt idx="4548">
                  <c:v>4.549E6</c:v>
                </c:pt>
                <c:pt idx="4549">
                  <c:v>4.55E6</c:v>
                </c:pt>
                <c:pt idx="4550">
                  <c:v>4.551E6</c:v>
                </c:pt>
                <c:pt idx="4551">
                  <c:v>4.552E6</c:v>
                </c:pt>
                <c:pt idx="4552">
                  <c:v>4.553E6</c:v>
                </c:pt>
                <c:pt idx="4553">
                  <c:v>4.554E6</c:v>
                </c:pt>
                <c:pt idx="4554">
                  <c:v>4.555E6</c:v>
                </c:pt>
                <c:pt idx="4555">
                  <c:v>4.556E6</c:v>
                </c:pt>
                <c:pt idx="4556">
                  <c:v>4.557E6</c:v>
                </c:pt>
                <c:pt idx="4557">
                  <c:v>4.558E6</c:v>
                </c:pt>
                <c:pt idx="4558">
                  <c:v>4.559E6</c:v>
                </c:pt>
                <c:pt idx="4559">
                  <c:v>4.56E6</c:v>
                </c:pt>
                <c:pt idx="4560">
                  <c:v>4.561E6</c:v>
                </c:pt>
                <c:pt idx="4561">
                  <c:v>4.562E6</c:v>
                </c:pt>
                <c:pt idx="4562">
                  <c:v>4.563E6</c:v>
                </c:pt>
                <c:pt idx="4563">
                  <c:v>4.564E6</c:v>
                </c:pt>
                <c:pt idx="4564">
                  <c:v>4.565E6</c:v>
                </c:pt>
                <c:pt idx="4565">
                  <c:v>4.566E6</c:v>
                </c:pt>
                <c:pt idx="4566">
                  <c:v>4.567E6</c:v>
                </c:pt>
                <c:pt idx="4567">
                  <c:v>4.568E6</c:v>
                </c:pt>
                <c:pt idx="4568">
                  <c:v>4.569E6</c:v>
                </c:pt>
                <c:pt idx="4569">
                  <c:v>4.57E6</c:v>
                </c:pt>
                <c:pt idx="4570">
                  <c:v>4.571E6</c:v>
                </c:pt>
                <c:pt idx="4571">
                  <c:v>4.572E6</c:v>
                </c:pt>
                <c:pt idx="4572">
                  <c:v>4.573E6</c:v>
                </c:pt>
                <c:pt idx="4573">
                  <c:v>4.574E6</c:v>
                </c:pt>
                <c:pt idx="4574">
                  <c:v>4.575E6</c:v>
                </c:pt>
                <c:pt idx="4575">
                  <c:v>4.576E6</c:v>
                </c:pt>
                <c:pt idx="4576">
                  <c:v>4.577E6</c:v>
                </c:pt>
                <c:pt idx="4577">
                  <c:v>4.578E6</c:v>
                </c:pt>
                <c:pt idx="4578">
                  <c:v>4.579E6</c:v>
                </c:pt>
                <c:pt idx="4579">
                  <c:v>4.58E6</c:v>
                </c:pt>
                <c:pt idx="4580">
                  <c:v>4.581E6</c:v>
                </c:pt>
                <c:pt idx="4581">
                  <c:v>4.582E6</c:v>
                </c:pt>
                <c:pt idx="4582">
                  <c:v>4.583E6</c:v>
                </c:pt>
                <c:pt idx="4583">
                  <c:v>4.584E6</c:v>
                </c:pt>
                <c:pt idx="4584">
                  <c:v>4.585E6</c:v>
                </c:pt>
                <c:pt idx="4585">
                  <c:v>4.586E6</c:v>
                </c:pt>
                <c:pt idx="4586">
                  <c:v>4.587E6</c:v>
                </c:pt>
                <c:pt idx="4587">
                  <c:v>4.588E6</c:v>
                </c:pt>
                <c:pt idx="4588">
                  <c:v>4.589E6</c:v>
                </c:pt>
                <c:pt idx="4589">
                  <c:v>4.59E6</c:v>
                </c:pt>
                <c:pt idx="4590">
                  <c:v>4.591E6</c:v>
                </c:pt>
                <c:pt idx="4591">
                  <c:v>4.592E6</c:v>
                </c:pt>
                <c:pt idx="4592">
                  <c:v>4.593E6</c:v>
                </c:pt>
                <c:pt idx="4593">
                  <c:v>4.594E6</c:v>
                </c:pt>
                <c:pt idx="4594">
                  <c:v>4.595E6</c:v>
                </c:pt>
                <c:pt idx="4595">
                  <c:v>4.596E6</c:v>
                </c:pt>
                <c:pt idx="4596">
                  <c:v>4.597E6</c:v>
                </c:pt>
                <c:pt idx="4597">
                  <c:v>4.598E6</c:v>
                </c:pt>
                <c:pt idx="4598">
                  <c:v>4.599E6</c:v>
                </c:pt>
                <c:pt idx="4599">
                  <c:v>4.6E6</c:v>
                </c:pt>
                <c:pt idx="4600">
                  <c:v>4.601E6</c:v>
                </c:pt>
                <c:pt idx="4601">
                  <c:v>4.602E6</c:v>
                </c:pt>
                <c:pt idx="4602">
                  <c:v>4.603E6</c:v>
                </c:pt>
                <c:pt idx="4603">
                  <c:v>4.604E6</c:v>
                </c:pt>
                <c:pt idx="4604">
                  <c:v>4.605E6</c:v>
                </c:pt>
                <c:pt idx="4605">
                  <c:v>4.606E6</c:v>
                </c:pt>
                <c:pt idx="4606">
                  <c:v>4.607E6</c:v>
                </c:pt>
                <c:pt idx="4607">
                  <c:v>4.608E6</c:v>
                </c:pt>
                <c:pt idx="4608">
                  <c:v>4.609E6</c:v>
                </c:pt>
                <c:pt idx="4609">
                  <c:v>4.61E6</c:v>
                </c:pt>
                <c:pt idx="4610">
                  <c:v>4.611E6</c:v>
                </c:pt>
                <c:pt idx="4611">
                  <c:v>4.612E6</c:v>
                </c:pt>
                <c:pt idx="4612">
                  <c:v>4.613E6</c:v>
                </c:pt>
                <c:pt idx="4613">
                  <c:v>4.614E6</c:v>
                </c:pt>
                <c:pt idx="4614">
                  <c:v>4.615E6</c:v>
                </c:pt>
                <c:pt idx="4615">
                  <c:v>4.616E6</c:v>
                </c:pt>
                <c:pt idx="4616">
                  <c:v>4.617E6</c:v>
                </c:pt>
                <c:pt idx="4617">
                  <c:v>4.618E6</c:v>
                </c:pt>
                <c:pt idx="4618">
                  <c:v>4.619E6</c:v>
                </c:pt>
                <c:pt idx="4619">
                  <c:v>4.62E6</c:v>
                </c:pt>
                <c:pt idx="4620">
                  <c:v>4.621E6</c:v>
                </c:pt>
                <c:pt idx="4621">
                  <c:v>4.622E6</c:v>
                </c:pt>
                <c:pt idx="4622">
                  <c:v>4.623E6</c:v>
                </c:pt>
                <c:pt idx="4623">
                  <c:v>4.624E6</c:v>
                </c:pt>
                <c:pt idx="4624">
                  <c:v>4.625E6</c:v>
                </c:pt>
                <c:pt idx="4625">
                  <c:v>4.626E6</c:v>
                </c:pt>
                <c:pt idx="4626">
                  <c:v>4.627E6</c:v>
                </c:pt>
                <c:pt idx="4627">
                  <c:v>4.628E6</c:v>
                </c:pt>
                <c:pt idx="4628">
                  <c:v>4.629E6</c:v>
                </c:pt>
                <c:pt idx="4629">
                  <c:v>4.63E6</c:v>
                </c:pt>
                <c:pt idx="4630">
                  <c:v>4.631E6</c:v>
                </c:pt>
                <c:pt idx="4631">
                  <c:v>4.632E6</c:v>
                </c:pt>
                <c:pt idx="4632">
                  <c:v>4.633E6</c:v>
                </c:pt>
                <c:pt idx="4633">
                  <c:v>4.634E6</c:v>
                </c:pt>
                <c:pt idx="4634">
                  <c:v>4.635E6</c:v>
                </c:pt>
                <c:pt idx="4635">
                  <c:v>4.636E6</c:v>
                </c:pt>
                <c:pt idx="4636">
                  <c:v>4.637E6</c:v>
                </c:pt>
                <c:pt idx="4637">
                  <c:v>4.638E6</c:v>
                </c:pt>
                <c:pt idx="4638">
                  <c:v>4.639E6</c:v>
                </c:pt>
                <c:pt idx="4639">
                  <c:v>4.64E6</c:v>
                </c:pt>
                <c:pt idx="4640">
                  <c:v>4.641E6</c:v>
                </c:pt>
                <c:pt idx="4641">
                  <c:v>4.642E6</c:v>
                </c:pt>
                <c:pt idx="4642">
                  <c:v>4.643E6</c:v>
                </c:pt>
                <c:pt idx="4643">
                  <c:v>4.644E6</c:v>
                </c:pt>
                <c:pt idx="4644">
                  <c:v>4.645E6</c:v>
                </c:pt>
                <c:pt idx="4645">
                  <c:v>4.646E6</c:v>
                </c:pt>
                <c:pt idx="4646">
                  <c:v>4.647E6</c:v>
                </c:pt>
                <c:pt idx="4647">
                  <c:v>4.648E6</c:v>
                </c:pt>
                <c:pt idx="4648">
                  <c:v>4.649E6</c:v>
                </c:pt>
                <c:pt idx="4649">
                  <c:v>4.65E6</c:v>
                </c:pt>
                <c:pt idx="4650">
                  <c:v>4.651E6</c:v>
                </c:pt>
                <c:pt idx="4651">
                  <c:v>4.652E6</c:v>
                </c:pt>
                <c:pt idx="4652">
                  <c:v>4.653E6</c:v>
                </c:pt>
                <c:pt idx="4653">
                  <c:v>4.654E6</c:v>
                </c:pt>
                <c:pt idx="4654">
                  <c:v>4.655E6</c:v>
                </c:pt>
                <c:pt idx="4655">
                  <c:v>4.656E6</c:v>
                </c:pt>
                <c:pt idx="4656">
                  <c:v>4.657E6</c:v>
                </c:pt>
                <c:pt idx="4657">
                  <c:v>4.658E6</c:v>
                </c:pt>
                <c:pt idx="4658">
                  <c:v>4.659E6</c:v>
                </c:pt>
                <c:pt idx="4659">
                  <c:v>4.66E6</c:v>
                </c:pt>
                <c:pt idx="4660">
                  <c:v>4.661E6</c:v>
                </c:pt>
                <c:pt idx="4661">
                  <c:v>4.662E6</c:v>
                </c:pt>
                <c:pt idx="4662">
                  <c:v>4.663E6</c:v>
                </c:pt>
                <c:pt idx="4663">
                  <c:v>4.664E6</c:v>
                </c:pt>
                <c:pt idx="4664">
                  <c:v>4.665E6</c:v>
                </c:pt>
                <c:pt idx="4665">
                  <c:v>4.666E6</c:v>
                </c:pt>
                <c:pt idx="4666">
                  <c:v>4.667E6</c:v>
                </c:pt>
                <c:pt idx="4667">
                  <c:v>4.668E6</c:v>
                </c:pt>
                <c:pt idx="4668">
                  <c:v>4.669E6</c:v>
                </c:pt>
                <c:pt idx="4669">
                  <c:v>4.67E6</c:v>
                </c:pt>
                <c:pt idx="4670">
                  <c:v>4.671E6</c:v>
                </c:pt>
                <c:pt idx="4671">
                  <c:v>4.672E6</c:v>
                </c:pt>
                <c:pt idx="4672">
                  <c:v>4.673E6</c:v>
                </c:pt>
                <c:pt idx="4673">
                  <c:v>4.674E6</c:v>
                </c:pt>
                <c:pt idx="4674">
                  <c:v>4.675E6</c:v>
                </c:pt>
                <c:pt idx="4675">
                  <c:v>4.676E6</c:v>
                </c:pt>
                <c:pt idx="4676">
                  <c:v>4.677E6</c:v>
                </c:pt>
                <c:pt idx="4677">
                  <c:v>4.678E6</c:v>
                </c:pt>
                <c:pt idx="4678">
                  <c:v>4.679E6</c:v>
                </c:pt>
                <c:pt idx="4679">
                  <c:v>4.68E6</c:v>
                </c:pt>
                <c:pt idx="4680">
                  <c:v>4.681E6</c:v>
                </c:pt>
                <c:pt idx="4681">
                  <c:v>4.682E6</c:v>
                </c:pt>
                <c:pt idx="4682">
                  <c:v>4.683E6</c:v>
                </c:pt>
                <c:pt idx="4683">
                  <c:v>4.684E6</c:v>
                </c:pt>
                <c:pt idx="4684">
                  <c:v>4.685E6</c:v>
                </c:pt>
                <c:pt idx="4685">
                  <c:v>4.686E6</c:v>
                </c:pt>
                <c:pt idx="4686">
                  <c:v>4.687E6</c:v>
                </c:pt>
                <c:pt idx="4687">
                  <c:v>4.688E6</c:v>
                </c:pt>
                <c:pt idx="4688">
                  <c:v>4.689E6</c:v>
                </c:pt>
                <c:pt idx="4689">
                  <c:v>4.69E6</c:v>
                </c:pt>
                <c:pt idx="4690">
                  <c:v>4.691E6</c:v>
                </c:pt>
                <c:pt idx="4691">
                  <c:v>4.692E6</c:v>
                </c:pt>
                <c:pt idx="4692">
                  <c:v>4.693E6</c:v>
                </c:pt>
                <c:pt idx="4693">
                  <c:v>4.694E6</c:v>
                </c:pt>
                <c:pt idx="4694">
                  <c:v>4.695E6</c:v>
                </c:pt>
                <c:pt idx="4695">
                  <c:v>4.696E6</c:v>
                </c:pt>
                <c:pt idx="4696">
                  <c:v>4.697E6</c:v>
                </c:pt>
                <c:pt idx="4697">
                  <c:v>4.698E6</c:v>
                </c:pt>
                <c:pt idx="4698">
                  <c:v>4.699E6</c:v>
                </c:pt>
                <c:pt idx="4699">
                  <c:v>4.7E6</c:v>
                </c:pt>
                <c:pt idx="4700">
                  <c:v>4.701E6</c:v>
                </c:pt>
                <c:pt idx="4701">
                  <c:v>4.702E6</c:v>
                </c:pt>
                <c:pt idx="4702">
                  <c:v>4.703E6</c:v>
                </c:pt>
                <c:pt idx="4703">
                  <c:v>4.704E6</c:v>
                </c:pt>
                <c:pt idx="4704">
                  <c:v>4.705E6</c:v>
                </c:pt>
                <c:pt idx="4705">
                  <c:v>4.706E6</c:v>
                </c:pt>
                <c:pt idx="4706">
                  <c:v>4.707E6</c:v>
                </c:pt>
                <c:pt idx="4707">
                  <c:v>4.708E6</c:v>
                </c:pt>
                <c:pt idx="4708">
                  <c:v>4.709E6</c:v>
                </c:pt>
                <c:pt idx="4709">
                  <c:v>4.71E6</c:v>
                </c:pt>
                <c:pt idx="4710">
                  <c:v>4.711E6</c:v>
                </c:pt>
                <c:pt idx="4711">
                  <c:v>4.712E6</c:v>
                </c:pt>
                <c:pt idx="4712">
                  <c:v>4.713E6</c:v>
                </c:pt>
                <c:pt idx="4713">
                  <c:v>4.714E6</c:v>
                </c:pt>
                <c:pt idx="4714">
                  <c:v>4.715E6</c:v>
                </c:pt>
                <c:pt idx="4715">
                  <c:v>4.716E6</c:v>
                </c:pt>
                <c:pt idx="4716">
                  <c:v>4.717E6</c:v>
                </c:pt>
                <c:pt idx="4717">
                  <c:v>4.718E6</c:v>
                </c:pt>
                <c:pt idx="4718">
                  <c:v>4.719E6</c:v>
                </c:pt>
                <c:pt idx="4719">
                  <c:v>4.72E6</c:v>
                </c:pt>
                <c:pt idx="4720">
                  <c:v>4.721E6</c:v>
                </c:pt>
                <c:pt idx="4721">
                  <c:v>4.722E6</c:v>
                </c:pt>
                <c:pt idx="4722">
                  <c:v>4.723E6</c:v>
                </c:pt>
                <c:pt idx="4723">
                  <c:v>4.724E6</c:v>
                </c:pt>
                <c:pt idx="4724">
                  <c:v>4.725E6</c:v>
                </c:pt>
                <c:pt idx="4725">
                  <c:v>4.726E6</c:v>
                </c:pt>
                <c:pt idx="4726">
                  <c:v>4.727E6</c:v>
                </c:pt>
                <c:pt idx="4727">
                  <c:v>4.728E6</c:v>
                </c:pt>
                <c:pt idx="4728">
                  <c:v>4.729E6</c:v>
                </c:pt>
                <c:pt idx="4729">
                  <c:v>4.73E6</c:v>
                </c:pt>
                <c:pt idx="4730">
                  <c:v>4.731E6</c:v>
                </c:pt>
                <c:pt idx="4731">
                  <c:v>4.732E6</c:v>
                </c:pt>
                <c:pt idx="4732">
                  <c:v>4.733E6</c:v>
                </c:pt>
                <c:pt idx="4733">
                  <c:v>4.734E6</c:v>
                </c:pt>
                <c:pt idx="4734">
                  <c:v>4.735E6</c:v>
                </c:pt>
                <c:pt idx="4735">
                  <c:v>4.736E6</c:v>
                </c:pt>
                <c:pt idx="4736">
                  <c:v>4.737E6</c:v>
                </c:pt>
                <c:pt idx="4737">
                  <c:v>4.738E6</c:v>
                </c:pt>
                <c:pt idx="4738">
                  <c:v>4.739E6</c:v>
                </c:pt>
                <c:pt idx="4739">
                  <c:v>4.74E6</c:v>
                </c:pt>
                <c:pt idx="4740">
                  <c:v>4.741E6</c:v>
                </c:pt>
                <c:pt idx="4741">
                  <c:v>4.742E6</c:v>
                </c:pt>
                <c:pt idx="4742">
                  <c:v>4.743E6</c:v>
                </c:pt>
                <c:pt idx="4743">
                  <c:v>4.744E6</c:v>
                </c:pt>
                <c:pt idx="4744">
                  <c:v>4.745E6</c:v>
                </c:pt>
                <c:pt idx="4745">
                  <c:v>4.746E6</c:v>
                </c:pt>
                <c:pt idx="4746">
                  <c:v>4.747E6</c:v>
                </c:pt>
                <c:pt idx="4747">
                  <c:v>4.748E6</c:v>
                </c:pt>
                <c:pt idx="4748">
                  <c:v>4.749E6</c:v>
                </c:pt>
                <c:pt idx="4749">
                  <c:v>4.75E6</c:v>
                </c:pt>
                <c:pt idx="4750">
                  <c:v>4.751E6</c:v>
                </c:pt>
                <c:pt idx="4751">
                  <c:v>4.752E6</c:v>
                </c:pt>
                <c:pt idx="4752">
                  <c:v>4.753E6</c:v>
                </c:pt>
                <c:pt idx="4753">
                  <c:v>4.754E6</c:v>
                </c:pt>
                <c:pt idx="4754">
                  <c:v>4.755E6</c:v>
                </c:pt>
                <c:pt idx="4755">
                  <c:v>4.756E6</c:v>
                </c:pt>
                <c:pt idx="4756">
                  <c:v>4.757E6</c:v>
                </c:pt>
                <c:pt idx="4757">
                  <c:v>4.758E6</c:v>
                </c:pt>
                <c:pt idx="4758">
                  <c:v>4.759E6</c:v>
                </c:pt>
                <c:pt idx="4759">
                  <c:v>4.76E6</c:v>
                </c:pt>
                <c:pt idx="4760">
                  <c:v>4.761E6</c:v>
                </c:pt>
                <c:pt idx="4761">
                  <c:v>4.762E6</c:v>
                </c:pt>
                <c:pt idx="4762">
                  <c:v>4.763E6</c:v>
                </c:pt>
                <c:pt idx="4763">
                  <c:v>4.764E6</c:v>
                </c:pt>
                <c:pt idx="4764">
                  <c:v>4.765E6</c:v>
                </c:pt>
                <c:pt idx="4765">
                  <c:v>4.766E6</c:v>
                </c:pt>
                <c:pt idx="4766">
                  <c:v>4.767E6</c:v>
                </c:pt>
                <c:pt idx="4767">
                  <c:v>4.768E6</c:v>
                </c:pt>
                <c:pt idx="4768">
                  <c:v>4.769E6</c:v>
                </c:pt>
                <c:pt idx="4769">
                  <c:v>4.77E6</c:v>
                </c:pt>
                <c:pt idx="4770">
                  <c:v>4.771E6</c:v>
                </c:pt>
                <c:pt idx="4771">
                  <c:v>4.772E6</c:v>
                </c:pt>
                <c:pt idx="4772">
                  <c:v>4.773E6</c:v>
                </c:pt>
                <c:pt idx="4773">
                  <c:v>4.774E6</c:v>
                </c:pt>
                <c:pt idx="4774">
                  <c:v>4.775E6</c:v>
                </c:pt>
                <c:pt idx="4775">
                  <c:v>4.776E6</c:v>
                </c:pt>
                <c:pt idx="4776">
                  <c:v>4.777E6</c:v>
                </c:pt>
                <c:pt idx="4777">
                  <c:v>4.778E6</c:v>
                </c:pt>
                <c:pt idx="4778">
                  <c:v>4.779E6</c:v>
                </c:pt>
                <c:pt idx="4779">
                  <c:v>4.78E6</c:v>
                </c:pt>
                <c:pt idx="4780">
                  <c:v>4.781E6</c:v>
                </c:pt>
                <c:pt idx="4781">
                  <c:v>4.782E6</c:v>
                </c:pt>
                <c:pt idx="4782">
                  <c:v>4.783E6</c:v>
                </c:pt>
                <c:pt idx="4783">
                  <c:v>4.784E6</c:v>
                </c:pt>
                <c:pt idx="4784">
                  <c:v>4.785E6</c:v>
                </c:pt>
                <c:pt idx="4785">
                  <c:v>4.786E6</c:v>
                </c:pt>
                <c:pt idx="4786">
                  <c:v>4.787E6</c:v>
                </c:pt>
                <c:pt idx="4787">
                  <c:v>4.788E6</c:v>
                </c:pt>
                <c:pt idx="4788">
                  <c:v>4.789E6</c:v>
                </c:pt>
                <c:pt idx="4789">
                  <c:v>4.79E6</c:v>
                </c:pt>
                <c:pt idx="4790">
                  <c:v>4.791E6</c:v>
                </c:pt>
                <c:pt idx="4791">
                  <c:v>4.792E6</c:v>
                </c:pt>
                <c:pt idx="4792">
                  <c:v>4.793E6</c:v>
                </c:pt>
                <c:pt idx="4793">
                  <c:v>4.794E6</c:v>
                </c:pt>
                <c:pt idx="4794">
                  <c:v>4.795E6</c:v>
                </c:pt>
                <c:pt idx="4795">
                  <c:v>4.796E6</c:v>
                </c:pt>
                <c:pt idx="4796">
                  <c:v>4.797E6</c:v>
                </c:pt>
                <c:pt idx="4797">
                  <c:v>4.798E6</c:v>
                </c:pt>
                <c:pt idx="4798">
                  <c:v>4.799E6</c:v>
                </c:pt>
                <c:pt idx="4799">
                  <c:v>4.8E6</c:v>
                </c:pt>
                <c:pt idx="4800">
                  <c:v>4.801E6</c:v>
                </c:pt>
                <c:pt idx="4801">
                  <c:v>4.802E6</c:v>
                </c:pt>
                <c:pt idx="4802">
                  <c:v>4.803E6</c:v>
                </c:pt>
                <c:pt idx="4803">
                  <c:v>4.804E6</c:v>
                </c:pt>
                <c:pt idx="4804">
                  <c:v>4.805E6</c:v>
                </c:pt>
                <c:pt idx="4805">
                  <c:v>4.806E6</c:v>
                </c:pt>
                <c:pt idx="4806">
                  <c:v>4.807E6</c:v>
                </c:pt>
                <c:pt idx="4807">
                  <c:v>4.808E6</c:v>
                </c:pt>
                <c:pt idx="4808">
                  <c:v>4.809E6</c:v>
                </c:pt>
                <c:pt idx="4809">
                  <c:v>4.81E6</c:v>
                </c:pt>
                <c:pt idx="4810">
                  <c:v>4.811E6</c:v>
                </c:pt>
                <c:pt idx="4811">
                  <c:v>4.812E6</c:v>
                </c:pt>
                <c:pt idx="4812">
                  <c:v>4.813E6</c:v>
                </c:pt>
                <c:pt idx="4813">
                  <c:v>4.814E6</c:v>
                </c:pt>
                <c:pt idx="4814">
                  <c:v>4.815E6</c:v>
                </c:pt>
                <c:pt idx="4815">
                  <c:v>4.816E6</c:v>
                </c:pt>
                <c:pt idx="4816">
                  <c:v>4.817E6</c:v>
                </c:pt>
                <c:pt idx="4817">
                  <c:v>4.818E6</c:v>
                </c:pt>
                <c:pt idx="4818">
                  <c:v>4.819E6</c:v>
                </c:pt>
                <c:pt idx="4819">
                  <c:v>4.82E6</c:v>
                </c:pt>
                <c:pt idx="4820">
                  <c:v>4.821E6</c:v>
                </c:pt>
                <c:pt idx="4821">
                  <c:v>4.822E6</c:v>
                </c:pt>
                <c:pt idx="4822">
                  <c:v>4.823E6</c:v>
                </c:pt>
                <c:pt idx="4823">
                  <c:v>4.824E6</c:v>
                </c:pt>
                <c:pt idx="4824">
                  <c:v>4.825E6</c:v>
                </c:pt>
                <c:pt idx="4825">
                  <c:v>4.826E6</c:v>
                </c:pt>
                <c:pt idx="4826">
                  <c:v>4.827E6</c:v>
                </c:pt>
                <c:pt idx="4827">
                  <c:v>4.828E6</c:v>
                </c:pt>
                <c:pt idx="4828">
                  <c:v>4.829E6</c:v>
                </c:pt>
                <c:pt idx="4829">
                  <c:v>4.83E6</c:v>
                </c:pt>
                <c:pt idx="4830">
                  <c:v>4.831E6</c:v>
                </c:pt>
                <c:pt idx="4831">
                  <c:v>4.832E6</c:v>
                </c:pt>
                <c:pt idx="4832">
                  <c:v>4.833E6</c:v>
                </c:pt>
                <c:pt idx="4833">
                  <c:v>4.834E6</c:v>
                </c:pt>
                <c:pt idx="4834">
                  <c:v>4.835E6</c:v>
                </c:pt>
                <c:pt idx="4835">
                  <c:v>4.836E6</c:v>
                </c:pt>
                <c:pt idx="4836">
                  <c:v>4.837E6</c:v>
                </c:pt>
                <c:pt idx="4837">
                  <c:v>4.838E6</c:v>
                </c:pt>
                <c:pt idx="4838">
                  <c:v>4.839E6</c:v>
                </c:pt>
                <c:pt idx="4839">
                  <c:v>4.84E6</c:v>
                </c:pt>
                <c:pt idx="4840">
                  <c:v>4.841E6</c:v>
                </c:pt>
                <c:pt idx="4841">
                  <c:v>4.842E6</c:v>
                </c:pt>
                <c:pt idx="4842">
                  <c:v>4.843E6</c:v>
                </c:pt>
                <c:pt idx="4843">
                  <c:v>4.844E6</c:v>
                </c:pt>
                <c:pt idx="4844">
                  <c:v>4.845E6</c:v>
                </c:pt>
                <c:pt idx="4845">
                  <c:v>4.846E6</c:v>
                </c:pt>
                <c:pt idx="4846">
                  <c:v>4.847E6</c:v>
                </c:pt>
                <c:pt idx="4847">
                  <c:v>4.848E6</c:v>
                </c:pt>
                <c:pt idx="4848">
                  <c:v>4.849E6</c:v>
                </c:pt>
                <c:pt idx="4849">
                  <c:v>4.85E6</c:v>
                </c:pt>
                <c:pt idx="4850">
                  <c:v>4.851E6</c:v>
                </c:pt>
                <c:pt idx="4851">
                  <c:v>4.852E6</c:v>
                </c:pt>
                <c:pt idx="4852">
                  <c:v>4.853E6</c:v>
                </c:pt>
                <c:pt idx="4853">
                  <c:v>4.854E6</c:v>
                </c:pt>
                <c:pt idx="4854">
                  <c:v>4.855E6</c:v>
                </c:pt>
                <c:pt idx="4855">
                  <c:v>4.856E6</c:v>
                </c:pt>
                <c:pt idx="4856">
                  <c:v>4.857E6</c:v>
                </c:pt>
                <c:pt idx="4857">
                  <c:v>4.858E6</c:v>
                </c:pt>
                <c:pt idx="4858">
                  <c:v>4.859E6</c:v>
                </c:pt>
                <c:pt idx="4859">
                  <c:v>4.86E6</c:v>
                </c:pt>
                <c:pt idx="4860">
                  <c:v>4.861E6</c:v>
                </c:pt>
                <c:pt idx="4861">
                  <c:v>4.862E6</c:v>
                </c:pt>
                <c:pt idx="4862">
                  <c:v>4.863E6</c:v>
                </c:pt>
                <c:pt idx="4863">
                  <c:v>4.864E6</c:v>
                </c:pt>
                <c:pt idx="4864">
                  <c:v>4.865E6</c:v>
                </c:pt>
                <c:pt idx="4865">
                  <c:v>4.866E6</c:v>
                </c:pt>
                <c:pt idx="4866">
                  <c:v>4.867E6</c:v>
                </c:pt>
                <c:pt idx="4867">
                  <c:v>4.868E6</c:v>
                </c:pt>
                <c:pt idx="4868">
                  <c:v>4.869E6</c:v>
                </c:pt>
                <c:pt idx="4869">
                  <c:v>4.87E6</c:v>
                </c:pt>
                <c:pt idx="4870">
                  <c:v>4.871E6</c:v>
                </c:pt>
                <c:pt idx="4871">
                  <c:v>4.872E6</c:v>
                </c:pt>
                <c:pt idx="4872">
                  <c:v>4.873E6</c:v>
                </c:pt>
                <c:pt idx="4873">
                  <c:v>4.874E6</c:v>
                </c:pt>
                <c:pt idx="4874">
                  <c:v>4.875E6</c:v>
                </c:pt>
                <c:pt idx="4875">
                  <c:v>4.876E6</c:v>
                </c:pt>
                <c:pt idx="4876">
                  <c:v>4.877E6</c:v>
                </c:pt>
                <c:pt idx="4877">
                  <c:v>4.878E6</c:v>
                </c:pt>
                <c:pt idx="4878">
                  <c:v>4.879E6</c:v>
                </c:pt>
                <c:pt idx="4879">
                  <c:v>4.88E6</c:v>
                </c:pt>
                <c:pt idx="4880">
                  <c:v>4.881E6</c:v>
                </c:pt>
                <c:pt idx="4881">
                  <c:v>4.882E6</c:v>
                </c:pt>
                <c:pt idx="4882">
                  <c:v>4.883E6</c:v>
                </c:pt>
                <c:pt idx="4883">
                  <c:v>4.884E6</c:v>
                </c:pt>
                <c:pt idx="4884">
                  <c:v>4.885E6</c:v>
                </c:pt>
                <c:pt idx="4885">
                  <c:v>4.886E6</c:v>
                </c:pt>
                <c:pt idx="4886">
                  <c:v>4.887E6</c:v>
                </c:pt>
                <c:pt idx="4887">
                  <c:v>4.888E6</c:v>
                </c:pt>
                <c:pt idx="4888">
                  <c:v>4.889E6</c:v>
                </c:pt>
                <c:pt idx="4889">
                  <c:v>4.89E6</c:v>
                </c:pt>
                <c:pt idx="4890">
                  <c:v>4.891E6</c:v>
                </c:pt>
                <c:pt idx="4891">
                  <c:v>4.892E6</c:v>
                </c:pt>
                <c:pt idx="4892">
                  <c:v>4.893E6</c:v>
                </c:pt>
                <c:pt idx="4893">
                  <c:v>4.894E6</c:v>
                </c:pt>
                <c:pt idx="4894">
                  <c:v>4.895E6</c:v>
                </c:pt>
                <c:pt idx="4895">
                  <c:v>4.896E6</c:v>
                </c:pt>
                <c:pt idx="4896">
                  <c:v>4.897E6</c:v>
                </c:pt>
                <c:pt idx="4897">
                  <c:v>4.898E6</c:v>
                </c:pt>
                <c:pt idx="4898">
                  <c:v>4.899E6</c:v>
                </c:pt>
                <c:pt idx="4899">
                  <c:v>4.9E6</c:v>
                </c:pt>
                <c:pt idx="4900">
                  <c:v>4.901E6</c:v>
                </c:pt>
                <c:pt idx="4901">
                  <c:v>4.902E6</c:v>
                </c:pt>
                <c:pt idx="4902">
                  <c:v>4.903E6</c:v>
                </c:pt>
                <c:pt idx="4903">
                  <c:v>4.904E6</c:v>
                </c:pt>
                <c:pt idx="4904">
                  <c:v>4.905E6</c:v>
                </c:pt>
                <c:pt idx="4905">
                  <c:v>4.906E6</c:v>
                </c:pt>
                <c:pt idx="4906">
                  <c:v>4.907E6</c:v>
                </c:pt>
                <c:pt idx="4907">
                  <c:v>4.908E6</c:v>
                </c:pt>
                <c:pt idx="4908">
                  <c:v>4.909E6</c:v>
                </c:pt>
                <c:pt idx="4909">
                  <c:v>4.91E6</c:v>
                </c:pt>
                <c:pt idx="4910">
                  <c:v>4.911E6</c:v>
                </c:pt>
                <c:pt idx="4911">
                  <c:v>4.912E6</c:v>
                </c:pt>
                <c:pt idx="4912">
                  <c:v>4.913E6</c:v>
                </c:pt>
                <c:pt idx="4913">
                  <c:v>4.914E6</c:v>
                </c:pt>
                <c:pt idx="4914">
                  <c:v>4.915E6</c:v>
                </c:pt>
                <c:pt idx="4915">
                  <c:v>4.916E6</c:v>
                </c:pt>
                <c:pt idx="4916">
                  <c:v>4.917E6</c:v>
                </c:pt>
                <c:pt idx="4917">
                  <c:v>4.918E6</c:v>
                </c:pt>
                <c:pt idx="4918">
                  <c:v>4.919E6</c:v>
                </c:pt>
                <c:pt idx="4919">
                  <c:v>4.92E6</c:v>
                </c:pt>
                <c:pt idx="4920">
                  <c:v>4.921E6</c:v>
                </c:pt>
                <c:pt idx="4921">
                  <c:v>4.922E6</c:v>
                </c:pt>
                <c:pt idx="4922">
                  <c:v>4.923E6</c:v>
                </c:pt>
                <c:pt idx="4923">
                  <c:v>4.924E6</c:v>
                </c:pt>
                <c:pt idx="4924">
                  <c:v>4.925E6</c:v>
                </c:pt>
                <c:pt idx="4925">
                  <c:v>4.926E6</c:v>
                </c:pt>
                <c:pt idx="4926">
                  <c:v>4.927E6</c:v>
                </c:pt>
                <c:pt idx="4927">
                  <c:v>4.928E6</c:v>
                </c:pt>
                <c:pt idx="4928">
                  <c:v>4.929E6</c:v>
                </c:pt>
                <c:pt idx="4929">
                  <c:v>4.93E6</c:v>
                </c:pt>
                <c:pt idx="4930">
                  <c:v>4.931E6</c:v>
                </c:pt>
                <c:pt idx="4931">
                  <c:v>4.932E6</c:v>
                </c:pt>
                <c:pt idx="4932">
                  <c:v>4.933E6</c:v>
                </c:pt>
                <c:pt idx="4933">
                  <c:v>4.934E6</c:v>
                </c:pt>
                <c:pt idx="4934">
                  <c:v>4.935E6</c:v>
                </c:pt>
                <c:pt idx="4935">
                  <c:v>4.936E6</c:v>
                </c:pt>
                <c:pt idx="4936">
                  <c:v>4.937E6</c:v>
                </c:pt>
                <c:pt idx="4937">
                  <c:v>4.938E6</c:v>
                </c:pt>
                <c:pt idx="4938">
                  <c:v>4.939E6</c:v>
                </c:pt>
                <c:pt idx="4939">
                  <c:v>4.94E6</c:v>
                </c:pt>
                <c:pt idx="4940">
                  <c:v>4.941E6</c:v>
                </c:pt>
                <c:pt idx="4941">
                  <c:v>4.942E6</c:v>
                </c:pt>
                <c:pt idx="4942">
                  <c:v>4.943E6</c:v>
                </c:pt>
                <c:pt idx="4943">
                  <c:v>4.944E6</c:v>
                </c:pt>
                <c:pt idx="4944">
                  <c:v>4.945E6</c:v>
                </c:pt>
                <c:pt idx="4945">
                  <c:v>4.946E6</c:v>
                </c:pt>
                <c:pt idx="4946">
                  <c:v>4.947E6</c:v>
                </c:pt>
                <c:pt idx="4947">
                  <c:v>4.948E6</c:v>
                </c:pt>
                <c:pt idx="4948">
                  <c:v>4.949E6</c:v>
                </c:pt>
                <c:pt idx="4949">
                  <c:v>4.95E6</c:v>
                </c:pt>
                <c:pt idx="4950">
                  <c:v>4.951E6</c:v>
                </c:pt>
                <c:pt idx="4951">
                  <c:v>4.952E6</c:v>
                </c:pt>
                <c:pt idx="4952">
                  <c:v>4.953E6</c:v>
                </c:pt>
                <c:pt idx="4953">
                  <c:v>4.954E6</c:v>
                </c:pt>
                <c:pt idx="4954">
                  <c:v>4.955E6</c:v>
                </c:pt>
                <c:pt idx="4955">
                  <c:v>4.956E6</c:v>
                </c:pt>
                <c:pt idx="4956">
                  <c:v>4.957E6</c:v>
                </c:pt>
                <c:pt idx="4957">
                  <c:v>4.958E6</c:v>
                </c:pt>
                <c:pt idx="4958">
                  <c:v>4.959E6</c:v>
                </c:pt>
                <c:pt idx="4959">
                  <c:v>4.96E6</c:v>
                </c:pt>
                <c:pt idx="4960">
                  <c:v>4.961E6</c:v>
                </c:pt>
                <c:pt idx="4961">
                  <c:v>4.962E6</c:v>
                </c:pt>
                <c:pt idx="4962">
                  <c:v>4.963E6</c:v>
                </c:pt>
                <c:pt idx="4963">
                  <c:v>4.964E6</c:v>
                </c:pt>
                <c:pt idx="4964">
                  <c:v>4.965E6</c:v>
                </c:pt>
                <c:pt idx="4965">
                  <c:v>4.966E6</c:v>
                </c:pt>
                <c:pt idx="4966">
                  <c:v>4.967E6</c:v>
                </c:pt>
                <c:pt idx="4967">
                  <c:v>4.968E6</c:v>
                </c:pt>
                <c:pt idx="4968">
                  <c:v>4.969E6</c:v>
                </c:pt>
                <c:pt idx="4969">
                  <c:v>4.97E6</c:v>
                </c:pt>
                <c:pt idx="4970">
                  <c:v>4.971E6</c:v>
                </c:pt>
                <c:pt idx="4971">
                  <c:v>4.972E6</c:v>
                </c:pt>
                <c:pt idx="4972">
                  <c:v>4.973E6</c:v>
                </c:pt>
                <c:pt idx="4973">
                  <c:v>4.974E6</c:v>
                </c:pt>
                <c:pt idx="4974">
                  <c:v>4.975E6</c:v>
                </c:pt>
                <c:pt idx="4975">
                  <c:v>4.976E6</c:v>
                </c:pt>
                <c:pt idx="4976">
                  <c:v>4.977E6</c:v>
                </c:pt>
                <c:pt idx="4977">
                  <c:v>4.978E6</c:v>
                </c:pt>
                <c:pt idx="4978">
                  <c:v>4.979E6</c:v>
                </c:pt>
                <c:pt idx="4979">
                  <c:v>4.98E6</c:v>
                </c:pt>
                <c:pt idx="4980">
                  <c:v>4.981E6</c:v>
                </c:pt>
                <c:pt idx="4981">
                  <c:v>4.982E6</c:v>
                </c:pt>
                <c:pt idx="4982">
                  <c:v>4.983E6</c:v>
                </c:pt>
                <c:pt idx="4983">
                  <c:v>4.984E6</c:v>
                </c:pt>
                <c:pt idx="4984">
                  <c:v>4.985E6</c:v>
                </c:pt>
                <c:pt idx="4985">
                  <c:v>4.986E6</c:v>
                </c:pt>
                <c:pt idx="4986">
                  <c:v>4.987E6</c:v>
                </c:pt>
                <c:pt idx="4987">
                  <c:v>4.988E6</c:v>
                </c:pt>
                <c:pt idx="4988">
                  <c:v>4.989E6</c:v>
                </c:pt>
                <c:pt idx="4989">
                  <c:v>4.99E6</c:v>
                </c:pt>
                <c:pt idx="4990">
                  <c:v>4.991E6</c:v>
                </c:pt>
                <c:pt idx="4991">
                  <c:v>4.992E6</c:v>
                </c:pt>
                <c:pt idx="4992">
                  <c:v>4.993E6</c:v>
                </c:pt>
                <c:pt idx="4993">
                  <c:v>4.994E6</c:v>
                </c:pt>
                <c:pt idx="4994">
                  <c:v>4.995E6</c:v>
                </c:pt>
                <c:pt idx="4995">
                  <c:v>4.996E6</c:v>
                </c:pt>
                <c:pt idx="4996">
                  <c:v>4.997E6</c:v>
                </c:pt>
                <c:pt idx="4997">
                  <c:v>4.998E6</c:v>
                </c:pt>
                <c:pt idx="4998">
                  <c:v>4.999E6</c:v>
                </c:pt>
                <c:pt idx="4999">
                  <c:v>5.0E6</c:v>
                </c:pt>
                <c:pt idx="5000">
                  <c:v>5.001E6</c:v>
                </c:pt>
                <c:pt idx="5001">
                  <c:v>5.002E6</c:v>
                </c:pt>
                <c:pt idx="5002">
                  <c:v>5.003E6</c:v>
                </c:pt>
                <c:pt idx="5003">
                  <c:v>5.004E6</c:v>
                </c:pt>
                <c:pt idx="5004">
                  <c:v>5.005E6</c:v>
                </c:pt>
                <c:pt idx="5005">
                  <c:v>5.006E6</c:v>
                </c:pt>
                <c:pt idx="5006">
                  <c:v>5.007E6</c:v>
                </c:pt>
                <c:pt idx="5007">
                  <c:v>5.008E6</c:v>
                </c:pt>
                <c:pt idx="5008">
                  <c:v>5.009E6</c:v>
                </c:pt>
                <c:pt idx="5009">
                  <c:v>5.01E6</c:v>
                </c:pt>
                <c:pt idx="5010">
                  <c:v>5.011E6</c:v>
                </c:pt>
                <c:pt idx="5011">
                  <c:v>5.012E6</c:v>
                </c:pt>
                <c:pt idx="5012">
                  <c:v>5.013E6</c:v>
                </c:pt>
                <c:pt idx="5013">
                  <c:v>5.014E6</c:v>
                </c:pt>
                <c:pt idx="5014">
                  <c:v>5.015E6</c:v>
                </c:pt>
                <c:pt idx="5015">
                  <c:v>5.016E6</c:v>
                </c:pt>
                <c:pt idx="5016">
                  <c:v>5.017E6</c:v>
                </c:pt>
                <c:pt idx="5017">
                  <c:v>5.018E6</c:v>
                </c:pt>
                <c:pt idx="5018">
                  <c:v>5.019E6</c:v>
                </c:pt>
                <c:pt idx="5019">
                  <c:v>5.02E6</c:v>
                </c:pt>
                <c:pt idx="5020">
                  <c:v>5.021E6</c:v>
                </c:pt>
                <c:pt idx="5021">
                  <c:v>5.022E6</c:v>
                </c:pt>
                <c:pt idx="5022">
                  <c:v>5.023E6</c:v>
                </c:pt>
                <c:pt idx="5023">
                  <c:v>5.024E6</c:v>
                </c:pt>
                <c:pt idx="5024">
                  <c:v>5.025E6</c:v>
                </c:pt>
                <c:pt idx="5025">
                  <c:v>5.026E6</c:v>
                </c:pt>
                <c:pt idx="5026">
                  <c:v>5.027E6</c:v>
                </c:pt>
                <c:pt idx="5027">
                  <c:v>5.028E6</c:v>
                </c:pt>
                <c:pt idx="5028">
                  <c:v>5.029E6</c:v>
                </c:pt>
                <c:pt idx="5029">
                  <c:v>5.03E6</c:v>
                </c:pt>
                <c:pt idx="5030">
                  <c:v>5.031E6</c:v>
                </c:pt>
                <c:pt idx="5031">
                  <c:v>5.032E6</c:v>
                </c:pt>
                <c:pt idx="5032">
                  <c:v>5.033E6</c:v>
                </c:pt>
                <c:pt idx="5033">
                  <c:v>5.034E6</c:v>
                </c:pt>
                <c:pt idx="5034">
                  <c:v>5.035E6</c:v>
                </c:pt>
                <c:pt idx="5035">
                  <c:v>5.036E6</c:v>
                </c:pt>
                <c:pt idx="5036">
                  <c:v>5.037E6</c:v>
                </c:pt>
                <c:pt idx="5037">
                  <c:v>5.038E6</c:v>
                </c:pt>
                <c:pt idx="5038">
                  <c:v>5.039E6</c:v>
                </c:pt>
                <c:pt idx="5039">
                  <c:v>5.04E6</c:v>
                </c:pt>
                <c:pt idx="5040">
                  <c:v>5.041E6</c:v>
                </c:pt>
                <c:pt idx="5041">
                  <c:v>5.042E6</c:v>
                </c:pt>
                <c:pt idx="5042">
                  <c:v>5.043E6</c:v>
                </c:pt>
                <c:pt idx="5043">
                  <c:v>5.044E6</c:v>
                </c:pt>
                <c:pt idx="5044">
                  <c:v>5.045E6</c:v>
                </c:pt>
                <c:pt idx="5045">
                  <c:v>5.046E6</c:v>
                </c:pt>
                <c:pt idx="5046">
                  <c:v>5.047E6</c:v>
                </c:pt>
                <c:pt idx="5047">
                  <c:v>5.048E6</c:v>
                </c:pt>
                <c:pt idx="5048">
                  <c:v>5.049E6</c:v>
                </c:pt>
                <c:pt idx="5049">
                  <c:v>5.05E6</c:v>
                </c:pt>
                <c:pt idx="5050">
                  <c:v>5.051E6</c:v>
                </c:pt>
                <c:pt idx="5051">
                  <c:v>5.052E6</c:v>
                </c:pt>
                <c:pt idx="5052">
                  <c:v>5.053E6</c:v>
                </c:pt>
                <c:pt idx="5053">
                  <c:v>5.054E6</c:v>
                </c:pt>
                <c:pt idx="5054">
                  <c:v>5.055E6</c:v>
                </c:pt>
                <c:pt idx="5055">
                  <c:v>5.056E6</c:v>
                </c:pt>
                <c:pt idx="5056">
                  <c:v>5.057E6</c:v>
                </c:pt>
                <c:pt idx="5057">
                  <c:v>5.058E6</c:v>
                </c:pt>
                <c:pt idx="5058">
                  <c:v>5.059E6</c:v>
                </c:pt>
                <c:pt idx="5059">
                  <c:v>5.06E6</c:v>
                </c:pt>
                <c:pt idx="5060">
                  <c:v>5.061E6</c:v>
                </c:pt>
                <c:pt idx="5061">
                  <c:v>5.062E6</c:v>
                </c:pt>
                <c:pt idx="5062">
                  <c:v>5.063E6</c:v>
                </c:pt>
                <c:pt idx="5063">
                  <c:v>5.064E6</c:v>
                </c:pt>
                <c:pt idx="5064">
                  <c:v>5.065E6</c:v>
                </c:pt>
                <c:pt idx="5065">
                  <c:v>5.066E6</c:v>
                </c:pt>
                <c:pt idx="5066">
                  <c:v>5.067E6</c:v>
                </c:pt>
                <c:pt idx="5067">
                  <c:v>5.068E6</c:v>
                </c:pt>
                <c:pt idx="5068">
                  <c:v>5.069E6</c:v>
                </c:pt>
                <c:pt idx="5069">
                  <c:v>5.07E6</c:v>
                </c:pt>
                <c:pt idx="5070">
                  <c:v>5.071E6</c:v>
                </c:pt>
                <c:pt idx="5071">
                  <c:v>5.072E6</c:v>
                </c:pt>
                <c:pt idx="5072">
                  <c:v>5.073E6</c:v>
                </c:pt>
                <c:pt idx="5073">
                  <c:v>5.074E6</c:v>
                </c:pt>
                <c:pt idx="5074">
                  <c:v>5.075E6</c:v>
                </c:pt>
                <c:pt idx="5075">
                  <c:v>5.076E6</c:v>
                </c:pt>
                <c:pt idx="5076">
                  <c:v>5.077E6</c:v>
                </c:pt>
                <c:pt idx="5077">
                  <c:v>5.078E6</c:v>
                </c:pt>
                <c:pt idx="5078">
                  <c:v>5.079E6</c:v>
                </c:pt>
                <c:pt idx="5079">
                  <c:v>5.08E6</c:v>
                </c:pt>
                <c:pt idx="5080">
                  <c:v>5.081E6</c:v>
                </c:pt>
                <c:pt idx="5081">
                  <c:v>5.082E6</c:v>
                </c:pt>
                <c:pt idx="5082">
                  <c:v>5.083E6</c:v>
                </c:pt>
                <c:pt idx="5083">
                  <c:v>5.084E6</c:v>
                </c:pt>
                <c:pt idx="5084">
                  <c:v>5.085E6</c:v>
                </c:pt>
                <c:pt idx="5085">
                  <c:v>5.086E6</c:v>
                </c:pt>
                <c:pt idx="5086">
                  <c:v>5.087E6</c:v>
                </c:pt>
                <c:pt idx="5087">
                  <c:v>5.088E6</c:v>
                </c:pt>
                <c:pt idx="5088">
                  <c:v>5.089E6</c:v>
                </c:pt>
                <c:pt idx="5089">
                  <c:v>5.09E6</c:v>
                </c:pt>
                <c:pt idx="5090">
                  <c:v>5.091E6</c:v>
                </c:pt>
                <c:pt idx="5091">
                  <c:v>5.092E6</c:v>
                </c:pt>
                <c:pt idx="5092">
                  <c:v>5.093E6</c:v>
                </c:pt>
                <c:pt idx="5093">
                  <c:v>5.094E6</c:v>
                </c:pt>
                <c:pt idx="5094">
                  <c:v>5.095E6</c:v>
                </c:pt>
                <c:pt idx="5095">
                  <c:v>5.096E6</c:v>
                </c:pt>
                <c:pt idx="5096">
                  <c:v>5.097E6</c:v>
                </c:pt>
                <c:pt idx="5097">
                  <c:v>5.098E6</c:v>
                </c:pt>
                <c:pt idx="5098">
                  <c:v>5.099E6</c:v>
                </c:pt>
                <c:pt idx="5099">
                  <c:v>5.1E6</c:v>
                </c:pt>
                <c:pt idx="5100">
                  <c:v>5.101E6</c:v>
                </c:pt>
                <c:pt idx="5101">
                  <c:v>5.102E6</c:v>
                </c:pt>
                <c:pt idx="5102">
                  <c:v>5.103E6</c:v>
                </c:pt>
                <c:pt idx="5103">
                  <c:v>5.104E6</c:v>
                </c:pt>
                <c:pt idx="5104">
                  <c:v>5.105E6</c:v>
                </c:pt>
                <c:pt idx="5105">
                  <c:v>5.106E6</c:v>
                </c:pt>
                <c:pt idx="5106">
                  <c:v>5.107E6</c:v>
                </c:pt>
                <c:pt idx="5107">
                  <c:v>5.108E6</c:v>
                </c:pt>
                <c:pt idx="5108">
                  <c:v>5.109E6</c:v>
                </c:pt>
                <c:pt idx="5109">
                  <c:v>5.11E6</c:v>
                </c:pt>
                <c:pt idx="5110">
                  <c:v>5.111E6</c:v>
                </c:pt>
                <c:pt idx="5111">
                  <c:v>5.112E6</c:v>
                </c:pt>
                <c:pt idx="5112">
                  <c:v>5.113E6</c:v>
                </c:pt>
                <c:pt idx="5113">
                  <c:v>5.114E6</c:v>
                </c:pt>
                <c:pt idx="5114">
                  <c:v>5.115E6</c:v>
                </c:pt>
                <c:pt idx="5115">
                  <c:v>5.116E6</c:v>
                </c:pt>
                <c:pt idx="5116">
                  <c:v>5.117E6</c:v>
                </c:pt>
                <c:pt idx="5117">
                  <c:v>5.118E6</c:v>
                </c:pt>
                <c:pt idx="5118">
                  <c:v>5.119E6</c:v>
                </c:pt>
                <c:pt idx="5119">
                  <c:v>5.12E6</c:v>
                </c:pt>
                <c:pt idx="5120">
                  <c:v>5.121E6</c:v>
                </c:pt>
                <c:pt idx="5121">
                  <c:v>5.122E6</c:v>
                </c:pt>
                <c:pt idx="5122">
                  <c:v>5.123E6</c:v>
                </c:pt>
                <c:pt idx="5123">
                  <c:v>5.124E6</c:v>
                </c:pt>
                <c:pt idx="5124">
                  <c:v>5.125E6</c:v>
                </c:pt>
                <c:pt idx="5125">
                  <c:v>5.126E6</c:v>
                </c:pt>
                <c:pt idx="5126">
                  <c:v>5.127E6</c:v>
                </c:pt>
                <c:pt idx="5127">
                  <c:v>5.128E6</c:v>
                </c:pt>
                <c:pt idx="5128">
                  <c:v>5.129E6</c:v>
                </c:pt>
                <c:pt idx="5129">
                  <c:v>5.13E6</c:v>
                </c:pt>
                <c:pt idx="5130">
                  <c:v>5.131E6</c:v>
                </c:pt>
                <c:pt idx="5131">
                  <c:v>5.132E6</c:v>
                </c:pt>
                <c:pt idx="5132">
                  <c:v>5.133E6</c:v>
                </c:pt>
                <c:pt idx="5133">
                  <c:v>5.134E6</c:v>
                </c:pt>
                <c:pt idx="5134">
                  <c:v>5.135E6</c:v>
                </c:pt>
                <c:pt idx="5135">
                  <c:v>5.136E6</c:v>
                </c:pt>
                <c:pt idx="5136">
                  <c:v>5.137E6</c:v>
                </c:pt>
                <c:pt idx="5137">
                  <c:v>5.138E6</c:v>
                </c:pt>
                <c:pt idx="5138">
                  <c:v>5.139E6</c:v>
                </c:pt>
                <c:pt idx="5139">
                  <c:v>5.14E6</c:v>
                </c:pt>
                <c:pt idx="5140">
                  <c:v>5.141E6</c:v>
                </c:pt>
                <c:pt idx="5141">
                  <c:v>5.142E6</c:v>
                </c:pt>
                <c:pt idx="5142">
                  <c:v>5.143E6</c:v>
                </c:pt>
                <c:pt idx="5143">
                  <c:v>5.144E6</c:v>
                </c:pt>
                <c:pt idx="5144">
                  <c:v>5.145E6</c:v>
                </c:pt>
                <c:pt idx="5145">
                  <c:v>5.146E6</c:v>
                </c:pt>
                <c:pt idx="5146">
                  <c:v>5.147E6</c:v>
                </c:pt>
                <c:pt idx="5147">
                  <c:v>5.148E6</c:v>
                </c:pt>
                <c:pt idx="5148">
                  <c:v>5.149E6</c:v>
                </c:pt>
                <c:pt idx="5149">
                  <c:v>5.15E6</c:v>
                </c:pt>
                <c:pt idx="5150">
                  <c:v>5.151E6</c:v>
                </c:pt>
                <c:pt idx="5151">
                  <c:v>5.152E6</c:v>
                </c:pt>
                <c:pt idx="5152">
                  <c:v>5.153E6</c:v>
                </c:pt>
                <c:pt idx="5153">
                  <c:v>5.154E6</c:v>
                </c:pt>
                <c:pt idx="5154">
                  <c:v>5.155E6</c:v>
                </c:pt>
                <c:pt idx="5155">
                  <c:v>5.156E6</c:v>
                </c:pt>
                <c:pt idx="5156">
                  <c:v>5.157E6</c:v>
                </c:pt>
                <c:pt idx="5157">
                  <c:v>5.158E6</c:v>
                </c:pt>
                <c:pt idx="5158">
                  <c:v>5.159E6</c:v>
                </c:pt>
                <c:pt idx="5159">
                  <c:v>5.16E6</c:v>
                </c:pt>
                <c:pt idx="5160">
                  <c:v>5.161E6</c:v>
                </c:pt>
                <c:pt idx="5161">
                  <c:v>5.162E6</c:v>
                </c:pt>
                <c:pt idx="5162">
                  <c:v>5.163E6</c:v>
                </c:pt>
                <c:pt idx="5163">
                  <c:v>5.164E6</c:v>
                </c:pt>
                <c:pt idx="5164">
                  <c:v>5.165E6</c:v>
                </c:pt>
                <c:pt idx="5165">
                  <c:v>5.166E6</c:v>
                </c:pt>
                <c:pt idx="5166">
                  <c:v>5.167E6</c:v>
                </c:pt>
                <c:pt idx="5167">
                  <c:v>5.168E6</c:v>
                </c:pt>
                <c:pt idx="5168">
                  <c:v>5.169E6</c:v>
                </c:pt>
                <c:pt idx="5169">
                  <c:v>5.17E6</c:v>
                </c:pt>
                <c:pt idx="5170">
                  <c:v>5.171E6</c:v>
                </c:pt>
                <c:pt idx="5171">
                  <c:v>5.172E6</c:v>
                </c:pt>
                <c:pt idx="5172">
                  <c:v>5.173E6</c:v>
                </c:pt>
                <c:pt idx="5173">
                  <c:v>5.174E6</c:v>
                </c:pt>
                <c:pt idx="5174">
                  <c:v>5.175E6</c:v>
                </c:pt>
                <c:pt idx="5175">
                  <c:v>5.176E6</c:v>
                </c:pt>
                <c:pt idx="5176">
                  <c:v>5.177E6</c:v>
                </c:pt>
                <c:pt idx="5177">
                  <c:v>5.178E6</c:v>
                </c:pt>
                <c:pt idx="5178">
                  <c:v>5.179E6</c:v>
                </c:pt>
                <c:pt idx="5179">
                  <c:v>5.18E6</c:v>
                </c:pt>
                <c:pt idx="5180">
                  <c:v>5.181E6</c:v>
                </c:pt>
                <c:pt idx="5181">
                  <c:v>5.182E6</c:v>
                </c:pt>
                <c:pt idx="5182">
                  <c:v>5.183E6</c:v>
                </c:pt>
                <c:pt idx="5183">
                  <c:v>5.184E6</c:v>
                </c:pt>
                <c:pt idx="5184">
                  <c:v>5.185E6</c:v>
                </c:pt>
                <c:pt idx="5185">
                  <c:v>5.186E6</c:v>
                </c:pt>
                <c:pt idx="5186">
                  <c:v>5.187E6</c:v>
                </c:pt>
                <c:pt idx="5187">
                  <c:v>5.188E6</c:v>
                </c:pt>
                <c:pt idx="5188">
                  <c:v>5.189E6</c:v>
                </c:pt>
                <c:pt idx="5189">
                  <c:v>5.19E6</c:v>
                </c:pt>
                <c:pt idx="5190">
                  <c:v>5.191E6</c:v>
                </c:pt>
                <c:pt idx="5191">
                  <c:v>5.192E6</c:v>
                </c:pt>
                <c:pt idx="5192">
                  <c:v>5.193E6</c:v>
                </c:pt>
                <c:pt idx="5193">
                  <c:v>5.194E6</c:v>
                </c:pt>
                <c:pt idx="5194">
                  <c:v>5.195E6</c:v>
                </c:pt>
                <c:pt idx="5195">
                  <c:v>5.196E6</c:v>
                </c:pt>
                <c:pt idx="5196">
                  <c:v>5.197E6</c:v>
                </c:pt>
                <c:pt idx="5197">
                  <c:v>5.198E6</c:v>
                </c:pt>
                <c:pt idx="5198">
                  <c:v>5.199E6</c:v>
                </c:pt>
                <c:pt idx="5199">
                  <c:v>5.2E6</c:v>
                </c:pt>
                <c:pt idx="5200">
                  <c:v>5.201E6</c:v>
                </c:pt>
                <c:pt idx="5201">
                  <c:v>5.202E6</c:v>
                </c:pt>
                <c:pt idx="5202">
                  <c:v>5.203E6</c:v>
                </c:pt>
                <c:pt idx="5203">
                  <c:v>5.204E6</c:v>
                </c:pt>
                <c:pt idx="5204">
                  <c:v>5.205E6</c:v>
                </c:pt>
                <c:pt idx="5205">
                  <c:v>5.206E6</c:v>
                </c:pt>
                <c:pt idx="5206">
                  <c:v>5.207E6</c:v>
                </c:pt>
                <c:pt idx="5207">
                  <c:v>5.208E6</c:v>
                </c:pt>
                <c:pt idx="5208">
                  <c:v>5.209E6</c:v>
                </c:pt>
                <c:pt idx="5209">
                  <c:v>5.21E6</c:v>
                </c:pt>
                <c:pt idx="5210">
                  <c:v>5.211E6</c:v>
                </c:pt>
                <c:pt idx="5211">
                  <c:v>5.212E6</c:v>
                </c:pt>
                <c:pt idx="5212">
                  <c:v>5.213E6</c:v>
                </c:pt>
                <c:pt idx="5213">
                  <c:v>5.214E6</c:v>
                </c:pt>
                <c:pt idx="5214">
                  <c:v>5.215E6</c:v>
                </c:pt>
                <c:pt idx="5215">
                  <c:v>5.216E6</c:v>
                </c:pt>
                <c:pt idx="5216">
                  <c:v>5.217E6</c:v>
                </c:pt>
                <c:pt idx="5217">
                  <c:v>5.218E6</c:v>
                </c:pt>
                <c:pt idx="5218">
                  <c:v>5.219E6</c:v>
                </c:pt>
                <c:pt idx="5219">
                  <c:v>5.22E6</c:v>
                </c:pt>
                <c:pt idx="5220">
                  <c:v>5.221E6</c:v>
                </c:pt>
                <c:pt idx="5221">
                  <c:v>5.222E6</c:v>
                </c:pt>
                <c:pt idx="5222">
                  <c:v>5.223E6</c:v>
                </c:pt>
                <c:pt idx="5223">
                  <c:v>5.224E6</c:v>
                </c:pt>
                <c:pt idx="5224">
                  <c:v>5.225E6</c:v>
                </c:pt>
                <c:pt idx="5225">
                  <c:v>5.226E6</c:v>
                </c:pt>
                <c:pt idx="5226">
                  <c:v>5.227E6</c:v>
                </c:pt>
                <c:pt idx="5227">
                  <c:v>5.228E6</c:v>
                </c:pt>
                <c:pt idx="5228">
                  <c:v>5.229E6</c:v>
                </c:pt>
                <c:pt idx="5229">
                  <c:v>5.23E6</c:v>
                </c:pt>
                <c:pt idx="5230">
                  <c:v>5.231E6</c:v>
                </c:pt>
                <c:pt idx="5231">
                  <c:v>5.232E6</c:v>
                </c:pt>
                <c:pt idx="5232">
                  <c:v>5.233E6</c:v>
                </c:pt>
                <c:pt idx="5233">
                  <c:v>5.234E6</c:v>
                </c:pt>
                <c:pt idx="5234">
                  <c:v>5.235E6</c:v>
                </c:pt>
                <c:pt idx="5235">
                  <c:v>5.236E6</c:v>
                </c:pt>
                <c:pt idx="5236">
                  <c:v>5.237E6</c:v>
                </c:pt>
                <c:pt idx="5237">
                  <c:v>5.238E6</c:v>
                </c:pt>
                <c:pt idx="5238">
                  <c:v>5.239E6</c:v>
                </c:pt>
                <c:pt idx="5239">
                  <c:v>5.24E6</c:v>
                </c:pt>
                <c:pt idx="5240">
                  <c:v>5.241E6</c:v>
                </c:pt>
                <c:pt idx="5241">
                  <c:v>5.242E6</c:v>
                </c:pt>
                <c:pt idx="5242">
                  <c:v>5.243E6</c:v>
                </c:pt>
                <c:pt idx="5243">
                  <c:v>5.244E6</c:v>
                </c:pt>
                <c:pt idx="5244">
                  <c:v>5.245E6</c:v>
                </c:pt>
                <c:pt idx="5245">
                  <c:v>5.246E6</c:v>
                </c:pt>
                <c:pt idx="5246">
                  <c:v>5.247E6</c:v>
                </c:pt>
                <c:pt idx="5247">
                  <c:v>5.248E6</c:v>
                </c:pt>
                <c:pt idx="5248">
                  <c:v>5.249E6</c:v>
                </c:pt>
                <c:pt idx="5249">
                  <c:v>5.25E6</c:v>
                </c:pt>
                <c:pt idx="5250">
                  <c:v>5.251E6</c:v>
                </c:pt>
                <c:pt idx="5251">
                  <c:v>5.252E6</c:v>
                </c:pt>
                <c:pt idx="5252">
                  <c:v>5.253E6</c:v>
                </c:pt>
                <c:pt idx="5253">
                  <c:v>5.254E6</c:v>
                </c:pt>
                <c:pt idx="5254">
                  <c:v>5.255E6</c:v>
                </c:pt>
                <c:pt idx="5255">
                  <c:v>5.256E6</c:v>
                </c:pt>
                <c:pt idx="5256">
                  <c:v>5.257E6</c:v>
                </c:pt>
                <c:pt idx="5257">
                  <c:v>5.258E6</c:v>
                </c:pt>
                <c:pt idx="5258">
                  <c:v>5.259E6</c:v>
                </c:pt>
                <c:pt idx="5259">
                  <c:v>5.26E6</c:v>
                </c:pt>
                <c:pt idx="5260">
                  <c:v>5.261E6</c:v>
                </c:pt>
                <c:pt idx="5261">
                  <c:v>5.262E6</c:v>
                </c:pt>
                <c:pt idx="5262">
                  <c:v>5.263E6</c:v>
                </c:pt>
                <c:pt idx="5263">
                  <c:v>5.264E6</c:v>
                </c:pt>
                <c:pt idx="5264">
                  <c:v>5.265E6</c:v>
                </c:pt>
                <c:pt idx="5265">
                  <c:v>5.266E6</c:v>
                </c:pt>
                <c:pt idx="5266">
                  <c:v>5.267E6</c:v>
                </c:pt>
                <c:pt idx="5267">
                  <c:v>5.268E6</c:v>
                </c:pt>
                <c:pt idx="5268">
                  <c:v>5.269E6</c:v>
                </c:pt>
                <c:pt idx="5269">
                  <c:v>5.27E6</c:v>
                </c:pt>
                <c:pt idx="5270">
                  <c:v>5.271E6</c:v>
                </c:pt>
                <c:pt idx="5271">
                  <c:v>5.272E6</c:v>
                </c:pt>
                <c:pt idx="5272">
                  <c:v>5.273E6</c:v>
                </c:pt>
                <c:pt idx="5273">
                  <c:v>5.274E6</c:v>
                </c:pt>
                <c:pt idx="5274">
                  <c:v>5.275E6</c:v>
                </c:pt>
                <c:pt idx="5275">
                  <c:v>5.276E6</c:v>
                </c:pt>
                <c:pt idx="5276">
                  <c:v>5.277E6</c:v>
                </c:pt>
                <c:pt idx="5277">
                  <c:v>5.278E6</c:v>
                </c:pt>
                <c:pt idx="5278">
                  <c:v>5.279E6</c:v>
                </c:pt>
                <c:pt idx="5279">
                  <c:v>5.28E6</c:v>
                </c:pt>
                <c:pt idx="5280">
                  <c:v>5.281E6</c:v>
                </c:pt>
                <c:pt idx="5281">
                  <c:v>5.282E6</c:v>
                </c:pt>
                <c:pt idx="5282">
                  <c:v>5.283E6</c:v>
                </c:pt>
                <c:pt idx="5283">
                  <c:v>5.284E6</c:v>
                </c:pt>
                <c:pt idx="5284">
                  <c:v>5.285E6</c:v>
                </c:pt>
                <c:pt idx="5285">
                  <c:v>5.286E6</c:v>
                </c:pt>
                <c:pt idx="5286">
                  <c:v>5.287E6</c:v>
                </c:pt>
                <c:pt idx="5287">
                  <c:v>5.288E6</c:v>
                </c:pt>
                <c:pt idx="5288">
                  <c:v>5.289E6</c:v>
                </c:pt>
                <c:pt idx="5289">
                  <c:v>5.29E6</c:v>
                </c:pt>
                <c:pt idx="5290">
                  <c:v>5.291E6</c:v>
                </c:pt>
                <c:pt idx="5291">
                  <c:v>5.292E6</c:v>
                </c:pt>
                <c:pt idx="5292">
                  <c:v>5.293E6</c:v>
                </c:pt>
                <c:pt idx="5293">
                  <c:v>5.294E6</c:v>
                </c:pt>
                <c:pt idx="5294">
                  <c:v>5.295E6</c:v>
                </c:pt>
                <c:pt idx="5295">
                  <c:v>5.296E6</c:v>
                </c:pt>
                <c:pt idx="5296">
                  <c:v>5.297E6</c:v>
                </c:pt>
                <c:pt idx="5297">
                  <c:v>5.298E6</c:v>
                </c:pt>
                <c:pt idx="5298">
                  <c:v>5.299E6</c:v>
                </c:pt>
                <c:pt idx="5299">
                  <c:v>5.3E6</c:v>
                </c:pt>
                <c:pt idx="5300">
                  <c:v>5.301E6</c:v>
                </c:pt>
                <c:pt idx="5301">
                  <c:v>5.302E6</c:v>
                </c:pt>
                <c:pt idx="5302">
                  <c:v>5.303E6</c:v>
                </c:pt>
                <c:pt idx="5303">
                  <c:v>5.304E6</c:v>
                </c:pt>
                <c:pt idx="5304">
                  <c:v>5.305E6</c:v>
                </c:pt>
                <c:pt idx="5305">
                  <c:v>5.306E6</c:v>
                </c:pt>
                <c:pt idx="5306">
                  <c:v>5.307E6</c:v>
                </c:pt>
                <c:pt idx="5307">
                  <c:v>5.308E6</c:v>
                </c:pt>
                <c:pt idx="5308">
                  <c:v>5.309E6</c:v>
                </c:pt>
                <c:pt idx="5309">
                  <c:v>5.31E6</c:v>
                </c:pt>
                <c:pt idx="5310">
                  <c:v>5.311E6</c:v>
                </c:pt>
                <c:pt idx="5311">
                  <c:v>5.312E6</c:v>
                </c:pt>
                <c:pt idx="5312">
                  <c:v>5.313E6</c:v>
                </c:pt>
                <c:pt idx="5313">
                  <c:v>5.314E6</c:v>
                </c:pt>
                <c:pt idx="5314">
                  <c:v>5.315E6</c:v>
                </c:pt>
                <c:pt idx="5315">
                  <c:v>5.316E6</c:v>
                </c:pt>
                <c:pt idx="5316">
                  <c:v>5.317E6</c:v>
                </c:pt>
                <c:pt idx="5317">
                  <c:v>5.318E6</c:v>
                </c:pt>
                <c:pt idx="5318">
                  <c:v>5.319E6</c:v>
                </c:pt>
                <c:pt idx="5319">
                  <c:v>5.32E6</c:v>
                </c:pt>
                <c:pt idx="5320">
                  <c:v>5.321E6</c:v>
                </c:pt>
                <c:pt idx="5321">
                  <c:v>5.322E6</c:v>
                </c:pt>
                <c:pt idx="5322">
                  <c:v>5.323E6</c:v>
                </c:pt>
                <c:pt idx="5323">
                  <c:v>5.324E6</c:v>
                </c:pt>
                <c:pt idx="5324">
                  <c:v>5.325E6</c:v>
                </c:pt>
                <c:pt idx="5325">
                  <c:v>5.326E6</c:v>
                </c:pt>
                <c:pt idx="5326">
                  <c:v>5.327E6</c:v>
                </c:pt>
                <c:pt idx="5327">
                  <c:v>5.328E6</c:v>
                </c:pt>
                <c:pt idx="5328">
                  <c:v>5.329E6</c:v>
                </c:pt>
                <c:pt idx="5329">
                  <c:v>5.33E6</c:v>
                </c:pt>
                <c:pt idx="5330">
                  <c:v>5.331E6</c:v>
                </c:pt>
                <c:pt idx="5331">
                  <c:v>5.332E6</c:v>
                </c:pt>
                <c:pt idx="5332">
                  <c:v>5.333E6</c:v>
                </c:pt>
                <c:pt idx="5333">
                  <c:v>5.334E6</c:v>
                </c:pt>
                <c:pt idx="5334">
                  <c:v>5.335E6</c:v>
                </c:pt>
                <c:pt idx="5335">
                  <c:v>5.336E6</c:v>
                </c:pt>
                <c:pt idx="5336">
                  <c:v>5.337E6</c:v>
                </c:pt>
                <c:pt idx="5337">
                  <c:v>5.338E6</c:v>
                </c:pt>
                <c:pt idx="5338">
                  <c:v>5.339E6</c:v>
                </c:pt>
                <c:pt idx="5339">
                  <c:v>5.34E6</c:v>
                </c:pt>
                <c:pt idx="5340">
                  <c:v>5.341E6</c:v>
                </c:pt>
                <c:pt idx="5341">
                  <c:v>5.342E6</c:v>
                </c:pt>
                <c:pt idx="5342">
                  <c:v>5.343E6</c:v>
                </c:pt>
                <c:pt idx="5343">
                  <c:v>5.344E6</c:v>
                </c:pt>
                <c:pt idx="5344">
                  <c:v>5.345E6</c:v>
                </c:pt>
                <c:pt idx="5345">
                  <c:v>5.346E6</c:v>
                </c:pt>
                <c:pt idx="5346">
                  <c:v>5.347E6</c:v>
                </c:pt>
                <c:pt idx="5347">
                  <c:v>5.348E6</c:v>
                </c:pt>
                <c:pt idx="5348">
                  <c:v>5.349E6</c:v>
                </c:pt>
                <c:pt idx="5349">
                  <c:v>5.35E6</c:v>
                </c:pt>
                <c:pt idx="5350">
                  <c:v>5.351E6</c:v>
                </c:pt>
                <c:pt idx="5351">
                  <c:v>5.352E6</c:v>
                </c:pt>
                <c:pt idx="5352">
                  <c:v>5.353E6</c:v>
                </c:pt>
                <c:pt idx="5353">
                  <c:v>5.354E6</c:v>
                </c:pt>
                <c:pt idx="5354">
                  <c:v>5.355E6</c:v>
                </c:pt>
                <c:pt idx="5355">
                  <c:v>5.356E6</c:v>
                </c:pt>
                <c:pt idx="5356">
                  <c:v>5.357E6</c:v>
                </c:pt>
                <c:pt idx="5357">
                  <c:v>5.358E6</c:v>
                </c:pt>
                <c:pt idx="5358">
                  <c:v>5.359E6</c:v>
                </c:pt>
                <c:pt idx="5359">
                  <c:v>5.36E6</c:v>
                </c:pt>
                <c:pt idx="5360">
                  <c:v>5.361E6</c:v>
                </c:pt>
                <c:pt idx="5361">
                  <c:v>5.362E6</c:v>
                </c:pt>
                <c:pt idx="5362">
                  <c:v>5.363E6</c:v>
                </c:pt>
                <c:pt idx="5363">
                  <c:v>5.364E6</c:v>
                </c:pt>
                <c:pt idx="5364">
                  <c:v>5.365E6</c:v>
                </c:pt>
                <c:pt idx="5365">
                  <c:v>5.366E6</c:v>
                </c:pt>
                <c:pt idx="5366">
                  <c:v>5.367E6</c:v>
                </c:pt>
                <c:pt idx="5367">
                  <c:v>5.368E6</c:v>
                </c:pt>
                <c:pt idx="5368">
                  <c:v>5.369E6</c:v>
                </c:pt>
                <c:pt idx="5369">
                  <c:v>5.37E6</c:v>
                </c:pt>
                <c:pt idx="5370">
                  <c:v>5.371E6</c:v>
                </c:pt>
                <c:pt idx="5371">
                  <c:v>5.372E6</c:v>
                </c:pt>
                <c:pt idx="5372">
                  <c:v>5.373E6</c:v>
                </c:pt>
                <c:pt idx="5373">
                  <c:v>5.374E6</c:v>
                </c:pt>
                <c:pt idx="5374">
                  <c:v>5.375E6</c:v>
                </c:pt>
                <c:pt idx="5375">
                  <c:v>5.376E6</c:v>
                </c:pt>
                <c:pt idx="5376">
                  <c:v>5.377E6</c:v>
                </c:pt>
                <c:pt idx="5377">
                  <c:v>5.378E6</c:v>
                </c:pt>
                <c:pt idx="5378">
                  <c:v>5.379E6</c:v>
                </c:pt>
                <c:pt idx="5379">
                  <c:v>5.38E6</c:v>
                </c:pt>
                <c:pt idx="5380">
                  <c:v>5.381E6</c:v>
                </c:pt>
                <c:pt idx="5381">
                  <c:v>5.382E6</c:v>
                </c:pt>
                <c:pt idx="5382">
                  <c:v>5.383E6</c:v>
                </c:pt>
                <c:pt idx="5383">
                  <c:v>5.384E6</c:v>
                </c:pt>
                <c:pt idx="5384">
                  <c:v>5.385E6</c:v>
                </c:pt>
                <c:pt idx="5385">
                  <c:v>5.386E6</c:v>
                </c:pt>
                <c:pt idx="5386">
                  <c:v>5.387E6</c:v>
                </c:pt>
                <c:pt idx="5387">
                  <c:v>5.388E6</c:v>
                </c:pt>
                <c:pt idx="5388">
                  <c:v>5.389E6</c:v>
                </c:pt>
                <c:pt idx="5389">
                  <c:v>5.39E6</c:v>
                </c:pt>
                <c:pt idx="5390">
                  <c:v>5.391E6</c:v>
                </c:pt>
                <c:pt idx="5391">
                  <c:v>5.392E6</c:v>
                </c:pt>
                <c:pt idx="5392">
                  <c:v>5.393E6</c:v>
                </c:pt>
                <c:pt idx="5393">
                  <c:v>5.394E6</c:v>
                </c:pt>
                <c:pt idx="5394">
                  <c:v>5.395E6</c:v>
                </c:pt>
                <c:pt idx="5395">
                  <c:v>5.396E6</c:v>
                </c:pt>
                <c:pt idx="5396">
                  <c:v>5.397E6</c:v>
                </c:pt>
                <c:pt idx="5397">
                  <c:v>5.398E6</c:v>
                </c:pt>
                <c:pt idx="5398">
                  <c:v>5.399E6</c:v>
                </c:pt>
                <c:pt idx="5399">
                  <c:v>5.4E6</c:v>
                </c:pt>
                <c:pt idx="5400">
                  <c:v>5.401E6</c:v>
                </c:pt>
                <c:pt idx="5401">
                  <c:v>5.402E6</c:v>
                </c:pt>
                <c:pt idx="5402">
                  <c:v>5.403E6</c:v>
                </c:pt>
                <c:pt idx="5403">
                  <c:v>5.404E6</c:v>
                </c:pt>
                <c:pt idx="5404">
                  <c:v>5.405E6</c:v>
                </c:pt>
                <c:pt idx="5405">
                  <c:v>5.406E6</c:v>
                </c:pt>
                <c:pt idx="5406">
                  <c:v>5.407E6</c:v>
                </c:pt>
                <c:pt idx="5407">
                  <c:v>5.408E6</c:v>
                </c:pt>
                <c:pt idx="5408">
                  <c:v>5.409E6</c:v>
                </c:pt>
                <c:pt idx="5409">
                  <c:v>5.41E6</c:v>
                </c:pt>
                <c:pt idx="5410">
                  <c:v>5.411E6</c:v>
                </c:pt>
                <c:pt idx="5411">
                  <c:v>5.412E6</c:v>
                </c:pt>
                <c:pt idx="5412">
                  <c:v>5.413E6</c:v>
                </c:pt>
                <c:pt idx="5413">
                  <c:v>5.414E6</c:v>
                </c:pt>
                <c:pt idx="5414">
                  <c:v>5.415E6</c:v>
                </c:pt>
                <c:pt idx="5415">
                  <c:v>5.416E6</c:v>
                </c:pt>
                <c:pt idx="5416">
                  <c:v>5.417E6</c:v>
                </c:pt>
                <c:pt idx="5417">
                  <c:v>5.418E6</c:v>
                </c:pt>
                <c:pt idx="5418">
                  <c:v>5.419E6</c:v>
                </c:pt>
                <c:pt idx="5419">
                  <c:v>5.42E6</c:v>
                </c:pt>
                <c:pt idx="5420">
                  <c:v>5.421E6</c:v>
                </c:pt>
                <c:pt idx="5421">
                  <c:v>5.422E6</c:v>
                </c:pt>
                <c:pt idx="5422">
                  <c:v>5.423E6</c:v>
                </c:pt>
                <c:pt idx="5423">
                  <c:v>5.424E6</c:v>
                </c:pt>
                <c:pt idx="5424">
                  <c:v>5.425E6</c:v>
                </c:pt>
                <c:pt idx="5425">
                  <c:v>5.426E6</c:v>
                </c:pt>
                <c:pt idx="5426">
                  <c:v>5.427E6</c:v>
                </c:pt>
                <c:pt idx="5427">
                  <c:v>5.428E6</c:v>
                </c:pt>
                <c:pt idx="5428">
                  <c:v>5.429E6</c:v>
                </c:pt>
                <c:pt idx="5429">
                  <c:v>5.43E6</c:v>
                </c:pt>
                <c:pt idx="5430">
                  <c:v>5.431E6</c:v>
                </c:pt>
                <c:pt idx="5431">
                  <c:v>5.432E6</c:v>
                </c:pt>
                <c:pt idx="5432">
                  <c:v>5.433E6</c:v>
                </c:pt>
                <c:pt idx="5433">
                  <c:v>5.434E6</c:v>
                </c:pt>
                <c:pt idx="5434">
                  <c:v>5.435E6</c:v>
                </c:pt>
                <c:pt idx="5435">
                  <c:v>5.436E6</c:v>
                </c:pt>
                <c:pt idx="5436">
                  <c:v>5.437E6</c:v>
                </c:pt>
                <c:pt idx="5437">
                  <c:v>5.438E6</c:v>
                </c:pt>
                <c:pt idx="5438">
                  <c:v>5.439E6</c:v>
                </c:pt>
                <c:pt idx="5439">
                  <c:v>5.44E6</c:v>
                </c:pt>
                <c:pt idx="5440">
                  <c:v>5.441E6</c:v>
                </c:pt>
                <c:pt idx="5441">
                  <c:v>5.442E6</c:v>
                </c:pt>
                <c:pt idx="5442">
                  <c:v>5.443E6</c:v>
                </c:pt>
                <c:pt idx="5443">
                  <c:v>5.444E6</c:v>
                </c:pt>
                <c:pt idx="5444">
                  <c:v>5.445E6</c:v>
                </c:pt>
                <c:pt idx="5445">
                  <c:v>5.446E6</c:v>
                </c:pt>
                <c:pt idx="5446">
                  <c:v>5.447E6</c:v>
                </c:pt>
                <c:pt idx="5447">
                  <c:v>5.448E6</c:v>
                </c:pt>
                <c:pt idx="5448">
                  <c:v>5.449E6</c:v>
                </c:pt>
                <c:pt idx="5449">
                  <c:v>5.45E6</c:v>
                </c:pt>
                <c:pt idx="5450">
                  <c:v>5.451E6</c:v>
                </c:pt>
                <c:pt idx="5451">
                  <c:v>5.452E6</c:v>
                </c:pt>
                <c:pt idx="5452">
                  <c:v>5.453E6</c:v>
                </c:pt>
                <c:pt idx="5453">
                  <c:v>5.454E6</c:v>
                </c:pt>
                <c:pt idx="5454">
                  <c:v>5.455E6</c:v>
                </c:pt>
                <c:pt idx="5455">
                  <c:v>5.456E6</c:v>
                </c:pt>
                <c:pt idx="5456">
                  <c:v>5.457E6</c:v>
                </c:pt>
                <c:pt idx="5457">
                  <c:v>5.458E6</c:v>
                </c:pt>
                <c:pt idx="5458">
                  <c:v>5.459E6</c:v>
                </c:pt>
                <c:pt idx="5459">
                  <c:v>5.46E6</c:v>
                </c:pt>
                <c:pt idx="5460">
                  <c:v>5.461E6</c:v>
                </c:pt>
                <c:pt idx="5461">
                  <c:v>5.462E6</c:v>
                </c:pt>
                <c:pt idx="5462">
                  <c:v>5.463E6</c:v>
                </c:pt>
                <c:pt idx="5463">
                  <c:v>5.464E6</c:v>
                </c:pt>
                <c:pt idx="5464">
                  <c:v>5.465E6</c:v>
                </c:pt>
                <c:pt idx="5465">
                  <c:v>5.466E6</c:v>
                </c:pt>
                <c:pt idx="5466">
                  <c:v>5.467E6</c:v>
                </c:pt>
                <c:pt idx="5467">
                  <c:v>5.468E6</c:v>
                </c:pt>
                <c:pt idx="5468">
                  <c:v>5.469E6</c:v>
                </c:pt>
                <c:pt idx="5469">
                  <c:v>5.47E6</c:v>
                </c:pt>
                <c:pt idx="5470">
                  <c:v>5.471E6</c:v>
                </c:pt>
                <c:pt idx="5471">
                  <c:v>5.472E6</c:v>
                </c:pt>
                <c:pt idx="5472">
                  <c:v>5.473E6</c:v>
                </c:pt>
                <c:pt idx="5473">
                  <c:v>5.474E6</c:v>
                </c:pt>
                <c:pt idx="5474">
                  <c:v>5.475E6</c:v>
                </c:pt>
                <c:pt idx="5475">
                  <c:v>5.476E6</c:v>
                </c:pt>
                <c:pt idx="5476">
                  <c:v>5.477E6</c:v>
                </c:pt>
                <c:pt idx="5477">
                  <c:v>5.478E6</c:v>
                </c:pt>
                <c:pt idx="5478">
                  <c:v>5.479E6</c:v>
                </c:pt>
                <c:pt idx="5479">
                  <c:v>5.48E6</c:v>
                </c:pt>
                <c:pt idx="5480">
                  <c:v>5.481E6</c:v>
                </c:pt>
                <c:pt idx="5481">
                  <c:v>5.482E6</c:v>
                </c:pt>
                <c:pt idx="5482">
                  <c:v>5.483E6</c:v>
                </c:pt>
                <c:pt idx="5483">
                  <c:v>5.484E6</c:v>
                </c:pt>
                <c:pt idx="5484">
                  <c:v>5.485E6</c:v>
                </c:pt>
                <c:pt idx="5485">
                  <c:v>5.486E6</c:v>
                </c:pt>
                <c:pt idx="5486">
                  <c:v>5.487E6</c:v>
                </c:pt>
                <c:pt idx="5487">
                  <c:v>5.488E6</c:v>
                </c:pt>
                <c:pt idx="5488">
                  <c:v>5.489E6</c:v>
                </c:pt>
                <c:pt idx="5489">
                  <c:v>5.49E6</c:v>
                </c:pt>
                <c:pt idx="5490">
                  <c:v>5.491E6</c:v>
                </c:pt>
                <c:pt idx="5491">
                  <c:v>5.492E6</c:v>
                </c:pt>
                <c:pt idx="5492">
                  <c:v>5.493E6</c:v>
                </c:pt>
                <c:pt idx="5493">
                  <c:v>5.494E6</c:v>
                </c:pt>
                <c:pt idx="5494">
                  <c:v>5.495E6</c:v>
                </c:pt>
                <c:pt idx="5495">
                  <c:v>5.496E6</c:v>
                </c:pt>
                <c:pt idx="5496">
                  <c:v>5.497E6</c:v>
                </c:pt>
                <c:pt idx="5497">
                  <c:v>5.498E6</c:v>
                </c:pt>
                <c:pt idx="5498">
                  <c:v>5.499E6</c:v>
                </c:pt>
                <c:pt idx="5499">
                  <c:v>5.5E6</c:v>
                </c:pt>
                <c:pt idx="5500">
                  <c:v>5.501E6</c:v>
                </c:pt>
                <c:pt idx="5501">
                  <c:v>5.502E6</c:v>
                </c:pt>
                <c:pt idx="5502">
                  <c:v>5.503E6</c:v>
                </c:pt>
                <c:pt idx="5503">
                  <c:v>5.504E6</c:v>
                </c:pt>
                <c:pt idx="5504">
                  <c:v>5.505E6</c:v>
                </c:pt>
                <c:pt idx="5505">
                  <c:v>5.506E6</c:v>
                </c:pt>
                <c:pt idx="5506">
                  <c:v>5.507E6</c:v>
                </c:pt>
                <c:pt idx="5507">
                  <c:v>5.508E6</c:v>
                </c:pt>
                <c:pt idx="5508">
                  <c:v>5.509E6</c:v>
                </c:pt>
                <c:pt idx="5509">
                  <c:v>5.51E6</c:v>
                </c:pt>
                <c:pt idx="5510">
                  <c:v>5.511E6</c:v>
                </c:pt>
                <c:pt idx="5511">
                  <c:v>5.512E6</c:v>
                </c:pt>
                <c:pt idx="5512">
                  <c:v>5.513E6</c:v>
                </c:pt>
                <c:pt idx="5513">
                  <c:v>5.514E6</c:v>
                </c:pt>
                <c:pt idx="5514">
                  <c:v>5.515E6</c:v>
                </c:pt>
                <c:pt idx="5515">
                  <c:v>5.516E6</c:v>
                </c:pt>
                <c:pt idx="5516">
                  <c:v>5.517E6</c:v>
                </c:pt>
                <c:pt idx="5517">
                  <c:v>5.518E6</c:v>
                </c:pt>
                <c:pt idx="5518">
                  <c:v>5.519E6</c:v>
                </c:pt>
                <c:pt idx="5519">
                  <c:v>5.52E6</c:v>
                </c:pt>
                <c:pt idx="5520">
                  <c:v>5.521E6</c:v>
                </c:pt>
                <c:pt idx="5521">
                  <c:v>5.522E6</c:v>
                </c:pt>
                <c:pt idx="5522">
                  <c:v>5.523E6</c:v>
                </c:pt>
                <c:pt idx="5523">
                  <c:v>5.524E6</c:v>
                </c:pt>
                <c:pt idx="5524">
                  <c:v>5.525E6</c:v>
                </c:pt>
                <c:pt idx="5525">
                  <c:v>5.526E6</c:v>
                </c:pt>
                <c:pt idx="5526">
                  <c:v>5.527E6</c:v>
                </c:pt>
                <c:pt idx="5527">
                  <c:v>5.528E6</c:v>
                </c:pt>
                <c:pt idx="5528">
                  <c:v>5.529E6</c:v>
                </c:pt>
                <c:pt idx="5529">
                  <c:v>5.53E6</c:v>
                </c:pt>
                <c:pt idx="5530">
                  <c:v>5.531E6</c:v>
                </c:pt>
                <c:pt idx="5531">
                  <c:v>5.532E6</c:v>
                </c:pt>
                <c:pt idx="5532">
                  <c:v>5.533E6</c:v>
                </c:pt>
                <c:pt idx="5533">
                  <c:v>5.534E6</c:v>
                </c:pt>
                <c:pt idx="5534">
                  <c:v>5.535E6</c:v>
                </c:pt>
                <c:pt idx="5535">
                  <c:v>5.536E6</c:v>
                </c:pt>
                <c:pt idx="5536">
                  <c:v>5.537E6</c:v>
                </c:pt>
                <c:pt idx="5537">
                  <c:v>5.538E6</c:v>
                </c:pt>
                <c:pt idx="5538">
                  <c:v>5.539E6</c:v>
                </c:pt>
                <c:pt idx="5539">
                  <c:v>5.54E6</c:v>
                </c:pt>
                <c:pt idx="5540">
                  <c:v>5.541E6</c:v>
                </c:pt>
                <c:pt idx="5541">
                  <c:v>5.542E6</c:v>
                </c:pt>
                <c:pt idx="5542">
                  <c:v>5.543E6</c:v>
                </c:pt>
                <c:pt idx="5543">
                  <c:v>5.544E6</c:v>
                </c:pt>
                <c:pt idx="5544">
                  <c:v>5.545E6</c:v>
                </c:pt>
                <c:pt idx="5545">
                  <c:v>5.546E6</c:v>
                </c:pt>
                <c:pt idx="5546">
                  <c:v>5.547E6</c:v>
                </c:pt>
                <c:pt idx="5547">
                  <c:v>5.548E6</c:v>
                </c:pt>
                <c:pt idx="5548">
                  <c:v>5.549E6</c:v>
                </c:pt>
                <c:pt idx="5549">
                  <c:v>5.55E6</c:v>
                </c:pt>
                <c:pt idx="5550">
                  <c:v>5.551E6</c:v>
                </c:pt>
                <c:pt idx="5551">
                  <c:v>5.552E6</c:v>
                </c:pt>
                <c:pt idx="5552">
                  <c:v>5.553E6</c:v>
                </c:pt>
                <c:pt idx="5553">
                  <c:v>5.554E6</c:v>
                </c:pt>
                <c:pt idx="5554">
                  <c:v>5.555E6</c:v>
                </c:pt>
                <c:pt idx="5555">
                  <c:v>5.556E6</c:v>
                </c:pt>
                <c:pt idx="5556">
                  <c:v>5.557E6</c:v>
                </c:pt>
                <c:pt idx="5557">
                  <c:v>5.558E6</c:v>
                </c:pt>
                <c:pt idx="5558">
                  <c:v>5.559E6</c:v>
                </c:pt>
                <c:pt idx="5559">
                  <c:v>5.56E6</c:v>
                </c:pt>
                <c:pt idx="5560">
                  <c:v>5.561E6</c:v>
                </c:pt>
                <c:pt idx="5561">
                  <c:v>5.562E6</c:v>
                </c:pt>
                <c:pt idx="5562">
                  <c:v>5.563E6</c:v>
                </c:pt>
                <c:pt idx="5563">
                  <c:v>5.564E6</c:v>
                </c:pt>
                <c:pt idx="5564">
                  <c:v>5.565E6</c:v>
                </c:pt>
                <c:pt idx="5565">
                  <c:v>5.566E6</c:v>
                </c:pt>
                <c:pt idx="5566">
                  <c:v>5.567E6</c:v>
                </c:pt>
                <c:pt idx="5567">
                  <c:v>5.568E6</c:v>
                </c:pt>
                <c:pt idx="5568">
                  <c:v>5.569E6</c:v>
                </c:pt>
                <c:pt idx="5569">
                  <c:v>5.57E6</c:v>
                </c:pt>
                <c:pt idx="5570">
                  <c:v>5.571E6</c:v>
                </c:pt>
                <c:pt idx="5571">
                  <c:v>5.572E6</c:v>
                </c:pt>
                <c:pt idx="5572">
                  <c:v>5.573E6</c:v>
                </c:pt>
                <c:pt idx="5573">
                  <c:v>5.574E6</c:v>
                </c:pt>
                <c:pt idx="5574">
                  <c:v>5.575E6</c:v>
                </c:pt>
                <c:pt idx="5575">
                  <c:v>5.576E6</c:v>
                </c:pt>
                <c:pt idx="5576">
                  <c:v>5.577E6</c:v>
                </c:pt>
                <c:pt idx="5577">
                  <c:v>5.578E6</c:v>
                </c:pt>
                <c:pt idx="5578">
                  <c:v>5.579E6</c:v>
                </c:pt>
                <c:pt idx="5579">
                  <c:v>5.58E6</c:v>
                </c:pt>
                <c:pt idx="5580">
                  <c:v>5.581E6</c:v>
                </c:pt>
                <c:pt idx="5581">
                  <c:v>5.582E6</c:v>
                </c:pt>
                <c:pt idx="5582">
                  <c:v>5.583E6</c:v>
                </c:pt>
                <c:pt idx="5583">
                  <c:v>5.584E6</c:v>
                </c:pt>
                <c:pt idx="5584">
                  <c:v>5.585E6</c:v>
                </c:pt>
                <c:pt idx="5585">
                  <c:v>5.586E6</c:v>
                </c:pt>
                <c:pt idx="5586">
                  <c:v>5.587E6</c:v>
                </c:pt>
                <c:pt idx="5587">
                  <c:v>5.588E6</c:v>
                </c:pt>
                <c:pt idx="5588">
                  <c:v>5.589E6</c:v>
                </c:pt>
                <c:pt idx="5589">
                  <c:v>5.59E6</c:v>
                </c:pt>
                <c:pt idx="5590">
                  <c:v>5.591E6</c:v>
                </c:pt>
                <c:pt idx="5591">
                  <c:v>5.592E6</c:v>
                </c:pt>
                <c:pt idx="5592">
                  <c:v>5.593E6</c:v>
                </c:pt>
                <c:pt idx="5593">
                  <c:v>5.594E6</c:v>
                </c:pt>
                <c:pt idx="5594">
                  <c:v>5.595E6</c:v>
                </c:pt>
                <c:pt idx="5595">
                  <c:v>5.596E6</c:v>
                </c:pt>
                <c:pt idx="5596">
                  <c:v>5.597E6</c:v>
                </c:pt>
                <c:pt idx="5597">
                  <c:v>5.598E6</c:v>
                </c:pt>
                <c:pt idx="5598">
                  <c:v>5.599E6</c:v>
                </c:pt>
                <c:pt idx="5599">
                  <c:v>5.6E6</c:v>
                </c:pt>
                <c:pt idx="5600">
                  <c:v>5.601E6</c:v>
                </c:pt>
                <c:pt idx="5601">
                  <c:v>5.602E6</c:v>
                </c:pt>
                <c:pt idx="5602">
                  <c:v>5.603E6</c:v>
                </c:pt>
                <c:pt idx="5603">
                  <c:v>5.604E6</c:v>
                </c:pt>
                <c:pt idx="5604">
                  <c:v>5.605E6</c:v>
                </c:pt>
                <c:pt idx="5605">
                  <c:v>5.606E6</c:v>
                </c:pt>
                <c:pt idx="5606">
                  <c:v>5.607E6</c:v>
                </c:pt>
                <c:pt idx="5607">
                  <c:v>5.608E6</c:v>
                </c:pt>
                <c:pt idx="5608">
                  <c:v>5.609E6</c:v>
                </c:pt>
                <c:pt idx="5609">
                  <c:v>5.61E6</c:v>
                </c:pt>
                <c:pt idx="5610">
                  <c:v>5.611E6</c:v>
                </c:pt>
                <c:pt idx="5611">
                  <c:v>5.612E6</c:v>
                </c:pt>
                <c:pt idx="5612">
                  <c:v>5.613E6</c:v>
                </c:pt>
                <c:pt idx="5613">
                  <c:v>5.614E6</c:v>
                </c:pt>
                <c:pt idx="5614">
                  <c:v>5.615E6</c:v>
                </c:pt>
                <c:pt idx="5615">
                  <c:v>5.616E6</c:v>
                </c:pt>
                <c:pt idx="5616">
                  <c:v>5.617E6</c:v>
                </c:pt>
                <c:pt idx="5617">
                  <c:v>5.618E6</c:v>
                </c:pt>
                <c:pt idx="5618">
                  <c:v>5.619E6</c:v>
                </c:pt>
                <c:pt idx="5619">
                  <c:v>5.62E6</c:v>
                </c:pt>
                <c:pt idx="5620">
                  <c:v>5.621E6</c:v>
                </c:pt>
                <c:pt idx="5621">
                  <c:v>5.622E6</c:v>
                </c:pt>
                <c:pt idx="5622">
                  <c:v>5.623E6</c:v>
                </c:pt>
                <c:pt idx="5623">
                  <c:v>5.624E6</c:v>
                </c:pt>
                <c:pt idx="5624">
                  <c:v>5.625E6</c:v>
                </c:pt>
                <c:pt idx="5625">
                  <c:v>5.626E6</c:v>
                </c:pt>
                <c:pt idx="5626">
                  <c:v>5.627E6</c:v>
                </c:pt>
                <c:pt idx="5627">
                  <c:v>5.628E6</c:v>
                </c:pt>
                <c:pt idx="5628">
                  <c:v>5.629E6</c:v>
                </c:pt>
                <c:pt idx="5629">
                  <c:v>5.63E6</c:v>
                </c:pt>
                <c:pt idx="5630">
                  <c:v>5.631E6</c:v>
                </c:pt>
                <c:pt idx="5631">
                  <c:v>5.632E6</c:v>
                </c:pt>
                <c:pt idx="5632">
                  <c:v>5.633E6</c:v>
                </c:pt>
                <c:pt idx="5633">
                  <c:v>5.634E6</c:v>
                </c:pt>
                <c:pt idx="5634">
                  <c:v>5.635E6</c:v>
                </c:pt>
                <c:pt idx="5635">
                  <c:v>5.636E6</c:v>
                </c:pt>
                <c:pt idx="5636">
                  <c:v>5.637E6</c:v>
                </c:pt>
                <c:pt idx="5637">
                  <c:v>5.638E6</c:v>
                </c:pt>
                <c:pt idx="5638">
                  <c:v>5.639E6</c:v>
                </c:pt>
                <c:pt idx="5639">
                  <c:v>5.64E6</c:v>
                </c:pt>
                <c:pt idx="5640">
                  <c:v>5.641E6</c:v>
                </c:pt>
                <c:pt idx="5641">
                  <c:v>5.642E6</c:v>
                </c:pt>
                <c:pt idx="5642">
                  <c:v>5.643E6</c:v>
                </c:pt>
                <c:pt idx="5643">
                  <c:v>5.644E6</c:v>
                </c:pt>
                <c:pt idx="5644">
                  <c:v>5.645E6</c:v>
                </c:pt>
                <c:pt idx="5645">
                  <c:v>5.646E6</c:v>
                </c:pt>
                <c:pt idx="5646">
                  <c:v>5.647E6</c:v>
                </c:pt>
                <c:pt idx="5647">
                  <c:v>5.648E6</c:v>
                </c:pt>
                <c:pt idx="5648">
                  <c:v>5.649E6</c:v>
                </c:pt>
                <c:pt idx="5649">
                  <c:v>5.65E6</c:v>
                </c:pt>
                <c:pt idx="5650">
                  <c:v>5.651E6</c:v>
                </c:pt>
                <c:pt idx="5651">
                  <c:v>5.652E6</c:v>
                </c:pt>
                <c:pt idx="5652">
                  <c:v>5.653E6</c:v>
                </c:pt>
                <c:pt idx="5653">
                  <c:v>5.654E6</c:v>
                </c:pt>
                <c:pt idx="5654">
                  <c:v>5.655E6</c:v>
                </c:pt>
                <c:pt idx="5655">
                  <c:v>5.656E6</c:v>
                </c:pt>
                <c:pt idx="5656">
                  <c:v>5.657E6</c:v>
                </c:pt>
                <c:pt idx="5657">
                  <c:v>5.658E6</c:v>
                </c:pt>
                <c:pt idx="5658">
                  <c:v>5.659E6</c:v>
                </c:pt>
                <c:pt idx="5659">
                  <c:v>5.66E6</c:v>
                </c:pt>
                <c:pt idx="5660">
                  <c:v>5.661E6</c:v>
                </c:pt>
                <c:pt idx="5661">
                  <c:v>5.662E6</c:v>
                </c:pt>
                <c:pt idx="5662">
                  <c:v>5.663E6</c:v>
                </c:pt>
                <c:pt idx="5663">
                  <c:v>5.664E6</c:v>
                </c:pt>
                <c:pt idx="5664">
                  <c:v>5.665E6</c:v>
                </c:pt>
                <c:pt idx="5665">
                  <c:v>5.666E6</c:v>
                </c:pt>
                <c:pt idx="5666">
                  <c:v>5.667E6</c:v>
                </c:pt>
                <c:pt idx="5667">
                  <c:v>5.668E6</c:v>
                </c:pt>
                <c:pt idx="5668">
                  <c:v>5.669E6</c:v>
                </c:pt>
                <c:pt idx="5669">
                  <c:v>5.67E6</c:v>
                </c:pt>
                <c:pt idx="5670">
                  <c:v>5.671E6</c:v>
                </c:pt>
                <c:pt idx="5671">
                  <c:v>5.672E6</c:v>
                </c:pt>
                <c:pt idx="5672">
                  <c:v>5.673E6</c:v>
                </c:pt>
                <c:pt idx="5673">
                  <c:v>5.674E6</c:v>
                </c:pt>
                <c:pt idx="5674">
                  <c:v>5.675E6</c:v>
                </c:pt>
                <c:pt idx="5675">
                  <c:v>5.676E6</c:v>
                </c:pt>
                <c:pt idx="5676">
                  <c:v>5.677E6</c:v>
                </c:pt>
                <c:pt idx="5677">
                  <c:v>5.678E6</c:v>
                </c:pt>
                <c:pt idx="5678">
                  <c:v>5.679E6</c:v>
                </c:pt>
                <c:pt idx="5679">
                  <c:v>5.68E6</c:v>
                </c:pt>
                <c:pt idx="5680">
                  <c:v>5.681E6</c:v>
                </c:pt>
                <c:pt idx="5681">
                  <c:v>5.682E6</c:v>
                </c:pt>
                <c:pt idx="5682">
                  <c:v>5.683E6</c:v>
                </c:pt>
                <c:pt idx="5683">
                  <c:v>5.684E6</c:v>
                </c:pt>
                <c:pt idx="5684">
                  <c:v>5.685E6</c:v>
                </c:pt>
                <c:pt idx="5685">
                  <c:v>5.686E6</c:v>
                </c:pt>
                <c:pt idx="5686">
                  <c:v>5.687E6</c:v>
                </c:pt>
                <c:pt idx="5687">
                  <c:v>5.688E6</c:v>
                </c:pt>
                <c:pt idx="5688">
                  <c:v>5.689E6</c:v>
                </c:pt>
                <c:pt idx="5689">
                  <c:v>5.69E6</c:v>
                </c:pt>
                <c:pt idx="5690">
                  <c:v>5.691E6</c:v>
                </c:pt>
                <c:pt idx="5691">
                  <c:v>5.692E6</c:v>
                </c:pt>
                <c:pt idx="5692">
                  <c:v>5.693E6</c:v>
                </c:pt>
                <c:pt idx="5693">
                  <c:v>5.694E6</c:v>
                </c:pt>
                <c:pt idx="5694">
                  <c:v>5.695E6</c:v>
                </c:pt>
                <c:pt idx="5695">
                  <c:v>5.696E6</c:v>
                </c:pt>
                <c:pt idx="5696">
                  <c:v>5.697E6</c:v>
                </c:pt>
                <c:pt idx="5697">
                  <c:v>5.698E6</c:v>
                </c:pt>
                <c:pt idx="5698">
                  <c:v>5.699E6</c:v>
                </c:pt>
                <c:pt idx="5699">
                  <c:v>5.7E6</c:v>
                </c:pt>
                <c:pt idx="5700">
                  <c:v>5.701E6</c:v>
                </c:pt>
                <c:pt idx="5701">
                  <c:v>5.702E6</c:v>
                </c:pt>
                <c:pt idx="5702">
                  <c:v>5.703E6</c:v>
                </c:pt>
                <c:pt idx="5703">
                  <c:v>5.704E6</c:v>
                </c:pt>
                <c:pt idx="5704">
                  <c:v>5.705E6</c:v>
                </c:pt>
                <c:pt idx="5705">
                  <c:v>5.706E6</c:v>
                </c:pt>
                <c:pt idx="5706">
                  <c:v>5.707E6</c:v>
                </c:pt>
                <c:pt idx="5707">
                  <c:v>5.708E6</c:v>
                </c:pt>
                <c:pt idx="5708">
                  <c:v>5.709E6</c:v>
                </c:pt>
                <c:pt idx="5709">
                  <c:v>5.71E6</c:v>
                </c:pt>
                <c:pt idx="5710">
                  <c:v>5.711E6</c:v>
                </c:pt>
                <c:pt idx="5711">
                  <c:v>5.712E6</c:v>
                </c:pt>
                <c:pt idx="5712">
                  <c:v>5.713E6</c:v>
                </c:pt>
                <c:pt idx="5713">
                  <c:v>5.714E6</c:v>
                </c:pt>
                <c:pt idx="5714">
                  <c:v>5.715E6</c:v>
                </c:pt>
                <c:pt idx="5715">
                  <c:v>5.716E6</c:v>
                </c:pt>
                <c:pt idx="5716">
                  <c:v>5.717E6</c:v>
                </c:pt>
                <c:pt idx="5717">
                  <c:v>5.718E6</c:v>
                </c:pt>
                <c:pt idx="5718">
                  <c:v>5.719E6</c:v>
                </c:pt>
                <c:pt idx="5719">
                  <c:v>5.72E6</c:v>
                </c:pt>
                <c:pt idx="5720">
                  <c:v>5.721E6</c:v>
                </c:pt>
                <c:pt idx="5721">
                  <c:v>5.722E6</c:v>
                </c:pt>
                <c:pt idx="5722">
                  <c:v>5.723E6</c:v>
                </c:pt>
                <c:pt idx="5723">
                  <c:v>5.724E6</c:v>
                </c:pt>
                <c:pt idx="5724">
                  <c:v>5.725E6</c:v>
                </c:pt>
                <c:pt idx="5725">
                  <c:v>5.726E6</c:v>
                </c:pt>
                <c:pt idx="5726">
                  <c:v>5.727E6</c:v>
                </c:pt>
                <c:pt idx="5727">
                  <c:v>5.728E6</c:v>
                </c:pt>
                <c:pt idx="5728">
                  <c:v>5.729E6</c:v>
                </c:pt>
                <c:pt idx="5729">
                  <c:v>5.73E6</c:v>
                </c:pt>
                <c:pt idx="5730">
                  <c:v>5.731E6</c:v>
                </c:pt>
                <c:pt idx="5731">
                  <c:v>5.732E6</c:v>
                </c:pt>
                <c:pt idx="5732">
                  <c:v>5.733E6</c:v>
                </c:pt>
                <c:pt idx="5733">
                  <c:v>5.734E6</c:v>
                </c:pt>
                <c:pt idx="5734">
                  <c:v>5.735E6</c:v>
                </c:pt>
                <c:pt idx="5735">
                  <c:v>5.736E6</c:v>
                </c:pt>
                <c:pt idx="5736">
                  <c:v>5.737E6</c:v>
                </c:pt>
                <c:pt idx="5737">
                  <c:v>5.738E6</c:v>
                </c:pt>
                <c:pt idx="5738">
                  <c:v>5.739E6</c:v>
                </c:pt>
                <c:pt idx="5739">
                  <c:v>5.74E6</c:v>
                </c:pt>
                <c:pt idx="5740">
                  <c:v>5.741E6</c:v>
                </c:pt>
                <c:pt idx="5741">
                  <c:v>5.742E6</c:v>
                </c:pt>
                <c:pt idx="5742">
                  <c:v>5.743E6</c:v>
                </c:pt>
                <c:pt idx="5743">
                  <c:v>5.744E6</c:v>
                </c:pt>
                <c:pt idx="5744">
                  <c:v>5.745E6</c:v>
                </c:pt>
                <c:pt idx="5745">
                  <c:v>5.746E6</c:v>
                </c:pt>
                <c:pt idx="5746">
                  <c:v>5.747E6</c:v>
                </c:pt>
                <c:pt idx="5747">
                  <c:v>5.748E6</c:v>
                </c:pt>
                <c:pt idx="5748">
                  <c:v>5.749E6</c:v>
                </c:pt>
                <c:pt idx="5749">
                  <c:v>5.75E6</c:v>
                </c:pt>
                <c:pt idx="5750">
                  <c:v>5.751E6</c:v>
                </c:pt>
                <c:pt idx="5751">
                  <c:v>5.752E6</c:v>
                </c:pt>
                <c:pt idx="5752">
                  <c:v>5.753E6</c:v>
                </c:pt>
                <c:pt idx="5753">
                  <c:v>5.754E6</c:v>
                </c:pt>
                <c:pt idx="5754">
                  <c:v>5.755E6</c:v>
                </c:pt>
                <c:pt idx="5755">
                  <c:v>5.756E6</c:v>
                </c:pt>
                <c:pt idx="5756">
                  <c:v>5.757E6</c:v>
                </c:pt>
                <c:pt idx="5757">
                  <c:v>5.758E6</c:v>
                </c:pt>
                <c:pt idx="5758">
                  <c:v>5.759E6</c:v>
                </c:pt>
                <c:pt idx="5759">
                  <c:v>5.76E6</c:v>
                </c:pt>
                <c:pt idx="5760">
                  <c:v>5.761E6</c:v>
                </c:pt>
                <c:pt idx="5761">
                  <c:v>5.762E6</c:v>
                </c:pt>
                <c:pt idx="5762">
                  <c:v>5.763E6</c:v>
                </c:pt>
                <c:pt idx="5763">
                  <c:v>5.764E6</c:v>
                </c:pt>
                <c:pt idx="5764">
                  <c:v>5.765E6</c:v>
                </c:pt>
                <c:pt idx="5765">
                  <c:v>5.766E6</c:v>
                </c:pt>
                <c:pt idx="5766">
                  <c:v>5.767E6</c:v>
                </c:pt>
                <c:pt idx="5767">
                  <c:v>5.768E6</c:v>
                </c:pt>
                <c:pt idx="5768">
                  <c:v>5.769E6</c:v>
                </c:pt>
                <c:pt idx="5769">
                  <c:v>5.77E6</c:v>
                </c:pt>
                <c:pt idx="5770">
                  <c:v>5.771E6</c:v>
                </c:pt>
                <c:pt idx="5771">
                  <c:v>5.772E6</c:v>
                </c:pt>
                <c:pt idx="5772">
                  <c:v>5.773E6</c:v>
                </c:pt>
                <c:pt idx="5773">
                  <c:v>5.774E6</c:v>
                </c:pt>
                <c:pt idx="5774">
                  <c:v>5.775E6</c:v>
                </c:pt>
                <c:pt idx="5775">
                  <c:v>5.776E6</c:v>
                </c:pt>
                <c:pt idx="5776">
                  <c:v>5.777E6</c:v>
                </c:pt>
                <c:pt idx="5777">
                  <c:v>5.778E6</c:v>
                </c:pt>
                <c:pt idx="5778">
                  <c:v>5.779E6</c:v>
                </c:pt>
                <c:pt idx="5779">
                  <c:v>5.78E6</c:v>
                </c:pt>
                <c:pt idx="5780">
                  <c:v>5.781E6</c:v>
                </c:pt>
                <c:pt idx="5781">
                  <c:v>5.782E6</c:v>
                </c:pt>
                <c:pt idx="5782">
                  <c:v>5.783E6</c:v>
                </c:pt>
                <c:pt idx="5783">
                  <c:v>5.784E6</c:v>
                </c:pt>
                <c:pt idx="5784">
                  <c:v>5.785E6</c:v>
                </c:pt>
                <c:pt idx="5785">
                  <c:v>5.786E6</c:v>
                </c:pt>
                <c:pt idx="5786">
                  <c:v>5.787E6</c:v>
                </c:pt>
                <c:pt idx="5787">
                  <c:v>5.788E6</c:v>
                </c:pt>
                <c:pt idx="5788">
                  <c:v>5.789E6</c:v>
                </c:pt>
                <c:pt idx="5789">
                  <c:v>5.79E6</c:v>
                </c:pt>
                <c:pt idx="5790">
                  <c:v>5.791E6</c:v>
                </c:pt>
                <c:pt idx="5791">
                  <c:v>5.792E6</c:v>
                </c:pt>
                <c:pt idx="5792">
                  <c:v>5.793E6</c:v>
                </c:pt>
                <c:pt idx="5793">
                  <c:v>5.794E6</c:v>
                </c:pt>
                <c:pt idx="5794">
                  <c:v>5.795E6</c:v>
                </c:pt>
                <c:pt idx="5795">
                  <c:v>5.796E6</c:v>
                </c:pt>
                <c:pt idx="5796">
                  <c:v>5.797E6</c:v>
                </c:pt>
                <c:pt idx="5797">
                  <c:v>5.798E6</c:v>
                </c:pt>
                <c:pt idx="5798">
                  <c:v>5.799E6</c:v>
                </c:pt>
                <c:pt idx="5799">
                  <c:v>5.8E6</c:v>
                </c:pt>
                <c:pt idx="5800">
                  <c:v>5.801E6</c:v>
                </c:pt>
                <c:pt idx="5801">
                  <c:v>5.802E6</c:v>
                </c:pt>
                <c:pt idx="5802">
                  <c:v>5.803E6</c:v>
                </c:pt>
                <c:pt idx="5803">
                  <c:v>5.804E6</c:v>
                </c:pt>
                <c:pt idx="5804">
                  <c:v>5.805E6</c:v>
                </c:pt>
                <c:pt idx="5805">
                  <c:v>5.806E6</c:v>
                </c:pt>
                <c:pt idx="5806">
                  <c:v>5.807E6</c:v>
                </c:pt>
                <c:pt idx="5807">
                  <c:v>5.808E6</c:v>
                </c:pt>
                <c:pt idx="5808">
                  <c:v>5.809E6</c:v>
                </c:pt>
                <c:pt idx="5809">
                  <c:v>5.81E6</c:v>
                </c:pt>
                <c:pt idx="5810">
                  <c:v>5.811E6</c:v>
                </c:pt>
                <c:pt idx="5811">
                  <c:v>5.812E6</c:v>
                </c:pt>
                <c:pt idx="5812">
                  <c:v>5.813E6</c:v>
                </c:pt>
                <c:pt idx="5813">
                  <c:v>5.814E6</c:v>
                </c:pt>
                <c:pt idx="5814">
                  <c:v>5.815E6</c:v>
                </c:pt>
                <c:pt idx="5815">
                  <c:v>5.816E6</c:v>
                </c:pt>
                <c:pt idx="5816">
                  <c:v>5.817E6</c:v>
                </c:pt>
                <c:pt idx="5817">
                  <c:v>5.818E6</c:v>
                </c:pt>
                <c:pt idx="5818">
                  <c:v>5.819E6</c:v>
                </c:pt>
                <c:pt idx="5819">
                  <c:v>5.82E6</c:v>
                </c:pt>
                <c:pt idx="5820">
                  <c:v>5.821E6</c:v>
                </c:pt>
                <c:pt idx="5821">
                  <c:v>5.822E6</c:v>
                </c:pt>
                <c:pt idx="5822">
                  <c:v>5.823E6</c:v>
                </c:pt>
                <c:pt idx="5823">
                  <c:v>5.824E6</c:v>
                </c:pt>
                <c:pt idx="5824">
                  <c:v>5.825E6</c:v>
                </c:pt>
                <c:pt idx="5825">
                  <c:v>5.826E6</c:v>
                </c:pt>
                <c:pt idx="5826">
                  <c:v>5.827E6</c:v>
                </c:pt>
                <c:pt idx="5827">
                  <c:v>5.828E6</c:v>
                </c:pt>
                <c:pt idx="5828">
                  <c:v>5.829E6</c:v>
                </c:pt>
                <c:pt idx="5829">
                  <c:v>5.83E6</c:v>
                </c:pt>
                <c:pt idx="5830">
                  <c:v>5.831E6</c:v>
                </c:pt>
                <c:pt idx="5831">
                  <c:v>5.832E6</c:v>
                </c:pt>
                <c:pt idx="5832">
                  <c:v>5.833E6</c:v>
                </c:pt>
                <c:pt idx="5833">
                  <c:v>5.834E6</c:v>
                </c:pt>
                <c:pt idx="5834">
                  <c:v>5.835E6</c:v>
                </c:pt>
                <c:pt idx="5835">
                  <c:v>5.836E6</c:v>
                </c:pt>
                <c:pt idx="5836">
                  <c:v>5.837E6</c:v>
                </c:pt>
                <c:pt idx="5837">
                  <c:v>5.838E6</c:v>
                </c:pt>
                <c:pt idx="5838">
                  <c:v>5.839E6</c:v>
                </c:pt>
                <c:pt idx="5839">
                  <c:v>5.84E6</c:v>
                </c:pt>
                <c:pt idx="5840">
                  <c:v>5.841E6</c:v>
                </c:pt>
                <c:pt idx="5841">
                  <c:v>5.842E6</c:v>
                </c:pt>
                <c:pt idx="5842">
                  <c:v>5.843E6</c:v>
                </c:pt>
                <c:pt idx="5843">
                  <c:v>5.844E6</c:v>
                </c:pt>
                <c:pt idx="5844">
                  <c:v>5.845E6</c:v>
                </c:pt>
                <c:pt idx="5845">
                  <c:v>5.846E6</c:v>
                </c:pt>
                <c:pt idx="5846">
                  <c:v>5.847E6</c:v>
                </c:pt>
                <c:pt idx="5847">
                  <c:v>5.848E6</c:v>
                </c:pt>
                <c:pt idx="5848">
                  <c:v>5.849E6</c:v>
                </c:pt>
                <c:pt idx="5849">
                  <c:v>5.85E6</c:v>
                </c:pt>
                <c:pt idx="5850">
                  <c:v>5.851E6</c:v>
                </c:pt>
                <c:pt idx="5851">
                  <c:v>5.852E6</c:v>
                </c:pt>
                <c:pt idx="5852">
                  <c:v>5.853E6</c:v>
                </c:pt>
                <c:pt idx="5853">
                  <c:v>5.854E6</c:v>
                </c:pt>
                <c:pt idx="5854">
                  <c:v>5.855E6</c:v>
                </c:pt>
                <c:pt idx="5855">
                  <c:v>5.856E6</c:v>
                </c:pt>
                <c:pt idx="5856">
                  <c:v>5.857E6</c:v>
                </c:pt>
                <c:pt idx="5857">
                  <c:v>5.858E6</c:v>
                </c:pt>
                <c:pt idx="5858">
                  <c:v>5.859E6</c:v>
                </c:pt>
                <c:pt idx="5859">
                  <c:v>5.86E6</c:v>
                </c:pt>
                <c:pt idx="5860">
                  <c:v>5.861E6</c:v>
                </c:pt>
                <c:pt idx="5861">
                  <c:v>5.862E6</c:v>
                </c:pt>
                <c:pt idx="5862">
                  <c:v>5.863E6</c:v>
                </c:pt>
                <c:pt idx="5863">
                  <c:v>5.864E6</c:v>
                </c:pt>
                <c:pt idx="5864">
                  <c:v>5.865E6</c:v>
                </c:pt>
                <c:pt idx="5865">
                  <c:v>5.866E6</c:v>
                </c:pt>
                <c:pt idx="5866">
                  <c:v>5.867E6</c:v>
                </c:pt>
                <c:pt idx="5867">
                  <c:v>5.868E6</c:v>
                </c:pt>
                <c:pt idx="5868">
                  <c:v>5.869E6</c:v>
                </c:pt>
                <c:pt idx="5869">
                  <c:v>5.87E6</c:v>
                </c:pt>
                <c:pt idx="5870">
                  <c:v>5.871E6</c:v>
                </c:pt>
                <c:pt idx="5871">
                  <c:v>5.872E6</c:v>
                </c:pt>
                <c:pt idx="5872">
                  <c:v>5.873E6</c:v>
                </c:pt>
                <c:pt idx="5873">
                  <c:v>5.874E6</c:v>
                </c:pt>
                <c:pt idx="5874">
                  <c:v>5.875E6</c:v>
                </c:pt>
                <c:pt idx="5875">
                  <c:v>5.876E6</c:v>
                </c:pt>
                <c:pt idx="5876">
                  <c:v>5.877E6</c:v>
                </c:pt>
                <c:pt idx="5877">
                  <c:v>5.878E6</c:v>
                </c:pt>
                <c:pt idx="5878">
                  <c:v>5.879E6</c:v>
                </c:pt>
                <c:pt idx="5879">
                  <c:v>5.88E6</c:v>
                </c:pt>
                <c:pt idx="5880">
                  <c:v>5.881E6</c:v>
                </c:pt>
                <c:pt idx="5881">
                  <c:v>5.882E6</c:v>
                </c:pt>
                <c:pt idx="5882">
                  <c:v>5.883E6</c:v>
                </c:pt>
                <c:pt idx="5883">
                  <c:v>5.884E6</c:v>
                </c:pt>
                <c:pt idx="5884">
                  <c:v>5.885E6</c:v>
                </c:pt>
                <c:pt idx="5885">
                  <c:v>5.886E6</c:v>
                </c:pt>
                <c:pt idx="5886">
                  <c:v>5.887E6</c:v>
                </c:pt>
                <c:pt idx="5887">
                  <c:v>5.888E6</c:v>
                </c:pt>
                <c:pt idx="5888">
                  <c:v>5.889E6</c:v>
                </c:pt>
                <c:pt idx="5889">
                  <c:v>5.89E6</c:v>
                </c:pt>
                <c:pt idx="5890">
                  <c:v>5.891E6</c:v>
                </c:pt>
                <c:pt idx="5891">
                  <c:v>5.892E6</c:v>
                </c:pt>
                <c:pt idx="5892">
                  <c:v>5.893E6</c:v>
                </c:pt>
                <c:pt idx="5893">
                  <c:v>5.894E6</c:v>
                </c:pt>
                <c:pt idx="5894">
                  <c:v>5.895E6</c:v>
                </c:pt>
                <c:pt idx="5895">
                  <c:v>5.896E6</c:v>
                </c:pt>
                <c:pt idx="5896">
                  <c:v>5.897E6</c:v>
                </c:pt>
                <c:pt idx="5897">
                  <c:v>5.898E6</c:v>
                </c:pt>
                <c:pt idx="5898">
                  <c:v>5.899E6</c:v>
                </c:pt>
                <c:pt idx="5899">
                  <c:v>5.9E6</c:v>
                </c:pt>
                <c:pt idx="5900">
                  <c:v>5.901E6</c:v>
                </c:pt>
                <c:pt idx="5901">
                  <c:v>5.902E6</c:v>
                </c:pt>
                <c:pt idx="5902">
                  <c:v>5.903E6</c:v>
                </c:pt>
                <c:pt idx="5903">
                  <c:v>5.904E6</c:v>
                </c:pt>
                <c:pt idx="5904">
                  <c:v>5.905E6</c:v>
                </c:pt>
                <c:pt idx="5905">
                  <c:v>5.906E6</c:v>
                </c:pt>
                <c:pt idx="5906">
                  <c:v>5.907E6</c:v>
                </c:pt>
                <c:pt idx="5907">
                  <c:v>5.908E6</c:v>
                </c:pt>
                <c:pt idx="5908">
                  <c:v>5.909E6</c:v>
                </c:pt>
                <c:pt idx="5909">
                  <c:v>5.91E6</c:v>
                </c:pt>
                <c:pt idx="5910">
                  <c:v>5.911E6</c:v>
                </c:pt>
                <c:pt idx="5911">
                  <c:v>5.912E6</c:v>
                </c:pt>
                <c:pt idx="5912">
                  <c:v>5.913E6</c:v>
                </c:pt>
                <c:pt idx="5913">
                  <c:v>5.914E6</c:v>
                </c:pt>
                <c:pt idx="5914">
                  <c:v>5.915E6</c:v>
                </c:pt>
                <c:pt idx="5915">
                  <c:v>5.916E6</c:v>
                </c:pt>
                <c:pt idx="5916">
                  <c:v>5.917E6</c:v>
                </c:pt>
                <c:pt idx="5917">
                  <c:v>5.918E6</c:v>
                </c:pt>
                <c:pt idx="5918">
                  <c:v>5.919E6</c:v>
                </c:pt>
                <c:pt idx="5919">
                  <c:v>5.92E6</c:v>
                </c:pt>
                <c:pt idx="5920">
                  <c:v>5.921E6</c:v>
                </c:pt>
                <c:pt idx="5921">
                  <c:v>5.922E6</c:v>
                </c:pt>
                <c:pt idx="5922">
                  <c:v>5.923E6</c:v>
                </c:pt>
                <c:pt idx="5923">
                  <c:v>5.924E6</c:v>
                </c:pt>
                <c:pt idx="5924">
                  <c:v>5.925E6</c:v>
                </c:pt>
                <c:pt idx="5925">
                  <c:v>5.926E6</c:v>
                </c:pt>
                <c:pt idx="5926">
                  <c:v>5.927E6</c:v>
                </c:pt>
                <c:pt idx="5927">
                  <c:v>5.928E6</c:v>
                </c:pt>
                <c:pt idx="5928">
                  <c:v>5.929E6</c:v>
                </c:pt>
                <c:pt idx="5929">
                  <c:v>5.93E6</c:v>
                </c:pt>
                <c:pt idx="5930">
                  <c:v>5.931E6</c:v>
                </c:pt>
                <c:pt idx="5931">
                  <c:v>5.932E6</c:v>
                </c:pt>
                <c:pt idx="5932">
                  <c:v>5.933E6</c:v>
                </c:pt>
                <c:pt idx="5933">
                  <c:v>5.934E6</c:v>
                </c:pt>
                <c:pt idx="5934">
                  <c:v>5.935E6</c:v>
                </c:pt>
                <c:pt idx="5935">
                  <c:v>5.936E6</c:v>
                </c:pt>
                <c:pt idx="5936">
                  <c:v>5.937E6</c:v>
                </c:pt>
                <c:pt idx="5937">
                  <c:v>5.938E6</c:v>
                </c:pt>
                <c:pt idx="5938">
                  <c:v>5.939E6</c:v>
                </c:pt>
                <c:pt idx="5939">
                  <c:v>5.94E6</c:v>
                </c:pt>
                <c:pt idx="5940">
                  <c:v>5.941E6</c:v>
                </c:pt>
                <c:pt idx="5941">
                  <c:v>5.942E6</c:v>
                </c:pt>
                <c:pt idx="5942">
                  <c:v>5.943E6</c:v>
                </c:pt>
                <c:pt idx="5943">
                  <c:v>5.944E6</c:v>
                </c:pt>
                <c:pt idx="5944">
                  <c:v>5.945E6</c:v>
                </c:pt>
                <c:pt idx="5945">
                  <c:v>5.946E6</c:v>
                </c:pt>
                <c:pt idx="5946">
                  <c:v>5.947E6</c:v>
                </c:pt>
                <c:pt idx="5947">
                  <c:v>5.948E6</c:v>
                </c:pt>
                <c:pt idx="5948">
                  <c:v>5.949E6</c:v>
                </c:pt>
                <c:pt idx="5949">
                  <c:v>5.95E6</c:v>
                </c:pt>
                <c:pt idx="5950">
                  <c:v>5.951E6</c:v>
                </c:pt>
                <c:pt idx="5951">
                  <c:v>5.952E6</c:v>
                </c:pt>
                <c:pt idx="5952">
                  <c:v>5.953E6</c:v>
                </c:pt>
                <c:pt idx="5953">
                  <c:v>5.954E6</c:v>
                </c:pt>
                <c:pt idx="5954">
                  <c:v>5.955E6</c:v>
                </c:pt>
                <c:pt idx="5955">
                  <c:v>5.956E6</c:v>
                </c:pt>
                <c:pt idx="5956">
                  <c:v>5.957E6</c:v>
                </c:pt>
                <c:pt idx="5957">
                  <c:v>5.958E6</c:v>
                </c:pt>
                <c:pt idx="5958">
                  <c:v>5.959E6</c:v>
                </c:pt>
                <c:pt idx="5959">
                  <c:v>5.96E6</c:v>
                </c:pt>
                <c:pt idx="5960">
                  <c:v>5.961E6</c:v>
                </c:pt>
                <c:pt idx="5961">
                  <c:v>5.962E6</c:v>
                </c:pt>
                <c:pt idx="5962">
                  <c:v>5.963E6</c:v>
                </c:pt>
                <c:pt idx="5963">
                  <c:v>5.964E6</c:v>
                </c:pt>
                <c:pt idx="5964">
                  <c:v>5.965E6</c:v>
                </c:pt>
                <c:pt idx="5965">
                  <c:v>5.966E6</c:v>
                </c:pt>
                <c:pt idx="5966">
                  <c:v>5.967E6</c:v>
                </c:pt>
                <c:pt idx="5967">
                  <c:v>5.968E6</c:v>
                </c:pt>
                <c:pt idx="5968">
                  <c:v>5.969E6</c:v>
                </c:pt>
                <c:pt idx="5969">
                  <c:v>5.97E6</c:v>
                </c:pt>
                <c:pt idx="5970">
                  <c:v>5.971E6</c:v>
                </c:pt>
                <c:pt idx="5971">
                  <c:v>5.972E6</c:v>
                </c:pt>
                <c:pt idx="5972">
                  <c:v>5.973E6</c:v>
                </c:pt>
                <c:pt idx="5973">
                  <c:v>5.974E6</c:v>
                </c:pt>
                <c:pt idx="5974">
                  <c:v>5.975E6</c:v>
                </c:pt>
                <c:pt idx="5975">
                  <c:v>5.976E6</c:v>
                </c:pt>
                <c:pt idx="5976">
                  <c:v>5.977E6</c:v>
                </c:pt>
                <c:pt idx="5977">
                  <c:v>5.978E6</c:v>
                </c:pt>
                <c:pt idx="5978">
                  <c:v>5.979E6</c:v>
                </c:pt>
                <c:pt idx="5979">
                  <c:v>5.98E6</c:v>
                </c:pt>
                <c:pt idx="5980">
                  <c:v>5.981E6</c:v>
                </c:pt>
                <c:pt idx="5981">
                  <c:v>5.982E6</c:v>
                </c:pt>
                <c:pt idx="5982">
                  <c:v>5.983E6</c:v>
                </c:pt>
                <c:pt idx="5983">
                  <c:v>5.984E6</c:v>
                </c:pt>
                <c:pt idx="5984">
                  <c:v>5.985E6</c:v>
                </c:pt>
                <c:pt idx="5985">
                  <c:v>5.986E6</c:v>
                </c:pt>
                <c:pt idx="5986">
                  <c:v>5.987E6</c:v>
                </c:pt>
                <c:pt idx="5987">
                  <c:v>5.988E6</c:v>
                </c:pt>
                <c:pt idx="5988">
                  <c:v>5.989E6</c:v>
                </c:pt>
                <c:pt idx="5989">
                  <c:v>5.99E6</c:v>
                </c:pt>
                <c:pt idx="5990">
                  <c:v>5.991E6</c:v>
                </c:pt>
                <c:pt idx="5991">
                  <c:v>5.992E6</c:v>
                </c:pt>
                <c:pt idx="5992">
                  <c:v>5.993E6</c:v>
                </c:pt>
                <c:pt idx="5993">
                  <c:v>5.994E6</c:v>
                </c:pt>
                <c:pt idx="5994">
                  <c:v>5.995E6</c:v>
                </c:pt>
                <c:pt idx="5995">
                  <c:v>5.996E6</c:v>
                </c:pt>
                <c:pt idx="5996">
                  <c:v>5.997E6</c:v>
                </c:pt>
                <c:pt idx="5997">
                  <c:v>5.998E6</c:v>
                </c:pt>
                <c:pt idx="5998">
                  <c:v>5.999E6</c:v>
                </c:pt>
                <c:pt idx="5999">
                  <c:v>6.0E6</c:v>
                </c:pt>
                <c:pt idx="6000">
                  <c:v>6.001E6</c:v>
                </c:pt>
                <c:pt idx="6001">
                  <c:v>6.002E6</c:v>
                </c:pt>
                <c:pt idx="6002">
                  <c:v>6.003E6</c:v>
                </c:pt>
                <c:pt idx="6003">
                  <c:v>6.004E6</c:v>
                </c:pt>
                <c:pt idx="6004">
                  <c:v>6.005E6</c:v>
                </c:pt>
                <c:pt idx="6005">
                  <c:v>6.006E6</c:v>
                </c:pt>
                <c:pt idx="6006">
                  <c:v>6.007E6</c:v>
                </c:pt>
                <c:pt idx="6007">
                  <c:v>6.008E6</c:v>
                </c:pt>
                <c:pt idx="6008">
                  <c:v>6.009E6</c:v>
                </c:pt>
                <c:pt idx="6009">
                  <c:v>6.01E6</c:v>
                </c:pt>
                <c:pt idx="6010">
                  <c:v>6.011E6</c:v>
                </c:pt>
                <c:pt idx="6011">
                  <c:v>6.012E6</c:v>
                </c:pt>
                <c:pt idx="6012">
                  <c:v>6.013E6</c:v>
                </c:pt>
                <c:pt idx="6013">
                  <c:v>6.014E6</c:v>
                </c:pt>
                <c:pt idx="6014">
                  <c:v>6.015E6</c:v>
                </c:pt>
                <c:pt idx="6015">
                  <c:v>6.016E6</c:v>
                </c:pt>
                <c:pt idx="6016">
                  <c:v>6.017E6</c:v>
                </c:pt>
                <c:pt idx="6017">
                  <c:v>6.018E6</c:v>
                </c:pt>
                <c:pt idx="6018">
                  <c:v>6.019E6</c:v>
                </c:pt>
                <c:pt idx="6019">
                  <c:v>6.02E6</c:v>
                </c:pt>
                <c:pt idx="6020">
                  <c:v>6.021E6</c:v>
                </c:pt>
                <c:pt idx="6021">
                  <c:v>6.022E6</c:v>
                </c:pt>
                <c:pt idx="6022">
                  <c:v>6.023E6</c:v>
                </c:pt>
                <c:pt idx="6023">
                  <c:v>6.024E6</c:v>
                </c:pt>
                <c:pt idx="6024">
                  <c:v>6.025E6</c:v>
                </c:pt>
                <c:pt idx="6025">
                  <c:v>6.026E6</c:v>
                </c:pt>
                <c:pt idx="6026">
                  <c:v>6.027E6</c:v>
                </c:pt>
                <c:pt idx="6027">
                  <c:v>6.028E6</c:v>
                </c:pt>
                <c:pt idx="6028">
                  <c:v>6.029E6</c:v>
                </c:pt>
                <c:pt idx="6029">
                  <c:v>6.03E6</c:v>
                </c:pt>
                <c:pt idx="6030">
                  <c:v>6.031E6</c:v>
                </c:pt>
                <c:pt idx="6031">
                  <c:v>6.032E6</c:v>
                </c:pt>
                <c:pt idx="6032">
                  <c:v>6.033E6</c:v>
                </c:pt>
                <c:pt idx="6033">
                  <c:v>6.034E6</c:v>
                </c:pt>
                <c:pt idx="6034">
                  <c:v>6.035E6</c:v>
                </c:pt>
                <c:pt idx="6035">
                  <c:v>6.036E6</c:v>
                </c:pt>
                <c:pt idx="6036">
                  <c:v>6.037E6</c:v>
                </c:pt>
                <c:pt idx="6037">
                  <c:v>6.038E6</c:v>
                </c:pt>
                <c:pt idx="6038">
                  <c:v>6.039E6</c:v>
                </c:pt>
                <c:pt idx="6039">
                  <c:v>6.04E6</c:v>
                </c:pt>
                <c:pt idx="6040">
                  <c:v>6.041E6</c:v>
                </c:pt>
                <c:pt idx="6041">
                  <c:v>6.042E6</c:v>
                </c:pt>
                <c:pt idx="6042">
                  <c:v>6.043E6</c:v>
                </c:pt>
                <c:pt idx="6043">
                  <c:v>6.044E6</c:v>
                </c:pt>
                <c:pt idx="6044">
                  <c:v>6.045E6</c:v>
                </c:pt>
                <c:pt idx="6045">
                  <c:v>6.046E6</c:v>
                </c:pt>
                <c:pt idx="6046">
                  <c:v>6.047E6</c:v>
                </c:pt>
                <c:pt idx="6047">
                  <c:v>6.048E6</c:v>
                </c:pt>
                <c:pt idx="6048">
                  <c:v>6.049E6</c:v>
                </c:pt>
                <c:pt idx="6049">
                  <c:v>6.05E6</c:v>
                </c:pt>
                <c:pt idx="6050">
                  <c:v>6.051E6</c:v>
                </c:pt>
                <c:pt idx="6051">
                  <c:v>6.052E6</c:v>
                </c:pt>
                <c:pt idx="6052">
                  <c:v>6.053E6</c:v>
                </c:pt>
                <c:pt idx="6053">
                  <c:v>6.054E6</c:v>
                </c:pt>
                <c:pt idx="6054">
                  <c:v>6.055E6</c:v>
                </c:pt>
                <c:pt idx="6055">
                  <c:v>6.056E6</c:v>
                </c:pt>
                <c:pt idx="6056">
                  <c:v>6.057E6</c:v>
                </c:pt>
                <c:pt idx="6057">
                  <c:v>6.058E6</c:v>
                </c:pt>
                <c:pt idx="6058">
                  <c:v>6.059E6</c:v>
                </c:pt>
                <c:pt idx="6059">
                  <c:v>6.06E6</c:v>
                </c:pt>
                <c:pt idx="6060">
                  <c:v>6.061E6</c:v>
                </c:pt>
                <c:pt idx="6061">
                  <c:v>6.062E6</c:v>
                </c:pt>
                <c:pt idx="6062">
                  <c:v>6.063E6</c:v>
                </c:pt>
                <c:pt idx="6063">
                  <c:v>6.064E6</c:v>
                </c:pt>
                <c:pt idx="6064">
                  <c:v>6.065E6</c:v>
                </c:pt>
                <c:pt idx="6065">
                  <c:v>6.066E6</c:v>
                </c:pt>
                <c:pt idx="6066">
                  <c:v>6.067E6</c:v>
                </c:pt>
                <c:pt idx="6067">
                  <c:v>6.068E6</c:v>
                </c:pt>
                <c:pt idx="6068">
                  <c:v>6.069E6</c:v>
                </c:pt>
                <c:pt idx="6069">
                  <c:v>6.07E6</c:v>
                </c:pt>
                <c:pt idx="6070">
                  <c:v>6.071E6</c:v>
                </c:pt>
                <c:pt idx="6071">
                  <c:v>6.072E6</c:v>
                </c:pt>
                <c:pt idx="6072">
                  <c:v>6.073E6</c:v>
                </c:pt>
                <c:pt idx="6073">
                  <c:v>6.074E6</c:v>
                </c:pt>
                <c:pt idx="6074">
                  <c:v>6.075E6</c:v>
                </c:pt>
                <c:pt idx="6075">
                  <c:v>6.076E6</c:v>
                </c:pt>
                <c:pt idx="6076">
                  <c:v>6.077E6</c:v>
                </c:pt>
                <c:pt idx="6077">
                  <c:v>6.078E6</c:v>
                </c:pt>
                <c:pt idx="6078">
                  <c:v>6.079E6</c:v>
                </c:pt>
                <c:pt idx="6079">
                  <c:v>6.08E6</c:v>
                </c:pt>
                <c:pt idx="6080">
                  <c:v>6.081E6</c:v>
                </c:pt>
                <c:pt idx="6081">
                  <c:v>6.082E6</c:v>
                </c:pt>
                <c:pt idx="6082">
                  <c:v>6.083E6</c:v>
                </c:pt>
                <c:pt idx="6083">
                  <c:v>6.084E6</c:v>
                </c:pt>
                <c:pt idx="6084">
                  <c:v>6.085E6</c:v>
                </c:pt>
                <c:pt idx="6085">
                  <c:v>6.086E6</c:v>
                </c:pt>
                <c:pt idx="6086">
                  <c:v>6.087E6</c:v>
                </c:pt>
                <c:pt idx="6087">
                  <c:v>6.088E6</c:v>
                </c:pt>
                <c:pt idx="6088">
                  <c:v>6.089E6</c:v>
                </c:pt>
                <c:pt idx="6089">
                  <c:v>6.09E6</c:v>
                </c:pt>
                <c:pt idx="6090">
                  <c:v>6.091E6</c:v>
                </c:pt>
                <c:pt idx="6091">
                  <c:v>6.092E6</c:v>
                </c:pt>
                <c:pt idx="6092">
                  <c:v>6.093E6</c:v>
                </c:pt>
                <c:pt idx="6093">
                  <c:v>6.094E6</c:v>
                </c:pt>
                <c:pt idx="6094">
                  <c:v>6.095E6</c:v>
                </c:pt>
                <c:pt idx="6095">
                  <c:v>6.096E6</c:v>
                </c:pt>
                <c:pt idx="6096">
                  <c:v>6.097E6</c:v>
                </c:pt>
                <c:pt idx="6097">
                  <c:v>6.098E6</c:v>
                </c:pt>
                <c:pt idx="6098">
                  <c:v>6.099E6</c:v>
                </c:pt>
                <c:pt idx="6099">
                  <c:v>6.1E6</c:v>
                </c:pt>
                <c:pt idx="6100">
                  <c:v>6.101E6</c:v>
                </c:pt>
                <c:pt idx="6101">
                  <c:v>6.102E6</c:v>
                </c:pt>
                <c:pt idx="6102">
                  <c:v>6.103E6</c:v>
                </c:pt>
                <c:pt idx="6103">
                  <c:v>6.104E6</c:v>
                </c:pt>
                <c:pt idx="6104">
                  <c:v>6.105E6</c:v>
                </c:pt>
                <c:pt idx="6105">
                  <c:v>6.106E6</c:v>
                </c:pt>
                <c:pt idx="6106">
                  <c:v>6.107E6</c:v>
                </c:pt>
                <c:pt idx="6107">
                  <c:v>6.108E6</c:v>
                </c:pt>
                <c:pt idx="6108">
                  <c:v>6.109E6</c:v>
                </c:pt>
                <c:pt idx="6109">
                  <c:v>6.11E6</c:v>
                </c:pt>
                <c:pt idx="6110">
                  <c:v>6.111E6</c:v>
                </c:pt>
                <c:pt idx="6111">
                  <c:v>6.112E6</c:v>
                </c:pt>
                <c:pt idx="6112">
                  <c:v>6.113E6</c:v>
                </c:pt>
                <c:pt idx="6113">
                  <c:v>6.114E6</c:v>
                </c:pt>
                <c:pt idx="6114">
                  <c:v>6.115E6</c:v>
                </c:pt>
                <c:pt idx="6115">
                  <c:v>6.116E6</c:v>
                </c:pt>
                <c:pt idx="6116">
                  <c:v>6.117E6</c:v>
                </c:pt>
                <c:pt idx="6117">
                  <c:v>6.118E6</c:v>
                </c:pt>
                <c:pt idx="6118">
                  <c:v>6.119E6</c:v>
                </c:pt>
                <c:pt idx="6119">
                  <c:v>6.12E6</c:v>
                </c:pt>
                <c:pt idx="6120">
                  <c:v>6.121E6</c:v>
                </c:pt>
                <c:pt idx="6121">
                  <c:v>6.122E6</c:v>
                </c:pt>
                <c:pt idx="6122">
                  <c:v>6.123E6</c:v>
                </c:pt>
                <c:pt idx="6123">
                  <c:v>6.124E6</c:v>
                </c:pt>
                <c:pt idx="6124">
                  <c:v>6.125E6</c:v>
                </c:pt>
                <c:pt idx="6125">
                  <c:v>6.126E6</c:v>
                </c:pt>
                <c:pt idx="6126">
                  <c:v>6.127E6</c:v>
                </c:pt>
                <c:pt idx="6127">
                  <c:v>6.128E6</c:v>
                </c:pt>
                <c:pt idx="6128">
                  <c:v>6.129E6</c:v>
                </c:pt>
                <c:pt idx="6129">
                  <c:v>6.13E6</c:v>
                </c:pt>
                <c:pt idx="6130">
                  <c:v>6.131E6</c:v>
                </c:pt>
                <c:pt idx="6131">
                  <c:v>6.132E6</c:v>
                </c:pt>
                <c:pt idx="6132">
                  <c:v>6.133E6</c:v>
                </c:pt>
                <c:pt idx="6133">
                  <c:v>6.134E6</c:v>
                </c:pt>
                <c:pt idx="6134">
                  <c:v>6.135E6</c:v>
                </c:pt>
                <c:pt idx="6135">
                  <c:v>6.136E6</c:v>
                </c:pt>
                <c:pt idx="6136">
                  <c:v>6.137E6</c:v>
                </c:pt>
                <c:pt idx="6137">
                  <c:v>6.138E6</c:v>
                </c:pt>
                <c:pt idx="6138">
                  <c:v>6.139E6</c:v>
                </c:pt>
                <c:pt idx="6139">
                  <c:v>6.14E6</c:v>
                </c:pt>
                <c:pt idx="6140">
                  <c:v>6.141E6</c:v>
                </c:pt>
                <c:pt idx="6141">
                  <c:v>6.142E6</c:v>
                </c:pt>
                <c:pt idx="6142">
                  <c:v>6.143E6</c:v>
                </c:pt>
                <c:pt idx="6143">
                  <c:v>6.144E6</c:v>
                </c:pt>
                <c:pt idx="6144">
                  <c:v>6.145E6</c:v>
                </c:pt>
                <c:pt idx="6145">
                  <c:v>6.146E6</c:v>
                </c:pt>
                <c:pt idx="6146">
                  <c:v>6.147E6</c:v>
                </c:pt>
                <c:pt idx="6147">
                  <c:v>6.148E6</c:v>
                </c:pt>
                <c:pt idx="6148">
                  <c:v>6.149E6</c:v>
                </c:pt>
                <c:pt idx="6149">
                  <c:v>6.15E6</c:v>
                </c:pt>
                <c:pt idx="6150">
                  <c:v>6.151E6</c:v>
                </c:pt>
                <c:pt idx="6151">
                  <c:v>6.152E6</c:v>
                </c:pt>
                <c:pt idx="6152">
                  <c:v>6.153E6</c:v>
                </c:pt>
                <c:pt idx="6153">
                  <c:v>6.154E6</c:v>
                </c:pt>
                <c:pt idx="6154">
                  <c:v>6.155E6</c:v>
                </c:pt>
                <c:pt idx="6155">
                  <c:v>6.156E6</c:v>
                </c:pt>
                <c:pt idx="6156">
                  <c:v>6.157E6</c:v>
                </c:pt>
                <c:pt idx="6157">
                  <c:v>6.158E6</c:v>
                </c:pt>
                <c:pt idx="6158">
                  <c:v>6.159E6</c:v>
                </c:pt>
                <c:pt idx="6159">
                  <c:v>6.16E6</c:v>
                </c:pt>
                <c:pt idx="6160">
                  <c:v>6.161E6</c:v>
                </c:pt>
                <c:pt idx="6161">
                  <c:v>6.162E6</c:v>
                </c:pt>
                <c:pt idx="6162">
                  <c:v>6.163E6</c:v>
                </c:pt>
                <c:pt idx="6163">
                  <c:v>6.164E6</c:v>
                </c:pt>
                <c:pt idx="6164">
                  <c:v>6.165E6</c:v>
                </c:pt>
                <c:pt idx="6165">
                  <c:v>6.166E6</c:v>
                </c:pt>
                <c:pt idx="6166">
                  <c:v>6.167E6</c:v>
                </c:pt>
                <c:pt idx="6167">
                  <c:v>6.168E6</c:v>
                </c:pt>
                <c:pt idx="6168">
                  <c:v>6.169E6</c:v>
                </c:pt>
                <c:pt idx="6169">
                  <c:v>6.17E6</c:v>
                </c:pt>
                <c:pt idx="6170">
                  <c:v>6.171E6</c:v>
                </c:pt>
                <c:pt idx="6171">
                  <c:v>6.172E6</c:v>
                </c:pt>
                <c:pt idx="6172">
                  <c:v>6.173E6</c:v>
                </c:pt>
                <c:pt idx="6173">
                  <c:v>6.174E6</c:v>
                </c:pt>
                <c:pt idx="6174">
                  <c:v>6.175E6</c:v>
                </c:pt>
                <c:pt idx="6175">
                  <c:v>6.176E6</c:v>
                </c:pt>
                <c:pt idx="6176">
                  <c:v>6.177E6</c:v>
                </c:pt>
                <c:pt idx="6177">
                  <c:v>6.178E6</c:v>
                </c:pt>
                <c:pt idx="6178">
                  <c:v>6.179E6</c:v>
                </c:pt>
                <c:pt idx="6179">
                  <c:v>6.18E6</c:v>
                </c:pt>
                <c:pt idx="6180">
                  <c:v>6.181E6</c:v>
                </c:pt>
                <c:pt idx="6181">
                  <c:v>6.182E6</c:v>
                </c:pt>
                <c:pt idx="6182">
                  <c:v>6.183E6</c:v>
                </c:pt>
                <c:pt idx="6183">
                  <c:v>6.184E6</c:v>
                </c:pt>
                <c:pt idx="6184">
                  <c:v>6.185E6</c:v>
                </c:pt>
                <c:pt idx="6185">
                  <c:v>6.186E6</c:v>
                </c:pt>
                <c:pt idx="6186">
                  <c:v>6.187E6</c:v>
                </c:pt>
                <c:pt idx="6187">
                  <c:v>6.188E6</c:v>
                </c:pt>
                <c:pt idx="6188">
                  <c:v>6.189E6</c:v>
                </c:pt>
                <c:pt idx="6189">
                  <c:v>6.19E6</c:v>
                </c:pt>
                <c:pt idx="6190">
                  <c:v>6.191E6</c:v>
                </c:pt>
                <c:pt idx="6191">
                  <c:v>6.192E6</c:v>
                </c:pt>
                <c:pt idx="6192">
                  <c:v>6.193E6</c:v>
                </c:pt>
                <c:pt idx="6193">
                  <c:v>6.194E6</c:v>
                </c:pt>
                <c:pt idx="6194">
                  <c:v>6.195E6</c:v>
                </c:pt>
                <c:pt idx="6195">
                  <c:v>6.196E6</c:v>
                </c:pt>
                <c:pt idx="6196">
                  <c:v>6.197E6</c:v>
                </c:pt>
                <c:pt idx="6197">
                  <c:v>6.198E6</c:v>
                </c:pt>
                <c:pt idx="6198">
                  <c:v>6.199E6</c:v>
                </c:pt>
                <c:pt idx="6199">
                  <c:v>6.2E6</c:v>
                </c:pt>
                <c:pt idx="6200">
                  <c:v>6.201E6</c:v>
                </c:pt>
                <c:pt idx="6201">
                  <c:v>6.202E6</c:v>
                </c:pt>
                <c:pt idx="6202">
                  <c:v>6.203E6</c:v>
                </c:pt>
                <c:pt idx="6203">
                  <c:v>6.204E6</c:v>
                </c:pt>
                <c:pt idx="6204">
                  <c:v>6.205E6</c:v>
                </c:pt>
                <c:pt idx="6205">
                  <c:v>6.206E6</c:v>
                </c:pt>
                <c:pt idx="6206">
                  <c:v>6.207E6</c:v>
                </c:pt>
                <c:pt idx="6207">
                  <c:v>6.208E6</c:v>
                </c:pt>
                <c:pt idx="6208">
                  <c:v>6.209E6</c:v>
                </c:pt>
                <c:pt idx="6209">
                  <c:v>6.21E6</c:v>
                </c:pt>
                <c:pt idx="6210">
                  <c:v>6.211E6</c:v>
                </c:pt>
                <c:pt idx="6211">
                  <c:v>6.212E6</c:v>
                </c:pt>
                <c:pt idx="6212">
                  <c:v>6.213E6</c:v>
                </c:pt>
                <c:pt idx="6213">
                  <c:v>6.214E6</c:v>
                </c:pt>
                <c:pt idx="6214">
                  <c:v>6.215E6</c:v>
                </c:pt>
                <c:pt idx="6215">
                  <c:v>6.216E6</c:v>
                </c:pt>
                <c:pt idx="6216">
                  <c:v>6.217E6</c:v>
                </c:pt>
                <c:pt idx="6217">
                  <c:v>6.218E6</c:v>
                </c:pt>
                <c:pt idx="6218">
                  <c:v>6.219E6</c:v>
                </c:pt>
                <c:pt idx="6219">
                  <c:v>6.22E6</c:v>
                </c:pt>
                <c:pt idx="6220">
                  <c:v>6.221E6</c:v>
                </c:pt>
                <c:pt idx="6221">
                  <c:v>6.222E6</c:v>
                </c:pt>
                <c:pt idx="6222">
                  <c:v>6.223E6</c:v>
                </c:pt>
                <c:pt idx="6223">
                  <c:v>6.224E6</c:v>
                </c:pt>
                <c:pt idx="6224">
                  <c:v>6.225E6</c:v>
                </c:pt>
                <c:pt idx="6225">
                  <c:v>6.226E6</c:v>
                </c:pt>
                <c:pt idx="6226">
                  <c:v>6.227E6</c:v>
                </c:pt>
                <c:pt idx="6227">
                  <c:v>6.228E6</c:v>
                </c:pt>
                <c:pt idx="6228">
                  <c:v>6.229E6</c:v>
                </c:pt>
                <c:pt idx="6229">
                  <c:v>6.23E6</c:v>
                </c:pt>
                <c:pt idx="6230">
                  <c:v>6.231E6</c:v>
                </c:pt>
                <c:pt idx="6231">
                  <c:v>6.232E6</c:v>
                </c:pt>
                <c:pt idx="6232">
                  <c:v>6.233E6</c:v>
                </c:pt>
                <c:pt idx="6233">
                  <c:v>6.234E6</c:v>
                </c:pt>
                <c:pt idx="6234">
                  <c:v>6.235E6</c:v>
                </c:pt>
                <c:pt idx="6235">
                  <c:v>6.236E6</c:v>
                </c:pt>
                <c:pt idx="6236">
                  <c:v>6.237E6</c:v>
                </c:pt>
                <c:pt idx="6237">
                  <c:v>6.238E6</c:v>
                </c:pt>
                <c:pt idx="6238">
                  <c:v>6.239E6</c:v>
                </c:pt>
                <c:pt idx="6239">
                  <c:v>6.24E6</c:v>
                </c:pt>
                <c:pt idx="6240">
                  <c:v>6.241E6</c:v>
                </c:pt>
                <c:pt idx="6241">
                  <c:v>6.242E6</c:v>
                </c:pt>
                <c:pt idx="6242">
                  <c:v>6.243E6</c:v>
                </c:pt>
                <c:pt idx="6243">
                  <c:v>6.244E6</c:v>
                </c:pt>
                <c:pt idx="6244">
                  <c:v>6.245E6</c:v>
                </c:pt>
                <c:pt idx="6245">
                  <c:v>6.246E6</c:v>
                </c:pt>
                <c:pt idx="6246">
                  <c:v>6.247E6</c:v>
                </c:pt>
                <c:pt idx="6247">
                  <c:v>6.248E6</c:v>
                </c:pt>
                <c:pt idx="6248">
                  <c:v>6.249E6</c:v>
                </c:pt>
                <c:pt idx="6249">
                  <c:v>6.25E6</c:v>
                </c:pt>
                <c:pt idx="6250">
                  <c:v>6.251E6</c:v>
                </c:pt>
                <c:pt idx="6251">
                  <c:v>6.252E6</c:v>
                </c:pt>
                <c:pt idx="6252">
                  <c:v>6.253E6</c:v>
                </c:pt>
                <c:pt idx="6253">
                  <c:v>6.254E6</c:v>
                </c:pt>
                <c:pt idx="6254">
                  <c:v>6.255E6</c:v>
                </c:pt>
                <c:pt idx="6255">
                  <c:v>6.256E6</c:v>
                </c:pt>
                <c:pt idx="6256">
                  <c:v>6.257E6</c:v>
                </c:pt>
                <c:pt idx="6257">
                  <c:v>6.258E6</c:v>
                </c:pt>
                <c:pt idx="6258">
                  <c:v>6.259E6</c:v>
                </c:pt>
                <c:pt idx="6259">
                  <c:v>6.26E6</c:v>
                </c:pt>
                <c:pt idx="6260">
                  <c:v>6.261E6</c:v>
                </c:pt>
                <c:pt idx="6261">
                  <c:v>6.262E6</c:v>
                </c:pt>
                <c:pt idx="6262">
                  <c:v>6.263E6</c:v>
                </c:pt>
                <c:pt idx="6263">
                  <c:v>6.264E6</c:v>
                </c:pt>
              </c:numCache>
            </c:numRef>
          </c:cat>
          <c:val>
            <c:numRef>
              <c:f>out.txt!$B$2:$B$6265</c:f>
              <c:numCache>
                <c:formatCode>General</c:formatCode>
                <c:ptCount val="6264"/>
                <c:pt idx="0">
                  <c:v>26.0</c:v>
                </c:pt>
                <c:pt idx="1">
                  <c:v>-32.0</c:v>
                </c:pt>
                <c:pt idx="2">
                  <c:v>-114.0</c:v>
                </c:pt>
                <c:pt idx="3">
                  <c:v>-140.0</c:v>
                </c:pt>
                <c:pt idx="4">
                  <c:v>-184.0</c:v>
                </c:pt>
                <c:pt idx="5">
                  <c:v>-286.0</c:v>
                </c:pt>
                <c:pt idx="6">
                  <c:v>-294.0</c:v>
                </c:pt>
                <c:pt idx="7">
                  <c:v>-258.0</c:v>
                </c:pt>
                <c:pt idx="8">
                  <c:v>-274.0</c:v>
                </c:pt>
                <c:pt idx="9">
                  <c:v>-304.0</c:v>
                </c:pt>
                <c:pt idx="10">
                  <c:v>-320.0</c:v>
                </c:pt>
                <c:pt idx="11">
                  <c:v>-254.0</c:v>
                </c:pt>
                <c:pt idx="12">
                  <c:v>-200.0</c:v>
                </c:pt>
                <c:pt idx="13">
                  <c:v>-166.0</c:v>
                </c:pt>
                <c:pt idx="14">
                  <c:v>-134.0</c:v>
                </c:pt>
                <c:pt idx="15">
                  <c:v>-156.0</c:v>
                </c:pt>
                <c:pt idx="16">
                  <c:v>-82.0</c:v>
                </c:pt>
                <c:pt idx="17">
                  <c:v>-14.0</c:v>
                </c:pt>
                <c:pt idx="18">
                  <c:v>84.0</c:v>
                </c:pt>
                <c:pt idx="19">
                  <c:v>162.0</c:v>
                </c:pt>
                <c:pt idx="20">
                  <c:v>234.0</c:v>
                </c:pt>
                <c:pt idx="21">
                  <c:v>306.0</c:v>
                </c:pt>
                <c:pt idx="22">
                  <c:v>246.0</c:v>
                </c:pt>
                <c:pt idx="23">
                  <c:v>260.0</c:v>
                </c:pt>
                <c:pt idx="24">
                  <c:v>282.0</c:v>
                </c:pt>
                <c:pt idx="25">
                  <c:v>322.0</c:v>
                </c:pt>
                <c:pt idx="26">
                  <c:v>292.0</c:v>
                </c:pt>
                <c:pt idx="27">
                  <c:v>300.0</c:v>
                </c:pt>
                <c:pt idx="28">
                  <c:v>198.0</c:v>
                </c:pt>
                <c:pt idx="29">
                  <c:v>208.0</c:v>
                </c:pt>
                <c:pt idx="30">
                  <c:v>196.0</c:v>
                </c:pt>
                <c:pt idx="31">
                  <c:v>80.0</c:v>
                </c:pt>
                <c:pt idx="32">
                  <c:v>138.0</c:v>
                </c:pt>
                <c:pt idx="33">
                  <c:v>218.0</c:v>
                </c:pt>
                <c:pt idx="34">
                  <c:v>226.0</c:v>
                </c:pt>
                <c:pt idx="35">
                  <c:v>284.0</c:v>
                </c:pt>
                <c:pt idx="36">
                  <c:v>422.0</c:v>
                </c:pt>
                <c:pt idx="37">
                  <c:v>502.0</c:v>
                </c:pt>
                <c:pt idx="38">
                  <c:v>610.0</c:v>
                </c:pt>
                <c:pt idx="39">
                  <c:v>624.0</c:v>
                </c:pt>
                <c:pt idx="40">
                  <c:v>630.0</c:v>
                </c:pt>
                <c:pt idx="41">
                  <c:v>570.0</c:v>
                </c:pt>
                <c:pt idx="42">
                  <c:v>488.0</c:v>
                </c:pt>
                <c:pt idx="43">
                  <c:v>376.0</c:v>
                </c:pt>
                <c:pt idx="44">
                  <c:v>346.0</c:v>
                </c:pt>
                <c:pt idx="45">
                  <c:v>278.0</c:v>
                </c:pt>
                <c:pt idx="46">
                  <c:v>212.0</c:v>
                </c:pt>
                <c:pt idx="47">
                  <c:v>140.0</c:v>
                </c:pt>
                <c:pt idx="48">
                  <c:v>54.0</c:v>
                </c:pt>
                <c:pt idx="49">
                  <c:v>-40.0</c:v>
                </c:pt>
                <c:pt idx="50">
                  <c:v>-102.0</c:v>
                </c:pt>
                <c:pt idx="51">
                  <c:v>-128.0</c:v>
                </c:pt>
                <c:pt idx="52">
                  <c:v>-70.0</c:v>
                </c:pt>
                <c:pt idx="53">
                  <c:v>-16.0</c:v>
                </c:pt>
                <c:pt idx="54">
                  <c:v>68.0</c:v>
                </c:pt>
                <c:pt idx="55">
                  <c:v>148.0</c:v>
                </c:pt>
                <c:pt idx="56">
                  <c:v>104.0</c:v>
                </c:pt>
                <c:pt idx="57">
                  <c:v>82.0</c:v>
                </c:pt>
                <c:pt idx="58">
                  <c:v>70.0</c:v>
                </c:pt>
                <c:pt idx="59">
                  <c:v>74.0</c:v>
                </c:pt>
                <c:pt idx="60">
                  <c:v>26.0</c:v>
                </c:pt>
                <c:pt idx="61">
                  <c:v>-20.0</c:v>
                </c:pt>
                <c:pt idx="62">
                  <c:v>2.0</c:v>
                </c:pt>
                <c:pt idx="63">
                  <c:v>112.0</c:v>
                </c:pt>
                <c:pt idx="64">
                  <c:v>290.0</c:v>
                </c:pt>
                <c:pt idx="65">
                  <c:v>406.0</c:v>
                </c:pt>
                <c:pt idx="66">
                  <c:v>452.0</c:v>
                </c:pt>
                <c:pt idx="67">
                  <c:v>454.0</c:v>
                </c:pt>
                <c:pt idx="68">
                  <c:v>530.0</c:v>
                </c:pt>
                <c:pt idx="69">
                  <c:v>550.0</c:v>
                </c:pt>
                <c:pt idx="70">
                  <c:v>620.0</c:v>
                </c:pt>
                <c:pt idx="71">
                  <c:v>672.0</c:v>
                </c:pt>
                <c:pt idx="72">
                  <c:v>654.0</c:v>
                </c:pt>
                <c:pt idx="73">
                  <c:v>628.0</c:v>
                </c:pt>
                <c:pt idx="74">
                  <c:v>622.0</c:v>
                </c:pt>
                <c:pt idx="75">
                  <c:v>612.0</c:v>
                </c:pt>
                <c:pt idx="76">
                  <c:v>554.0</c:v>
                </c:pt>
                <c:pt idx="77">
                  <c:v>622.0</c:v>
                </c:pt>
                <c:pt idx="78">
                  <c:v>634.0</c:v>
                </c:pt>
                <c:pt idx="79">
                  <c:v>558.0</c:v>
                </c:pt>
                <c:pt idx="80">
                  <c:v>542.0</c:v>
                </c:pt>
                <c:pt idx="81">
                  <c:v>486.0</c:v>
                </c:pt>
                <c:pt idx="82">
                  <c:v>602.0</c:v>
                </c:pt>
                <c:pt idx="83">
                  <c:v>714.0</c:v>
                </c:pt>
                <c:pt idx="84">
                  <c:v>732.0</c:v>
                </c:pt>
                <c:pt idx="85">
                  <c:v>752.0</c:v>
                </c:pt>
                <c:pt idx="86">
                  <c:v>758.0</c:v>
                </c:pt>
                <c:pt idx="87">
                  <c:v>870.0</c:v>
                </c:pt>
                <c:pt idx="88">
                  <c:v>910.0</c:v>
                </c:pt>
                <c:pt idx="89">
                  <c:v>1032.0</c:v>
                </c:pt>
                <c:pt idx="90">
                  <c:v>1082.0</c:v>
                </c:pt>
                <c:pt idx="91">
                  <c:v>1136.0</c:v>
                </c:pt>
                <c:pt idx="92">
                  <c:v>1230.0</c:v>
                </c:pt>
                <c:pt idx="93">
                  <c:v>1286.0</c:v>
                </c:pt>
                <c:pt idx="94">
                  <c:v>1316.0</c:v>
                </c:pt>
                <c:pt idx="95">
                  <c:v>1364.0</c:v>
                </c:pt>
                <c:pt idx="96">
                  <c:v>1460.0</c:v>
                </c:pt>
                <c:pt idx="97">
                  <c:v>1490.0</c:v>
                </c:pt>
                <c:pt idx="98">
                  <c:v>1602.0</c:v>
                </c:pt>
                <c:pt idx="99">
                  <c:v>1744.0</c:v>
                </c:pt>
                <c:pt idx="100">
                  <c:v>1714.0</c:v>
                </c:pt>
                <c:pt idx="101">
                  <c:v>1622.0</c:v>
                </c:pt>
                <c:pt idx="102">
                  <c:v>1500.0</c:v>
                </c:pt>
                <c:pt idx="103">
                  <c:v>1470.0</c:v>
                </c:pt>
                <c:pt idx="104">
                  <c:v>1462.0</c:v>
                </c:pt>
                <c:pt idx="105">
                  <c:v>1356.0</c:v>
                </c:pt>
                <c:pt idx="106">
                  <c:v>1316.0</c:v>
                </c:pt>
                <c:pt idx="107">
                  <c:v>1290.0</c:v>
                </c:pt>
                <c:pt idx="108">
                  <c:v>1252.0</c:v>
                </c:pt>
                <c:pt idx="109">
                  <c:v>1218.0</c:v>
                </c:pt>
                <c:pt idx="110">
                  <c:v>1132.0</c:v>
                </c:pt>
                <c:pt idx="111">
                  <c:v>1104.0</c:v>
                </c:pt>
                <c:pt idx="112">
                  <c:v>1040.0</c:v>
                </c:pt>
                <c:pt idx="113">
                  <c:v>1120.0</c:v>
                </c:pt>
                <c:pt idx="114">
                  <c:v>1206.0</c:v>
                </c:pt>
                <c:pt idx="115">
                  <c:v>1178.0</c:v>
                </c:pt>
                <c:pt idx="116">
                  <c:v>1102.0</c:v>
                </c:pt>
                <c:pt idx="117">
                  <c:v>1010.0</c:v>
                </c:pt>
                <c:pt idx="118">
                  <c:v>1026.0</c:v>
                </c:pt>
                <c:pt idx="119">
                  <c:v>1018.0</c:v>
                </c:pt>
                <c:pt idx="120">
                  <c:v>926.0</c:v>
                </c:pt>
                <c:pt idx="121">
                  <c:v>932.0</c:v>
                </c:pt>
                <c:pt idx="122">
                  <c:v>938.0</c:v>
                </c:pt>
                <c:pt idx="123">
                  <c:v>976.0</c:v>
                </c:pt>
                <c:pt idx="124">
                  <c:v>950.0</c:v>
                </c:pt>
                <c:pt idx="125">
                  <c:v>1020.0</c:v>
                </c:pt>
                <c:pt idx="126">
                  <c:v>1158.0</c:v>
                </c:pt>
                <c:pt idx="127">
                  <c:v>1176.0</c:v>
                </c:pt>
                <c:pt idx="128">
                  <c:v>1118.0</c:v>
                </c:pt>
                <c:pt idx="129">
                  <c:v>1128.0</c:v>
                </c:pt>
                <c:pt idx="130">
                  <c:v>1112.0</c:v>
                </c:pt>
                <c:pt idx="131">
                  <c:v>1086.0</c:v>
                </c:pt>
                <c:pt idx="132">
                  <c:v>1052.0</c:v>
                </c:pt>
                <c:pt idx="133">
                  <c:v>1034.0</c:v>
                </c:pt>
                <c:pt idx="134">
                  <c:v>1024.0</c:v>
                </c:pt>
                <c:pt idx="135">
                  <c:v>946.0</c:v>
                </c:pt>
                <c:pt idx="136">
                  <c:v>1004.0</c:v>
                </c:pt>
                <c:pt idx="137">
                  <c:v>962.0</c:v>
                </c:pt>
                <c:pt idx="138">
                  <c:v>966.0</c:v>
                </c:pt>
                <c:pt idx="139">
                  <c:v>974.0</c:v>
                </c:pt>
                <c:pt idx="140">
                  <c:v>946.0</c:v>
                </c:pt>
                <c:pt idx="141">
                  <c:v>932.0</c:v>
                </c:pt>
                <c:pt idx="142">
                  <c:v>892.0</c:v>
                </c:pt>
                <c:pt idx="143">
                  <c:v>934.0</c:v>
                </c:pt>
                <c:pt idx="144">
                  <c:v>1038.0</c:v>
                </c:pt>
                <c:pt idx="145">
                  <c:v>1040.0</c:v>
                </c:pt>
                <c:pt idx="146">
                  <c:v>1060.0</c:v>
                </c:pt>
                <c:pt idx="147">
                  <c:v>1134.0</c:v>
                </c:pt>
                <c:pt idx="148">
                  <c:v>1212.0</c:v>
                </c:pt>
                <c:pt idx="149">
                  <c:v>1320.0</c:v>
                </c:pt>
                <c:pt idx="150">
                  <c:v>1408.0</c:v>
                </c:pt>
                <c:pt idx="151">
                  <c:v>1356.0</c:v>
                </c:pt>
                <c:pt idx="152">
                  <c:v>1436.0</c:v>
                </c:pt>
                <c:pt idx="153">
                  <c:v>1504.0</c:v>
                </c:pt>
                <c:pt idx="154">
                  <c:v>1570.0</c:v>
                </c:pt>
                <c:pt idx="155">
                  <c:v>1640.0</c:v>
                </c:pt>
                <c:pt idx="156">
                  <c:v>1738.0</c:v>
                </c:pt>
                <c:pt idx="157">
                  <c:v>1842.0</c:v>
                </c:pt>
                <c:pt idx="158">
                  <c:v>1742.0</c:v>
                </c:pt>
                <c:pt idx="159">
                  <c:v>1708.0</c:v>
                </c:pt>
                <c:pt idx="160">
                  <c:v>1728.0</c:v>
                </c:pt>
                <c:pt idx="161">
                  <c:v>1764.0</c:v>
                </c:pt>
                <c:pt idx="162">
                  <c:v>1708.0</c:v>
                </c:pt>
                <c:pt idx="163">
                  <c:v>1666.0</c:v>
                </c:pt>
                <c:pt idx="164">
                  <c:v>1676.0</c:v>
                </c:pt>
                <c:pt idx="165">
                  <c:v>1706.0</c:v>
                </c:pt>
                <c:pt idx="166">
                  <c:v>1660.0</c:v>
                </c:pt>
                <c:pt idx="167">
                  <c:v>1588.0</c:v>
                </c:pt>
                <c:pt idx="168">
                  <c:v>1484.0</c:v>
                </c:pt>
                <c:pt idx="169">
                  <c:v>1460.0</c:v>
                </c:pt>
                <c:pt idx="170">
                  <c:v>1538.0</c:v>
                </c:pt>
                <c:pt idx="171">
                  <c:v>1448.0</c:v>
                </c:pt>
                <c:pt idx="172">
                  <c:v>1354.0</c:v>
                </c:pt>
                <c:pt idx="173">
                  <c:v>1292.0</c:v>
                </c:pt>
                <c:pt idx="174">
                  <c:v>1272.0</c:v>
                </c:pt>
                <c:pt idx="175">
                  <c:v>1170.0</c:v>
                </c:pt>
                <c:pt idx="176">
                  <c:v>1086.0</c:v>
                </c:pt>
                <c:pt idx="177">
                  <c:v>1074.0</c:v>
                </c:pt>
                <c:pt idx="178">
                  <c:v>1024.0</c:v>
                </c:pt>
                <c:pt idx="179">
                  <c:v>994.0</c:v>
                </c:pt>
                <c:pt idx="180">
                  <c:v>1020.0</c:v>
                </c:pt>
                <c:pt idx="181">
                  <c:v>970.0</c:v>
                </c:pt>
                <c:pt idx="182">
                  <c:v>1004.0</c:v>
                </c:pt>
                <c:pt idx="183">
                  <c:v>964.0</c:v>
                </c:pt>
                <c:pt idx="184">
                  <c:v>950.0</c:v>
                </c:pt>
                <c:pt idx="185">
                  <c:v>844.0</c:v>
                </c:pt>
                <c:pt idx="186">
                  <c:v>864.0</c:v>
                </c:pt>
                <c:pt idx="187">
                  <c:v>900.0</c:v>
                </c:pt>
                <c:pt idx="188">
                  <c:v>882.0</c:v>
                </c:pt>
                <c:pt idx="189">
                  <c:v>742.0</c:v>
                </c:pt>
                <c:pt idx="190">
                  <c:v>766.0</c:v>
                </c:pt>
                <c:pt idx="191">
                  <c:v>730.0</c:v>
                </c:pt>
                <c:pt idx="192">
                  <c:v>714.0</c:v>
                </c:pt>
                <c:pt idx="193">
                  <c:v>786.0</c:v>
                </c:pt>
                <c:pt idx="194">
                  <c:v>912.0</c:v>
                </c:pt>
                <c:pt idx="195">
                  <c:v>972.0</c:v>
                </c:pt>
                <c:pt idx="196">
                  <c:v>1064.0</c:v>
                </c:pt>
                <c:pt idx="197">
                  <c:v>1134.0</c:v>
                </c:pt>
                <c:pt idx="198">
                  <c:v>1178.0</c:v>
                </c:pt>
                <c:pt idx="199">
                  <c:v>1256.0</c:v>
                </c:pt>
                <c:pt idx="200">
                  <c:v>1366.0</c:v>
                </c:pt>
                <c:pt idx="201">
                  <c:v>1418.0</c:v>
                </c:pt>
                <c:pt idx="202">
                  <c:v>1462.0</c:v>
                </c:pt>
                <c:pt idx="203">
                  <c:v>1524.0</c:v>
                </c:pt>
                <c:pt idx="204">
                  <c:v>1602.0</c:v>
                </c:pt>
                <c:pt idx="205">
                  <c:v>1676.0</c:v>
                </c:pt>
                <c:pt idx="206">
                  <c:v>1754.0</c:v>
                </c:pt>
                <c:pt idx="207">
                  <c:v>1700.0</c:v>
                </c:pt>
                <c:pt idx="208">
                  <c:v>1726.0</c:v>
                </c:pt>
                <c:pt idx="209">
                  <c:v>1790.0</c:v>
                </c:pt>
                <c:pt idx="210">
                  <c:v>1796.0</c:v>
                </c:pt>
                <c:pt idx="211">
                  <c:v>1728.0</c:v>
                </c:pt>
                <c:pt idx="212">
                  <c:v>1736.0</c:v>
                </c:pt>
                <c:pt idx="213">
                  <c:v>1728.0</c:v>
                </c:pt>
                <c:pt idx="214">
                  <c:v>1762.0</c:v>
                </c:pt>
                <c:pt idx="215">
                  <c:v>1844.0</c:v>
                </c:pt>
                <c:pt idx="216">
                  <c:v>1948.0</c:v>
                </c:pt>
                <c:pt idx="217">
                  <c:v>1938.0</c:v>
                </c:pt>
                <c:pt idx="218">
                  <c:v>2020.0</c:v>
                </c:pt>
                <c:pt idx="219">
                  <c:v>1942.0</c:v>
                </c:pt>
                <c:pt idx="220">
                  <c:v>1870.0</c:v>
                </c:pt>
                <c:pt idx="221">
                  <c:v>1768.0</c:v>
                </c:pt>
                <c:pt idx="222">
                  <c:v>1712.0</c:v>
                </c:pt>
                <c:pt idx="223">
                  <c:v>1706.0</c:v>
                </c:pt>
                <c:pt idx="224">
                  <c:v>1650.0</c:v>
                </c:pt>
                <c:pt idx="225">
                  <c:v>1614.0</c:v>
                </c:pt>
                <c:pt idx="226">
                  <c:v>1616.0</c:v>
                </c:pt>
                <c:pt idx="227">
                  <c:v>1514.0</c:v>
                </c:pt>
                <c:pt idx="228">
                  <c:v>1476.0</c:v>
                </c:pt>
                <c:pt idx="229">
                  <c:v>1524.0</c:v>
                </c:pt>
                <c:pt idx="230">
                  <c:v>1508.0</c:v>
                </c:pt>
                <c:pt idx="231">
                  <c:v>1582.0</c:v>
                </c:pt>
                <c:pt idx="232">
                  <c:v>1658.0</c:v>
                </c:pt>
                <c:pt idx="233">
                  <c:v>1670.0</c:v>
                </c:pt>
                <c:pt idx="234">
                  <c:v>1696.0</c:v>
                </c:pt>
                <c:pt idx="235">
                  <c:v>1742.0</c:v>
                </c:pt>
                <c:pt idx="236">
                  <c:v>1802.0</c:v>
                </c:pt>
                <c:pt idx="237">
                  <c:v>1776.0</c:v>
                </c:pt>
                <c:pt idx="238">
                  <c:v>1740.0</c:v>
                </c:pt>
                <c:pt idx="239">
                  <c:v>1762.0</c:v>
                </c:pt>
                <c:pt idx="240">
                  <c:v>1786.0</c:v>
                </c:pt>
                <c:pt idx="241">
                  <c:v>1840.0</c:v>
                </c:pt>
                <c:pt idx="242">
                  <c:v>1894.0</c:v>
                </c:pt>
                <c:pt idx="243">
                  <c:v>1910.0</c:v>
                </c:pt>
                <c:pt idx="244">
                  <c:v>2016.0</c:v>
                </c:pt>
                <c:pt idx="245">
                  <c:v>2116.0</c:v>
                </c:pt>
                <c:pt idx="246">
                  <c:v>2168.0</c:v>
                </c:pt>
                <c:pt idx="247">
                  <c:v>2136.0</c:v>
                </c:pt>
                <c:pt idx="248">
                  <c:v>2168.0</c:v>
                </c:pt>
                <c:pt idx="249">
                  <c:v>2180.0</c:v>
                </c:pt>
                <c:pt idx="250">
                  <c:v>2088.0</c:v>
                </c:pt>
                <c:pt idx="251">
                  <c:v>2076.0</c:v>
                </c:pt>
                <c:pt idx="252">
                  <c:v>2080.0</c:v>
                </c:pt>
                <c:pt idx="253">
                  <c:v>2182.0</c:v>
                </c:pt>
                <c:pt idx="254">
                  <c:v>2236.0</c:v>
                </c:pt>
                <c:pt idx="255">
                  <c:v>2186.0</c:v>
                </c:pt>
                <c:pt idx="256">
                  <c:v>2150.0</c:v>
                </c:pt>
                <c:pt idx="257">
                  <c:v>2142.0</c:v>
                </c:pt>
                <c:pt idx="258">
                  <c:v>2144.0</c:v>
                </c:pt>
                <c:pt idx="259">
                  <c:v>2152.0</c:v>
                </c:pt>
                <c:pt idx="260">
                  <c:v>2158.0</c:v>
                </c:pt>
                <c:pt idx="261">
                  <c:v>2114.0</c:v>
                </c:pt>
                <c:pt idx="262">
                  <c:v>2082.0</c:v>
                </c:pt>
                <c:pt idx="263">
                  <c:v>2026.0</c:v>
                </c:pt>
                <c:pt idx="264">
                  <c:v>1914.0</c:v>
                </c:pt>
                <c:pt idx="265">
                  <c:v>1858.0</c:v>
                </c:pt>
                <c:pt idx="266">
                  <c:v>1864.0</c:v>
                </c:pt>
                <c:pt idx="267">
                  <c:v>1852.0</c:v>
                </c:pt>
                <c:pt idx="268">
                  <c:v>1886.0</c:v>
                </c:pt>
                <c:pt idx="269">
                  <c:v>1932.0</c:v>
                </c:pt>
                <c:pt idx="270">
                  <c:v>1990.0</c:v>
                </c:pt>
                <c:pt idx="271">
                  <c:v>2092.0</c:v>
                </c:pt>
                <c:pt idx="272">
                  <c:v>2054.0</c:v>
                </c:pt>
                <c:pt idx="273">
                  <c:v>2138.0</c:v>
                </c:pt>
                <c:pt idx="274">
                  <c:v>2140.0</c:v>
                </c:pt>
                <c:pt idx="275">
                  <c:v>2096.0</c:v>
                </c:pt>
                <c:pt idx="276">
                  <c:v>2088.0</c:v>
                </c:pt>
                <c:pt idx="277">
                  <c:v>2140.0</c:v>
                </c:pt>
                <c:pt idx="278">
                  <c:v>2110.0</c:v>
                </c:pt>
                <c:pt idx="279">
                  <c:v>2140.0</c:v>
                </c:pt>
                <c:pt idx="280">
                  <c:v>2200.0</c:v>
                </c:pt>
                <c:pt idx="281">
                  <c:v>2216.0</c:v>
                </c:pt>
                <c:pt idx="282">
                  <c:v>2224.0</c:v>
                </c:pt>
                <c:pt idx="283">
                  <c:v>2286.0</c:v>
                </c:pt>
                <c:pt idx="284">
                  <c:v>2308.0</c:v>
                </c:pt>
                <c:pt idx="285">
                  <c:v>2314.0</c:v>
                </c:pt>
                <c:pt idx="286">
                  <c:v>2260.0</c:v>
                </c:pt>
                <c:pt idx="287">
                  <c:v>2274.0</c:v>
                </c:pt>
                <c:pt idx="288">
                  <c:v>2332.0</c:v>
                </c:pt>
                <c:pt idx="289">
                  <c:v>2364.0</c:v>
                </c:pt>
                <c:pt idx="290">
                  <c:v>2346.0</c:v>
                </c:pt>
                <c:pt idx="291">
                  <c:v>2302.0</c:v>
                </c:pt>
                <c:pt idx="292">
                  <c:v>2336.0</c:v>
                </c:pt>
                <c:pt idx="293">
                  <c:v>2372.0</c:v>
                </c:pt>
                <c:pt idx="294">
                  <c:v>2404.0</c:v>
                </c:pt>
                <c:pt idx="295">
                  <c:v>2426.0</c:v>
                </c:pt>
                <c:pt idx="296">
                  <c:v>2500.0</c:v>
                </c:pt>
                <c:pt idx="297">
                  <c:v>2590.0</c:v>
                </c:pt>
                <c:pt idx="298">
                  <c:v>2578.0</c:v>
                </c:pt>
                <c:pt idx="299">
                  <c:v>2510.0</c:v>
                </c:pt>
                <c:pt idx="300">
                  <c:v>2464.0</c:v>
                </c:pt>
                <c:pt idx="301">
                  <c:v>2392.0</c:v>
                </c:pt>
                <c:pt idx="302">
                  <c:v>2406.0</c:v>
                </c:pt>
                <c:pt idx="303">
                  <c:v>2454.0</c:v>
                </c:pt>
                <c:pt idx="304">
                  <c:v>2492.0</c:v>
                </c:pt>
                <c:pt idx="305">
                  <c:v>2512.0</c:v>
                </c:pt>
                <c:pt idx="306">
                  <c:v>2520.0</c:v>
                </c:pt>
                <c:pt idx="307">
                  <c:v>2588.0</c:v>
                </c:pt>
                <c:pt idx="308">
                  <c:v>2544.0</c:v>
                </c:pt>
                <c:pt idx="309">
                  <c:v>2592.0</c:v>
                </c:pt>
                <c:pt idx="310">
                  <c:v>2630.0</c:v>
                </c:pt>
                <c:pt idx="311">
                  <c:v>2776.0</c:v>
                </c:pt>
                <c:pt idx="312">
                  <c:v>2796.0</c:v>
                </c:pt>
                <c:pt idx="313">
                  <c:v>2882.0</c:v>
                </c:pt>
                <c:pt idx="314">
                  <c:v>2962.0</c:v>
                </c:pt>
                <c:pt idx="315">
                  <c:v>2956.0</c:v>
                </c:pt>
                <c:pt idx="316">
                  <c:v>3028.0</c:v>
                </c:pt>
                <c:pt idx="317">
                  <c:v>3156.0</c:v>
                </c:pt>
                <c:pt idx="318">
                  <c:v>3174.0</c:v>
                </c:pt>
                <c:pt idx="319">
                  <c:v>3290.0</c:v>
                </c:pt>
                <c:pt idx="320">
                  <c:v>3344.0</c:v>
                </c:pt>
                <c:pt idx="321">
                  <c:v>3290.0</c:v>
                </c:pt>
                <c:pt idx="322">
                  <c:v>3364.0</c:v>
                </c:pt>
                <c:pt idx="323">
                  <c:v>3348.0</c:v>
                </c:pt>
                <c:pt idx="324">
                  <c:v>3382.0</c:v>
                </c:pt>
                <c:pt idx="325">
                  <c:v>3320.0</c:v>
                </c:pt>
                <c:pt idx="326">
                  <c:v>3338.0</c:v>
                </c:pt>
                <c:pt idx="327">
                  <c:v>3228.0</c:v>
                </c:pt>
                <c:pt idx="328">
                  <c:v>3176.0</c:v>
                </c:pt>
                <c:pt idx="329">
                  <c:v>3286.0</c:v>
                </c:pt>
                <c:pt idx="330">
                  <c:v>3392.0</c:v>
                </c:pt>
                <c:pt idx="331">
                  <c:v>3518.0</c:v>
                </c:pt>
                <c:pt idx="332">
                  <c:v>3624.0</c:v>
                </c:pt>
                <c:pt idx="333">
                  <c:v>3746.0</c:v>
                </c:pt>
                <c:pt idx="334">
                  <c:v>3768.0</c:v>
                </c:pt>
                <c:pt idx="335">
                  <c:v>3736.0</c:v>
                </c:pt>
                <c:pt idx="336">
                  <c:v>3682.0</c:v>
                </c:pt>
                <c:pt idx="337">
                  <c:v>3640.0</c:v>
                </c:pt>
                <c:pt idx="338">
                  <c:v>3612.0</c:v>
                </c:pt>
                <c:pt idx="339">
                  <c:v>3508.0</c:v>
                </c:pt>
                <c:pt idx="340">
                  <c:v>3404.0</c:v>
                </c:pt>
                <c:pt idx="341">
                  <c:v>3344.0</c:v>
                </c:pt>
                <c:pt idx="342">
                  <c:v>3296.0</c:v>
                </c:pt>
                <c:pt idx="343">
                  <c:v>3354.0</c:v>
                </c:pt>
                <c:pt idx="344">
                  <c:v>3404.0</c:v>
                </c:pt>
                <c:pt idx="345">
                  <c:v>3502.0</c:v>
                </c:pt>
                <c:pt idx="346">
                  <c:v>3564.0</c:v>
                </c:pt>
                <c:pt idx="347">
                  <c:v>3632.0</c:v>
                </c:pt>
                <c:pt idx="348">
                  <c:v>3738.0</c:v>
                </c:pt>
                <c:pt idx="349">
                  <c:v>3752.0</c:v>
                </c:pt>
                <c:pt idx="350">
                  <c:v>3814.0</c:v>
                </c:pt>
                <c:pt idx="351">
                  <c:v>3824.0</c:v>
                </c:pt>
                <c:pt idx="352">
                  <c:v>3888.0</c:v>
                </c:pt>
                <c:pt idx="353">
                  <c:v>3886.0</c:v>
                </c:pt>
                <c:pt idx="354">
                  <c:v>3956.0</c:v>
                </c:pt>
                <c:pt idx="355">
                  <c:v>3992.0</c:v>
                </c:pt>
                <c:pt idx="356">
                  <c:v>4030.0</c:v>
                </c:pt>
                <c:pt idx="357">
                  <c:v>3974.0</c:v>
                </c:pt>
                <c:pt idx="358">
                  <c:v>3936.0</c:v>
                </c:pt>
                <c:pt idx="359">
                  <c:v>3900.0</c:v>
                </c:pt>
                <c:pt idx="360">
                  <c:v>3880.0</c:v>
                </c:pt>
                <c:pt idx="361">
                  <c:v>3916.0</c:v>
                </c:pt>
                <c:pt idx="362">
                  <c:v>3950.0</c:v>
                </c:pt>
                <c:pt idx="363">
                  <c:v>4100.0</c:v>
                </c:pt>
                <c:pt idx="364">
                  <c:v>4168.0</c:v>
                </c:pt>
                <c:pt idx="365">
                  <c:v>4134.0</c:v>
                </c:pt>
                <c:pt idx="366">
                  <c:v>4202.0</c:v>
                </c:pt>
                <c:pt idx="367">
                  <c:v>4242.0</c:v>
                </c:pt>
                <c:pt idx="368">
                  <c:v>4234.0</c:v>
                </c:pt>
                <c:pt idx="369">
                  <c:v>4304.0</c:v>
                </c:pt>
                <c:pt idx="370">
                  <c:v>4402.0</c:v>
                </c:pt>
                <c:pt idx="371">
                  <c:v>4514.0</c:v>
                </c:pt>
                <c:pt idx="372">
                  <c:v>4478.0</c:v>
                </c:pt>
                <c:pt idx="373">
                  <c:v>4476.0</c:v>
                </c:pt>
                <c:pt idx="374">
                  <c:v>4544.0</c:v>
                </c:pt>
                <c:pt idx="375">
                  <c:v>4618.0</c:v>
                </c:pt>
                <c:pt idx="376">
                  <c:v>4574.0</c:v>
                </c:pt>
                <c:pt idx="377">
                  <c:v>4632.0</c:v>
                </c:pt>
                <c:pt idx="378">
                  <c:v>4628.0</c:v>
                </c:pt>
                <c:pt idx="379">
                  <c:v>4616.0</c:v>
                </c:pt>
                <c:pt idx="380">
                  <c:v>4552.0</c:v>
                </c:pt>
                <c:pt idx="381">
                  <c:v>4558.0</c:v>
                </c:pt>
                <c:pt idx="382">
                  <c:v>4596.0</c:v>
                </c:pt>
                <c:pt idx="383">
                  <c:v>4672.0</c:v>
                </c:pt>
                <c:pt idx="384">
                  <c:v>4686.0</c:v>
                </c:pt>
                <c:pt idx="385">
                  <c:v>4676.0</c:v>
                </c:pt>
                <c:pt idx="386">
                  <c:v>4730.0</c:v>
                </c:pt>
                <c:pt idx="387">
                  <c:v>4794.0</c:v>
                </c:pt>
                <c:pt idx="388">
                  <c:v>4768.0</c:v>
                </c:pt>
                <c:pt idx="389">
                  <c:v>4812.0</c:v>
                </c:pt>
                <c:pt idx="390">
                  <c:v>4958.0</c:v>
                </c:pt>
                <c:pt idx="391">
                  <c:v>4986.0</c:v>
                </c:pt>
                <c:pt idx="392">
                  <c:v>5062.0</c:v>
                </c:pt>
                <c:pt idx="393">
                  <c:v>5056.0</c:v>
                </c:pt>
                <c:pt idx="394">
                  <c:v>5068.0</c:v>
                </c:pt>
                <c:pt idx="395">
                  <c:v>5078.0</c:v>
                </c:pt>
                <c:pt idx="396">
                  <c:v>5184.0</c:v>
                </c:pt>
                <c:pt idx="397">
                  <c:v>5312.0</c:v>
                </c:pt>
                <c:pt idx="398">
                  <c:v>5376.0</c:v>
                </c:pt>
                <c:pt idx="399">
                  <c:v>5424.0</c:v>
                </c:pt>
                <c:pt idx="400">
                  <c:v>5368.0</c:v>
                </c:pt>
                <c:pt idx="401">
                  <c:v>5332.0</c:v>
                </c:pt>
                <c:pt idx="402">
                  <c:v>5276.0</c:v>
                </c:pt>
                <c:pt idx="403">
                  <c:v>5300.0</c:v>
                </c:pt>
                <c:pt idx="404">
                  <c:v>5374.0</c:v>
                </c:pt>
                <c:pt idx="405">
                  <c:v>5420.0</c:v>
                </c:pt>
                <c:pt idx="406">
                  <c:v>5462.0</c:v>
                </c:pt>
                <c:pt idx="407">
                  <c:v>5538.0</c:v>
                </c:pt>
                <c:pt idx="408">
                  <c:v>5596.0</c:v>
                </c:pt>
                <c:pt idx="409">
                  <c:v>5670.0</c:v>
                </c:pt>
                <c:pt idx="410">
                  <c:v>5750.0</c:v>
                </c:pt>
                <c:pt idx="411">
                  <c:v>5702.0</c:v>
                </c:pt>
                <c:pt idx="412">
                  <c:v>5728.0</c:v>
                </c:pt>
                <c:pt idx="413">
                  <c:v>5742.0</c:v>
                </c:pt>
                <c:pt idx="414">
                  <c:v>5842.0</c:v>
                </c:pt>
                <c:pt idx="415">
                  <c:v>5946.0</c:v>
                </c:pt>
                <c:pt idx="416">
                  <c:v>6052.0</c:v>
                </c:pt>
                <c:pt idx="417">
                  <c:v>6056.0</c:v>
                </c:pt>
                <c:pt idx="418">
                  <c:v>6006.0</c:v>
                </c:pt>
                <c:pt idx="419">
                  <c:v>5940.0</c:v>
                </c:pt>
                <c:pt idx="420">
                  <c:v>5996.0</c:v>
                </c:pt>
                <c:pt idx="421">
                  <c:v>5978.0</c:v>
                </c:pt>
                <c:pt idx="422">
                  <c:v>6002.0</c:v>
                </c:pt>
                <c:pt idx="423">
                  <c:v>5994.0</c:v>
                </c:pt>
                <c:pt idx="424">
                  <c:v>5980.0</c:v>
                </c:pt>
                <c:pt idx="425">
                  <c:v>5894.0</c:v>
                </c:pt>
                <c:pt idx="426">
                  <c:v>5852.0</c:v>
                </c:pt>
                <c:pt idx="427">
                  <c:v>5948.0</c:v>
                </c:pt>
                <c:pt idx="428">
                  <c:v>6062.0</c:v>
                </c:pt>
                <c:pt idx="429">
                  <c:v>6136.0</c:v>
                </c:pt>
                <c:pt idx="430">
                  <c:v>6202.0</c:v>
                </c:pt>
                <c:pt idx="431">
                  <c:v>6276.0</c:v>
                </c:pt>
                <c:pt idx="432">
                  <c:v>6396.0</c:v>
                </c:pt>
                <c:pt idx="433">
                  <c:v>6514.0</c:v>
                </c:pt>
                <c:pt idx="434">
                  <c:v>6550.0</c:v>
                </c:pt>
                <c:pt idx="435">
                  <c:v>6612.0</c:v>
                </c:pt>
                <c:pt idx="436">
                  <c:v>6646.0</c:v>
                </c:pt>
                <c:pt idx="437">
                  <c:v>6570.0</c:v>
                </c:pt>
                <c:pt idx="438">
                  <c:v>6486.0</c:v>
                </c:pt>
                <c:pt idx="439">
                  <c:v>6476.0</c:v>
                </c:pt>
                <c:pt idx="440">
                  <c:v>6450.0</c:v>
                </c:pt>
                <c:pt idx="441">
                  <c:v>6424.0</c:v>
                </c:pt>
                <c:pt idx="442">
                  <c:v>6340.0</c:v>
                </c:pt>
                <c:pt idx="443">
                  <c:v>6408.0</c:v>
                </c:pt>
                <c:pt idx="444">
                  <c:v>6478.0</c:v>
                </c:pt>
                <c:pt idx="445">
                  <c:v>6560.0</c:v>
                </c:pt>
                <c:pt idx="446">
                  <c:v>6646.0</c:v>
                </c:pt>
                <c:pt idx="447">
                  <c:v>6798.0</c:v>
                </c:pt>
                <c:pt idx="448">
                  <c:v>6920.0</c:v>
                </c:pt>
                <c:pt idx="449">
                  <c:v>6944.0</c:v>
                </c:pt>
                <c:pt idx="450">
                  <c:v>6914.0</c:v>
                </c:pt>
                <c:pt idx="451">
                  <c:v>6866.0</c:v>
                </c:pt>
                <c:pt idx="452">
                  <c:v>6748.0</c:v>
                </c:pt>
                <c:pt idx="453">
                  <c:v>6750.0</c:v>
                </c:pt>
                <c:pt idx="454">
                  <c:v>6750.0</c:v>
                </c:pt>
                <c:pt idx="455">
                  <c:v>6680.0</c:v>
                </c:pt>
                <c:pt idx="456">
                  <c:v>6710.0</c:v>
                </c:pt>
                <c:pt idx="457">
                  <c:v>6652.0</c:v>
                </c:pt>
                <c:pt idx="458">
                  <c:v>6608.0</c:v>
                </c:pt>
                <c:pt idx="459">
                  <c:v>6552.0</c:v>
                </c:pt>
                <c:pt idx="460">
                  <c:v>6546.0</c:v>
                </c:pt>
                <c:pt idx="461">
                  <c:v>6542.0</c:v>
                </c:pt>
                <c:pt idx="462">
                  <c:v>6524.0</c:v>
                </c:pt>
                <c:pt idx="463">
                  <c:v>6506.0</c:v>
                </c:pt>
                <c:pt idx="464">
                  <c:v>6594.0</c:v>
                </c:pt>
                <c:pt idx="465">
                  <c:v>6686.0</c:v>
                </c:pt>
                <c:pt idx="466">
                  <c:v>6714.0</c:v>
                </c:pt>
                <c:pt idx="467">
                  <c:v>6784.0</c:v>
                </c:pt>
                <c:pt idx="468">
                  <c:v>6794.0</c:v>
                </c:pt>
                <c:pt idx="469">
                  <c:v>6776.0</c:v>
                </c:pt>
                <c:pt idx="470">
                  <c:v>6736.0</c:v>
                </c:pt>
                <c:pt idx="471">
                  <c:v>6778.0</c:v>
                </c:pt>
                <c:pt idx="472">
                  <c:v>6682.0</c:v>
                </c:pt>
                <c:pt idx="473">
                  <c:v>6630.0</c:v>
                </c:pt>
                <c:pt idx="474">
                  <c:v>6644.0</c:v>
                </c:pt>
                <c:pt idx="475">
                  <c:v>6684.0</c:v>
                </c:pt>
                <c:pt idx="476">
                  <c:v>6656.0</c:v>
                </c:pt>
                <c:pt idx="477">
                  <c:v>6592.0</c:v>
                </c:pt>
                <c:pt idx="478">
                  <c:v>6714.0</c:v>
                </c:pt>
                <c:pt idx="479">
                  <c:v>6824.0</c:v>
                </c:pt>
                <c:pt idx="480">
                  <c:v>6904.0</c:v>
                </c:pt>
                <c:pt idx="481">
                  <c:v>6998.0</c:v>
                </c:pt>
                <c:pt idx="482">
                  <c:v>7106.0</c:v>
                </c:pt>
                <c:pt idx="483">
                  <c:v>7236.0</c:v>
                </c:pt>
                <c:pt idx="484">
                  <c:v>7250.0</c:v>
                </c:pt>
                <c:pt idx="485">
                  <c:v>7146.0</c:v>
                </c:pt>
                <c:pt idx="486">
                  <c:v>7062.0</c:v>
                </c:pt>
                <c:pt idx="487">
                  <c:v>7102.0</c:v>
                </c:pt>
                <c:pt idx="488">
                  <c:v>7140.0</c:v>
                </c:pt>
                <c:pt idx="489">
                  <c:v>7164.0</c:v>
                </c:pt>
                <c:pt idx="490">
                  <c:v>7234.0</c:v>
                </c:pt>
                <c:pt idx="491">
                  <c:v>7236.0</c:v>
                </c:pt>
                <c:pt idx="492">
                  <c:v>7292.0</c:v>
                </c:pt>
                <c:pt idx="493">
                  <c:v>7356.0</c:v>
                </c:pt>
                <c:pt idx="494">
                  <c:v>7474.0</c:v>
                </c:pt>
                <c:pt idx="495">
                  <c:v>7550.0</c:v>
                </c:pt>
                <c:pt idx="496">
                  <c:v>7580.0</c:v>
                </c:pt>
                <c:pt idx="497">
                  <c:v>7602.0</c:v>
                </c:pt>
                <c:pt idx="498">
                  <c:v>7600.0</c:v>
                </c:pt>
                <c:pt idx="499">
                  <c:v>7622.0</c:v>
                </c:pt>
                <c:pt idx="500">
                  <c:v>7598.0</c:v>
                </c:pt>
                <c:pt idx="501">
                  <c:v>7722.0</c:v>
                </c:pt>
                <c:pt idx="502">
                  <c:v>7814.0</c:v>
                </c:pt>
                <c:pt idx="503">
                  <c:v>7874.0</c:v>
                </c:pt>
                <c:pt idx="504">
                  <c:v>7880.0</c:v>
                </c:pt>
                <c:pt idx="505">
                  <c:v>7792.0</c:v>
                </c:pt>
                <c:pt idx="506">
                  <c:v>7796.0</c:v>
                </c:pt>
                <c:pt idx="507">
                  <c:v>7902.0</c:v>
                </c:pt>
                <c:pt idx="508">
                  <c:v>7992.0</c:v>
                </c:pt>
                <c:pt idx="509">
                  <c:v>8022.0</c:v>
                </c:pt>
                <c:pt idx="510">
                  <c:v>8072.0</c:v>
                </c:pt>
                <c:pt idx="511">
                  <c:v>8152.0</c:v>
                </c:pt>
                <c:pt idx="512">
                  <c:v>8148.0</c:v>
                </c:pt>
                <c:pt idx="513">
                  <c:v>8210.0</c:v>
                </c:pt>
                <c:pt idx="514">
                  <c:v>8252.0</c:v>
                </c:pt>
                <c:pt idx="515">
                  <c:v>8218.0</c:v>
                </c:pt>
                <c:pt idx="516">
                  <c:v>8208.0</c:v>
                </c:pt>
                <c:pt idx="517">
                  <c:v>8198.0</c:v>
                </c:pt>
                <c:pt idx="518">
                  <c:v>8148.0</c:v>
                </c:pt>
                <c:pt idx="519">
                  <c:v>8060.0</c:v>
                </c:pt>
                <c:pt idx="520">
                  <c:v>7970.0</c:v>
                </c:pt>
                <c:pt idx="521">
                  <c:v>7998.0</c:v>
                </c:pt>
                <c:pt idx="522">
                  <c:v>7994.0</c:v>
                </c:pt>
                <c:pt idx="523">
                  <c:v>7936.0</c:v>
                </c:pt>
                <c:pt idx="524">
                  <c:v>7934.0</c:v>
                </c:pt>
                <c:pt idx="525">
                  <c:v>7878.0</c:v>
                </c:pt>
                <c:pt idx="526">
                  <c:v>7958.0</c:v>
                </c:pt>
                <c:pt idx="527">
                  <c:v>8048.0</c:v>
                </c:pt>
                <c:pt idx="528">
                  <c:v>8066.0</c:v>
                </c:pt>
                <c:pt idx="529">
                  <c:v>8074.0</c:v>
                </c:pt>
                <c:pt idx="530">
                  <c:v>8210.0</c:v>
                </c:pt>
                <c:pt idx="531">
                  <c:v>8344.0</c:v>
                </c:pt>
                <c:pt idx="532">
                  <c:v>8406.0</c:v>
                </c:pt>
                <c:pt idx="533">
                  <c:v>8458.0</c:v>
                </c:pt>
                <c:pt idx="534">
                  <c:v>8448.0</c:v>
                </c:pt>
                <c:pt idx="535">
                  <c:v>8448.0</c:v>
                </c:pt>
                <c:pt idx="536">
                  <c:v>8486.0</c:v>
                </c:pt>
                <c:pt idx="537">
                  <c:v>8548.0</c:v>
                </c:pt>
                <c:pt idx="538">
                  <c:v>8546.0</c:v>
                </c:pt>
                <c:pt idx="539">
                  <c:v>8564.0</c:v>
                </c:pt>
                <c:pt idx="540">
                  <c:v>8572.0</c:v>
                </c:pt>
                <c:pt idx="541">
                  <c:v>8640.0</c:v>
                </c:pt>
                <c:pt idx="542">
                  <c:v>8724.0</c:v>
                </c:pt>
                <c:pt idx="543">
                  <c:v>8832.0</c:v>
                </c:pt>
                <c:pt idx="544">
                  <c:v>8868.0</c:v>
                </c:pt>
                <c:pt idx="545">
                  <c:v>8896.0</c:v>
                </c:pt>
                <c:pt idx="546">
                  <c:v>8906.0</c:v>
                </c:pt>
                <c:pt idx="547">
                  <c:v>8914.0</c:v>
                </c:pt>
                <c:pt idx="548">
                  <c:v>8958.0</c:v>
                </c:pt>
                <c:pt idx="549">
                  <c:v>8978.0</c:v>
                </c:pt>
                <c:pt idx="550">
                  <c:v>8968.0</c:v>
                </c:pt>
                <c:pt idx="551">
                  <c:v>9044.0</c:v>
                </c:pt>
                <c:pt idx="552">
                  <c:v>9012.0</c:v>
                </c:pt>
                <c:pt idx="553">
                  <c:v>9036.0</c:v>
                </c:pt>
                <c:pt idx="554">
                  <c:v>9022.0</c:v>
                </c:pt>
                <c:pt idx="555">
                  <c:v>9078.0</c:v>
                </c:pt>
                <c:pt idx="556">
                  <c:v>9150.0</c:v>
                </c:pt>
                <c:pt idx="557">
                  <c:v>9258.0</c:v>
                </c:pt>
                <c:pt idx="558">
                  <c:v>9334.0</c:v>
                </c:pt>
                <c:pt idx="559">
                  <c:v>9356.0</c:v>
                </c:pt>
                <c:pt idx="560">
                  <c:v>9292.0</c:v>
                </c:pt>
                <c:pt idx="561">
                  <c:v>9274.0</c:v>
                </c:pt>
                <c:pt idx="562">
                  <c:v>9310.0</c:v>
                </c:pt>
                <c:pt idx="563">
                  <c:v>9330.0</c:v>
                </c:pt>
                <c:pt idx="564">
                  <c:v>9320.0</c:v>
                </c:pt>
                <c:pt idx="565">
                  <c:v>9220.0</c:v>
                </c:pt>
                <c:pt idx="566">
                  <c:v>9194.0</c:v>
                </c:pt>
                <c:pt idx="567">
                  <c:v>9144.0</c:v>
                </c:pt>
                <c:pt idx="568">
                  <c:v>9132.0</c:v>
                </c:pt>
                <c:pt idx="569">
                  <c:v>9106.0</c:v>
                </c:pt>
                <c:pt idx="570">
                  <c:v>9110.0</c:v>
                </c:pt>
                <c:pt idx="571">
                  <c:v>9178.0</c:v>
                </c:pt>
                <c:pt idx="572">
                  <c:v>9242.0</c:v>
                </c:pt>
                <c:pt idx="573">
                  <c:v>9332.0</c:v>
                </c:pt>
                <c:pt idx="574">
                  <c:v>9390.0</c:v>
                </c:pt>
                <c:pt idx="575">
                  <c:v>9444.0</c:v>
                </c:pt>
                <c:pt idx="576">
                  <c:v>9546.0</c:v>
                </c:pt>
                <c:pt idx="577">
                  <c:v>9606.0</c:v>
                </c:pt>
                <c:pt idx="578">
                  <c:v>9720.0</c:v>
                </c:pt>
                <c:pt idx="579">
                  <c:v>9846.0</c:v>
                </c:pt>
                <c:pt idx="580">
                  <c:v>9862.0</c:v>
                </c:pt>
                <c:pt idx="581">
                  <c:v>9982.0</c:v>
                </c:pt>
                <c:pt idx="582">
                  <c:v>9974.0</c:v>
                </c:pt>
                <c:pt idx="583">
                  <c:v>10026.0</c:v>
                </c:pt>
                <c:pt idx="584">
                  <c:v>9996.0</c:v>
                </c:pt>
                <c:pt idx="585">
                  <c:v>10004.0</c:v>
                </c:pt>
                <c:pt idx="586">
                  <c:v>10108.0</c:v>
                </c:pt>
                <c:pt idx="587">
                  <c:v>10158.0</c:v>
                </c:pt>
                <c:pt idx="588">
                  <c:v>10174.0</c:v>
                </c:pt>
                <c:pt idx="589">
                  <c:v>10222.0</c:v>
                </c:pt>
                <c:pt idx="590">
                  <c:v>10290.0</c:v>
                </c:pt>
                <c:pt idx="591">
                  <c:v>10328.0</c:v>
                </c:pt>
                <c:pt idx="592">
                  <c:v>10320.0</c:v>
                </c:pt>
                <c:pt idx="593">
                  <c:v>10340.0</c:v>
                </c:pt>
                <c:pt idx="594">
                  <c:v>10348.0</c:v>
                </c:pt>
                <c:pt idx="595">
                  <c:v>10316.0</c:v>
                </c:pt>
                <c:pt idx="596">
                  <c:v>10414.0</c:v>
                </c:pt>
                <c:pt idx="597">
                  <c:v>10408.0</c:v>
                </c:pt>
                <c:pt idx="598">
                  <c:v>10512.0</c:v>
                </c:pt>
                <c:pt idx="599">
                  <c:v>10534.0</c:v>
                </c:pt>
                <c:pt idx="600">
                  <c:v>10612.0</c:v>
                </c:pt>
                <c:pt idx="601">
                  <c:v>10668.0</c:v>
                </c:pt>
                <c:pt idx="602">
                  <c:v>10786.0</c:v>
                </c:pt>
                <c:pt idx="603">
                  <c:v>10844.0</c:v>
                </c:pt>
                <c:pt idx="604">
                  <c:v>10906.0</c:v>
                </c:pt>
                <c:pt idx="605">
                  <c:v>10898.0</c:v>
                </c:pt>
                <c:pt idx="606">
                  <c:v>10804.0</c:v>
                </c:pt>
                <c:pt idx="607">
                  <c:v>10740.0</c:v>
                </c:pt>
                <c:pt idx="608">
                  <c:v>10776.0</c:v>
                </c:pt>
                <c:pt idx="609">
                  <c:v>10880.0</c:v>
                </c:pt>
                <c:pt idx="610">
                  <c:v>10844.0</c:v>
                </c:pt>
                <c:pt idx="611">
                  <c:v>10814.0</c:v>
                </c:pt>
                <c:pt idx="612">
                  <c:v>10820.0</c:v>
                </c:pt>
                <c:pt idx="613">
                  <c:v>10746.0</c:v>
                </c:pt>
                <c:pt idx="614">
                  <c:v>10694.0</c:v>
                </c:pt>
                <c:pt idx="615">
                  <c:v>10760.0</c:v>
                </c:pt>
                <c:pt idx="616">
                  <c:v>10778.0</c:v>
                </c:pt>
                <c:pt idx="617">
                  <c:v>10746.0</c:v>
                </c:pt>
                <c:pt idx="618">
                  <c:v>10802.0</c:v>
                </c:pt>
                <c:pt idx="619">
                  <c:v>10898.0</c:v>
                </c:pt>
                <c:pt idx="620">
                  <c:v>10950.0</c:v>
                </c:pt>
                <c:pt idx="621">
                  <c:v>10966.0</c:v>
                </c:pt>
                <c:pt idx="622">
                  <c:v>10910.0</c:v>
                </c:pt>
                <c:pt idx="623">
                  <c:v>10914.0</c:v>
                </c:pt>
                <c:pt idx="624">
                  <c:v>10948.0</c:v>
                </c:pt>
                <c:pt idx="625">
                  <c:v>11026.0</c:v>
                </c:pt>
                <c:pt idx="626">
                  <c:v>11102.0</c:v>
                </c:pt>
                <c:pt idx="627">
                  <c:v>11202.0</c:v>
                </c:pt>
                <c:pt idx="628">
                  <c:v>11266.0</c:v>
                </c:pt>
                <c:pt idx="629">
                  <c:v>11320.0</c:v>
                </c:pt>
                <c:pt idx="630">
                  <c:v>11416.0</c:v>
                </c:pt>
                <c:pt idx="631">
                  <c:v>11536.0</c:v>
                </c:pt>
                <c:pt idx="632">
                  <c:v>11674.0</c:v>
                </c:pt>
                <c:pt idx="633">
                  <c:v>11752.0</c:v>
                </c:pt>
                <c:pt idx="634">
                  <c:v>11874.0</c:v>
                </c:pt>
                <c:pt idx="635">
                  <c:v>11980.0</c:v>
                </c:pt>
                <c:pt idx="636">
                  <c:v>12044.0</c:v>
                </c:pt>
                <c:pt idx="637">
                  <c:v>12138.0</c:v>
                </c:pt>
                <c:pt idx="638">
                  <c:v>12252.0</c:v>
                </c:pt>
                <c:pt idx="639">
                  <c:v>12290.0</c:v>
                </c:pt>
                <c:pt idx="640">
                  <c:v>12288.0</c:v>
                </c:pt>
                <c:pt idx="641">
                  <c:v>12372.0</c:v>
                </c:pt>
                <c:pt idx="642">
                  <c:v>12410.0</c:v>
                </c:pt>
                <c:pt idx="643">
                  <c:v>12490.0</c:v>
                </c:pt>
                <c:pt idx="644">
                  <c:v>12604.0</c:v>
                </c:pt>
                <c:pt idx="645">
                  <c:v>12708.0</c:v>
                </c:pt>
                <c:pt idx="646">
                  <c:v>12810.0</c:v>
                </c:pt>
                <c:pt idx="647">
                  <c:v>12952.0</c:v>
                </c:pt>
                <c:pt idx="648">
                  <c:v>13040.0</c:v>
                </c:pt>
                <c:pt idx="649">
                  <c:v>13142.0</c:v>
                </c:pt>
                <c:pt idx="650">
                  <c:v>13214.0</c:v>
                </c:pt>
                <c:pt idx="651">
                  <c:v>13276.0</c:v>
                </c:pt>
                <c:pt idx="652">
                  <c:v>13380.0</c:v>
                </c:pt>
                <c:pt idx="653">
                  <c:v>13450.0</c:v>
                </c:pt>
                <c:pt idx="654">
                  <c:v>13520.0</c:v>
                </c:pt>
                <c:pt idx="655">
                  <c:v>13646.0</c:v>
                </c:pt>
                <c:pt idx="656">
                  <c:v>13716.0</c:v>
                </c:pt>
                <c:pt idx="657">
                  <c:v>13732.0</c:v>
                </c:pt>
                <c:pt idx="658">
                  <c:v>13808.0</c:v>
                </c:pt>
                <c:pt idx="659">
                  <c:v>13910.0</c:v>
                </c:pt>
                <c:pt idx="660">
                  <c:v>13988.0</c:v>
                </c:pt>
                <c:pt idx="661">
                  <c:v>14018.0</c:v>
                </c:pt>
                <c:pt idx="662">
                  <c:v>14070.0</c:v>
                </c:pt>
                <c:pt idx="663">
                  <c:v>14088.0</c:v>
                </c:pt>
                <c:pt idx="664">
                  <c:v>14094.0</c:v>
                </c:pt>
                <c:pt idx="665">
                  <c:v>14090.0</c:v>
                </c:pt>
                <c:pt idx="666">
                  <c:v>14044.0</c:v>
                </c:pt>
                <c:pt idx="667">
                  <c:v>13982.0</c:v>
                </c:pt>
                <c:pt idx="668">
                  <c:v>14020.0</c:v>
                </c:pt>
                <c:pt idx="669">
                  <c:v>14002.0</c:v>
                </c:pt>
                <c:pt idx="670">
                  <c:v>13986.0</c:v>
                </c:pt>
                <c:pt idx="671">
                  <c:v>13994.0</c:v>
                </c:pt>
                <c:pt idx="672">
                  <c:v>14036.0</c:v>
                </c:pt>
                <c:pt idx="673">
                  <c:v>14104.0</c:v>
                </c:pt>
                <c:pt idx="674">
                  <c:v>14088.0</c:v>
                </c:pt>
                <c:pt idx="675">
                  <c:v>14190.0</c:v>
                </c:pt>
                <c:pt idx="676">
                  <c:v>14232.0</c:v>
                </c:pt>
                <c:pt idx="677">
                  <c:v>14304.0</c:v>
                </c:pt>
                <c:pt idx="678">
                  <c:v>14296.0</c:v>
                </c:pt>
                <c:pt idx="679">
                  <c:v>14318.0</c:v>
                </c:pt>
                <c:pt idx="680">
                  <c:v>14380.0</c:v>
                </c:pt>
                <c:pt idx="681">
                  <c:v>14342.0</c:v>
                </c:pt>
                <c:pt idx="682">
                  <c:v>14312.0</c:v>
                </c:pt>
                <c:pt idx="683">
                  <c:v>14318.0</c:v>
                </c:pt>
                <c:pt idx="684">
                  <c:v>14374.0</c:v>
                </c:pt>
                <c:pt idx="685">
                  <c:v>14446.0</c:v>
                </c:pt>
                <c:pt idx="686">
                  <c:v>14470.0</c:v>
                </c:pt>
                <c:pt idx="687">
                  <c:v>14486.0</c:v>
                </c:pt>
                <c:pt idx="688">
                  <c:v>14538.0</c:v>
                </c:pt>
                <c:pt idx="689">
                  <c:v>14520.0</c:v>
                </c:pt>
                <c:pt idx="690">
                  <c:v>14524.0</c:v>
                </c:pt>
                <c:pt idx="691">
                  <c:v>14518.0</c:v>
                </c:pt>
                <c:pt idx="692">
                  <c:v>14564.0</c:v>
                </c:pt>
                <c:pt idx="693">
                  <c:v>14542.0</c:v>
                </c:pt>
                <c:pt idx="694">
                  <c:v>14578.0</c:v>
                </c:pt>
                <c:pt idx="695">
                  <c:v>14568.0</c:v>
                </c:pt>
                <c:pt idx="696">
                  <c:v>14508.0</c:v>
                </c:pt>
                <c:pt idx="697">
                  <c:v>14504.0</c:v>
                </c:pt>
                <c:pt idx="698">
                  <c:v>14512.0</c:v>
                </c:pt>
                <c:pt idx="699">
                  <c:v>14620.0</c:v>
                </c:pt>
                <c:pt idx="700">
                  <c:v>14654.0</c:v>
                </c:pt>
                <c:pt idx="701">
                  <c:v>14628.0</c:v>
                </c:pt>
                <c:pt idx="702">
                  <c:v>14712.0</c:v>
                </c:pt>
                <c:pt idx="703">
                  <c:v>14672.0</c:v>
                </c:pt>
                <c:pt idx="704">
                  <c:v>14696.0</c:v>
                </c:pt>
                <c:pt idx="705">
                  <c:v>14718.0</c:v>
                </c:pt>
                <c:pt idx="706">
                  <c:v>14802.0</c:v>
                </c:pt>
                <c:pt idx="707">
                  <c:v>14744.0</c:v>
                </c:pt>
                <c:pt idx="708">
                  <c:v>14704.0</c:v>
                </c:pt>
                <c:pt idx="709">
                  <c:v>14760.0</c:v>
                </c:pt>
                <c:pt idx="710">
                  <c:v>14770.0</c:v>
                </c:pt>
                <c:pt idx="711">
                  <c:v>14800.0</c:v>
                </c:pt>
                <c:pt idx="712">
                  <c:v>14870.0</c:v>
                </c:pt>
                <c:pt idx="713">
                  <c:v>14930.0</c:v>
                </c:pt>
                <c:pt idx="714">
                  <c:v>14946.0</c:v>
                </c:pt>
                <c:pt idx="715">
                  <c:v>14982.0</c:v>
                </c:pt>
                <c:pt idx="716">
                  <c:v>14988.0</c:v>
                </c:pt>
                <c:pt idx="717">
                  <c:v>15008.0</c:v>
                </c:pt>
                <c:pt idx="718">
                  <c:v>15064.0</c:v>
                </c:pt>
                <c:pt idx="719">
                  <c:v>15232.0</c:v>
                </c:pt>
                <c:pt idx="720">
                  <c:v>15264.0</c:v>
                </c:pt>
                <c:pt idx="721">
                  <c:v>15316.0</c:v>
                </c:pt>
                <c:pt idx="722">
                  <c:v>15368.0</c:v>
                </c:pt>
                <c:pt idx="723">
                  <c:v>15402.0</c:v>
                </c:pt>
                <c:pt idx="724">
                  <c:v>15438.0</c:v>
                </c:pt>
                <c:pt idx="725">
                  <c:v>15464.0</c:v>
                </c:pt>
                <c:pt idx="726">
                  <c:v>15542.0</c:v>
                </c:pt>
                <c:pt idx="727">
                  <c:v>15552.0</c:v>
                </c:pt>
                <c:pt idx="728">
                  <c:v>15586.0</c:v>
                </c:pt>
                <c:pt idx="729">
                  <c:v>15660.0</c:v>
                </c:pt>
                <c:pt idx="730">
                  <c:v>15690.0</c:v>
                </c:pt>
                <c:pt idx="731">
                  <c:v>15748.0</c:v>
                </c:pt>
                <c:pt idx="732">
                  <c:v>15800.0</c:v>
                </c:pt>
                <c:pt idx="733">
                  <c:v>15826.0</c:v>
                </c:pt>
                <c:pt idx="734">
                  <c:v>15878.0</c:v>
                </c:pt>
                <c:pt idx="735">
                  <c:v>15846.0</c:v>
                </c:pt>
                <c:pt idx="736">
                  <c:v>15878.0</c:v>
                </c:pt>
                <c:pt idx="737">
                  <c:v>15922.0</c:v>
                </c:pt>
                <c:pt idx="738">
                  <c:v>15904.0</c:v>
                </c:pt>
                <c:pt idx="739">
                  <c:v>15850.0</c:v>
                </c:pt>
                <c:pt idx="740">
                  <c:v>15960.0</c:v>
                </c:pt>
                <c:pt idx="741">
                  <c:v>16016.0</c:v>
                </c:pt>
                <c:pt idx="742">
                  <c:v>15966.0</c:v>
                </c:pt>
                <c:pt idx="743">
                  <c:v>15900.0</c:v>
                </c:pt>
                <c:pt idx="744">
                  <c:v>15842.0</c:v>
                </c:pt>
                <c:pt idx="745">
                  <c:v>15786.0</c:v>
                </c:pt>
                <c:pt idx="746">
                  <c:v>15804.0</c:v>
                </c:pt>
                <c:pt idx="747">
                  <c:v>15692.0</c:v>
                </c:pt>
                <c:pt idx="748">
                  <c:v>15608.0</c:v>
                </c:pt>
                <c:pt idx="749">
                  <c:v>15562.0</c:v>
                </c:pt>
                <c:pt idx="750">
                  <c:v>15500.0</c:v>
                </c:pt>
                <c:pt idx="751">
                  <c:v>15476.0</c:v>
                </c:pt>
                <c:pt idx="752">
                  <c:v>15512.0</c:v>
                </c:pt>
                <c:pt idx="753">
                  <c:v>15596.0</c:v>
                </c:pt>
                <c:pt idx="754">
                  <c:v>15716.0</c:v>
                </c:pt>
                <c:pt idx="755">
                  <c:v>15762.0</c:v>
                </c:pt>
                <c:pt idx="756">
                  <c:v>15756.0</c:v>
                </c:pt>
                <c:pt idx="757">
                  <c:v>15780.0</c:v>
                </c:pt>
                <c:pt idx="758">
                  <c:v>15794.0</c:v>
                </c:pt>
                <c:pt idx="759">
                  <c:v>15866.0</c:v>
                </c:pt>
                <c:pt idx="760">
                  <c:v>15914.0</c:v>
                </c:pt>
                <c:pt idx="761">
                  <c:v>15872.0</c:v>
                </c:pt>
                <c:pt idx="762">
                  <c:v>15876.0</c:v>
                </c:pt>
                <c:pt idx="763">
                  <c:v>15930.0</c:v>
                </c:pt>
                <c:pt idx="764">
                  <c:v>15876.0</c:v>
                </c:pt>
                <c:pt idx="765">
                  <c:v>15842.0</c:v>
                </c:pt>
                <c:pt idx="766">
                  <c:v>15830.0</c:v>
                </c:pt>
                <c:pt idx="767">
                  <c:v>15744.0</c:v>
                </c:pt>
                <c:pt idx="768">
                  <c:v>15678.0</c:v>
                </c:pt>
                <c:pt idx="769">
                  <c:v>15584.0</c:v>
                </c:pt>
                <c:pt idx="770">
                  <c:v>15474.0</c:v>
                </c:pt>
                <c:pt idx="771">
                  <c:v>15464.0</c:v>
                </c:pt>
                <c:pt idx="772">
                  <c:v>15466.0</c:v>
                </c:pt>
                <c:pt idx="773">
                  <c:v>15494.0</c:v>
                </c:pt>
                <c:pt idx="774">
                  <c:v>15528.0</c:v>
                </c:pt>
                <c:pt idx="775">
                  <c:v>15506.0</c:v>
                </c:pt>
                <c:pt idx="776">
                  <c:v>15520.0</c:v>
                </c:pt>
                <c:pt idx="777">
                  <c:v>15570.0</c:v>
                </c:pt>
                <c:pt idx="778">
                  <c:v>15678.0</c:v>
                </c:pt>
                <c:pt idx="779">
                  <c:v>15736.0</c:v>
                </c:pt>
                <c:pt idx="780">
                  <c:v>15822.0</c:v>
                </c:pt>
                <c:pt idx="781">
                  <c:v>15918.0</c:v>
                </c:pt>
                <c:pt idx="782">
                  <c:v>15882.0</c:v>
                </c:pt>
                <c:pt idx="783">
                  <c:v>15908.0</c:v>
                </c:pt>
                <c:pt idx="784">
                  <c:v>15984.0</c:v>
                </c:pt>
                <c:pt idx="785">
                  <c:v>16000.0</c:v>
                </c:pt>
                <c:pt idx="786">
                  <c:v>16152.0</c:v>
                </c:pt>
                <c:pt idx="787">
                  <c:v>16302.0</c:v>
                </c:pt>
                <c:pt idx="788">
                  <c:v>16420.0</c:v>
                </c:pt>
                <c:pt idx="789">
                  <c:v>16420.0</c:v>
                </c:pt>
                <c:pt idx="790">
                  <c:v>16354.0</c:v>
                </c:pt>
                <c:pt idx="791">
                  <c:v>16372.0</c:v>
                </c:pt>
                <c:pt idx="792">
                  <c:v>16348.0</c:v>
                </c:pt>
                <c:pt idx="793">
                  <c:v>16262.0</c:v>
                </c:pt>
                <c:pt idx="794">
                  <c:v>16268.0</c:v>
                </c:pt>
                <c:pt idx="795">
                  <c:v>16284.0</c:v>
                </c:pt>
                <c:pt idx="796">
                  <c:v>16290.0</c:v>
                </c:pt>
                <c:pt idx="797">
                  <c:v>16392.0</c:v>
                </c:pt>
                <c:pt idx="798">
                  <c:v>16532.0</c:v>
                </c:pt>
                <c:pt idx="799">
                  <c:v>16622.0</c:v>
                </c:pt>
                <c:pt idx="800">
                  <c:v>16760.0</c:v>
                </c:pt>
                <c:pt idx="801">
                  <c:v>16860.0</c:v>
                </c:pt>
                <c:pt idx="802">
                  <c:v>16974.0</c:v>
                </c:pt>
                <c:pt idx="803">
                  <c:v>16940.0</c:v>
                </c:pt>
                <c:pt idx="804">
                  <c:v>17016.0</c:v>
                </c:pt>
                <c:pt idx="805">
                  <c:v>17014.0</c:v>
                </c:pt>
                <c:pt idx="806">
                  <c:v>17014.0</c:v>
                </c:pt>
                <c:pt idx="807">
                  <c:v>16964.0</c:v>
                </c:pt>
                <c:pt idx="808">
                  <c:v>16966.0</c:v>
                </c:pt>
                <c:pt idx="809">
                  <c:v>17006.0</c:v>
                </c:pt>
                <c:pt idx="810">
                  <c:v>17028.0</c:v>
                </c:pt>
                <c:pt idx="811">
                  <c:v>17080.0</c:v>
                </c:pt>
                <c:pt idx="812">
                  <c:v>17092.0</c:v>
                </c:pt>
                <c:pt idx="813">
                  <c:v>17204.0</c:v>
                </c:pt>
                <c:pt idx="814">
                  <c:v>17268.0</c:v>
                </c:pt>
                <c:pt idx="815">
                  <c:v>17320.0</c:v>
                </c:pt>
                <c:pt idx="816">
                  <c:v>17348.0</c:v>
                </c:pt>
                <c:pt idx="817">
                  <c:v>17350.0</c:v>
                </c:pt>
                <c:pt idx="818">
                  <c:v>17262.0</c:v>
                </c:pt>
                <c:pt idx="819">
                  <c:v>17170.0</c:v>
                </c:pt>
                <c:pt idx="820">
                  <c:v>17144.0</c:v>
                </c:pt>
                <c:pt idx="821">
                  <c:v>17160.0</c:v>
                </c:pt>
                <c:pt idx="822">
                  <c:v>17248.0</c:v>
                </c:pt>
                <c:pt idx="823">
                  <c:v>17374.0</c:v>
                </c:pt>
                <c:pt idx="824">
                  <c:v>17436.0</c:v>
                </c:pt>
                <c:pt idx="825">
                  <c:v>17430.0</c:v>
                </c:pt>
                <c:pt idx="826">
                  <c:v>17526.0</c:v>
                </c:pt>
                <c:pt idx="827">
                  <c:v>17578.0</c:v>
                </c:pt>
                <c:pt idx="828">
                  <c:v>17670.0</c:v>
                </c:pt>
                <c:pt idx="829">
                  <c:v>17786.0</c:v>
                </c:pt>
                <c:pt idx="830">
                  <c:v>17842.0</c:v>
                </c:pt>
                <c:pt idx="831">
                  <c:v>17850.0</c:v>
                </c:pt>
                <c:pt idx="832">
                  <c:v>17840.0</c:v>
                </c:pt>
                <c:pt idx="833">
                  <c:v>17940.0</c:v>
                </c:pt>
                <c:pt idx="834">
                  <c:v>17926.0</c:v>
                </c:pt>
                <c:pt idx="835">
                  <c:v>17876.0</c:v>
                </c:pt>
                <c:pt idx="836">
                  <c:v>17848.0</c:v>
                </c:pt>
                <c:pt idx="837">
                  <c:v>17836.0</c:v>
                </c:pt>
                <c:pt idx="838">
                  <c:v>17816.0</c:v>
                </c:pt>
                <c:pt idx="839">
                  <c:v>17754.0</c:v>
                </c:pt>
                <c:pt idx="840">
                  <c:v>17738.0</c:v>
                </c:pt>
                <c:pt idx="841">
                  <c:v>17704.0</c:v>
                </c:pt>
                <c:pt idx="842">
                  <c:v>17732.0</c:v>
                </c:pt>
                <c:pt idx="843">
                  <c:v>17782.0</c:v>
                </c:pt>
                <c:pt idx="844">
                  <c:v>17840.0</c:v>
                </c:pt>
                <c:pt idx="845">
                  <c:v>17874.0</c:v>
                </c:pt>
                <c:pt idx="846">
                  <c:v>17928.0</c:v>
                </c:pt>
                <c:pt idx="847">
                  <c:v>18024.0</c:v>
                </c:pt>
                <c:pt idx="848">
                  <c:v>18026.0</c:v>
                </c:pt>
                <c:pt idx="849">
                  <c:v>18108.0</c:v>
                </c:pt>
                <c:pt idx="850">
                  <c:v>18228.0</c:v>
                </c:pt>
                <c:pt idx="851">
                  <c:v>18236.0</c:v>
                </c:pt>
                <c:pt idx="852">
                  <c:v>18192.0</c:v>
                </c:pt>
                <c:pt idx="853">
                  <c:v>18114.0</c:v>
                </c:pt>
                <c:pt idx="854">
                  <c:v>18082.0</c:v>
                </c:pt>
                <c:pt idx="855">
                  <c:v>18052.0</c:v>
                </c:pt>
                <c:pt idx="856">
                  <c:v>18080.0</c:v>
                </c:pt>
                <c:pt idx="857">
                  <c:v>18116.0</c:v>
                </c:pt>
                <c:pt idx="858">
                  <c:v>18196.0</c:v>
                </c:pt>
                <c:pt idx="859">
                  <c:v>18198.0</c:v>
                </c:pt>
                <c:pt idx="860">
                  <c:v>18278.0</c:v>
                </c:pt>
                <c:pt idx="861">
                  <c:v>18404.0</c:v>
                </c:pt>
                <c:pt idx="862">
                  <c:v>18482.0</c:v>
                </c:pt>
                <c:pt idx="863">
                  <c:v>18518.0</c:v>
                </c:pt>
                <c:pt idx="864">
                  <c:v>18536.0</c:v>
                </c:pt>
                <c:pt idx="865">
                  <c:v>18548.0</c:v>
                </c:pt>
                <c:pt idx="866">
                  <c:v>18554.0</c:v>
                </c:pt>
                <c:pt idx="867">
                  <c:v>18616.0</c:v>
                </c:pt>
                <c:pt idx="868">
                  <c:v>18718.0</c:v>
                </c:pt>
                <c:pt idx="869">
                  <c:v>18790.0</c:v>
                </c:pt>
                <c:pt idx="870">
                  <c:v>18858.0</c:v>
                </c:pt>
                <c:pt idx="871">
                  <c:v>18952.0</c:v>
                </c:pt>
                <c:pt idx="872">
                  <c:v>19042.0</c:v>
                </c:pt>
                <c:pt idx="873">
                  <c:v>19148.0</c:v>
                </c:pt>
                <c:pt idx="874">
                  <c:v>19214.0</c:v>
                </c:pt>
                <c:pt idx="875">
                  <c:v>19338.0</c:v>
                </c:pt>
                <c:pt idx="876">
                  <c:v>19404.0</c:v>
                </c:pt>
                <c:pt idx="877">
                  <c:v>19468.0</c:v>
                </c:pt>
                <c:pt idx="878">
                  <c:v>19528.0</c:v>
                </c:pt>
                <c:pt idx="879">
                  <c:v>19540.0</c:v>
                </c:pt>
                <c:pt idx="880">
                  <c:v>19598.0</c:v>
                </c:pt>
                <c:pt idx="881">
                  <c:v>19606.0</c:v>
                </c:pt>
                <c:pt idx="882">
                  <c:v>19620.0</c:v>
                </c:pt>
                <c:pt idx="883">
                  <c:v>19760.0</c:v>
                </c:pt>
                <c:pt idx="884">
                  <c:v>19748.0</c:v>
                </c:pt>
                <c:pt idx="885">
                  <c:v>19668.0</c:v>
                </c:pt>
                <c:pt idx="886">
                  <c:v>19624.0</c:v>
                </c:pt>
                <c:pt idx="887">
                  <c:v>19668.0</c:v>
                </c:pt>
                <c:pt idx="888">
                  <c:v>19620.0</c:v>
                </c:pt>
                <c:pt idx="889">
                  <c:v>19616.0</c:v>
                </c:pt>
                <c:pt idx="890">
                  <c:v>19746.0</c:v>
                </c:pt>
                <c:pt idx="891">
                  <c:v>19744.0</c:v>
                </c:pt>
                <c:pt idx="892">
                  <c:v>19754.0</c:v>
                </c:pt>
                <c:pt idx="893">
                  <c:v>19746.0</c:v>
                </c:pt>
                <c:pt idx="894">
                  <c:v>19680.0</c:v>
                </c:pt>
                <c:pt idx="895">
                  <c:v>19678.0</c:v>
                </c:pt>
                <c:pt idx="896">
                  <c:v>19744.0</c:v>
                </c:pt>
                <c:pt idx="897">
                  <c:v>19750.0</c:v>
                </c:pt>
                <c:pt idx="898">
                  <c:v>19840.0</c:v>
                </c:pt>
                <c:pt idx="899">
                  <c:v>19904.0</c:v>
                </c:pt>
                <c:pt idx="900">
                  <c:v>20008.0</c:v>
                </c:pt>
                <c:pt idx="901">
                  <c:v>20100.0</c:v>
                </c:pt>
                <c:pt idx="902">
                  <c:v>20248.0</c:v>
                </c:pt>
                <c:pt idx="903">
                  <c:v>20280.0</c:v>
                </c:pt>
                <c:pt idx="904">
                  <c:v>20326.0</c:v>
                </c:pt>
                <c:pt idx="905">
                  <c:v>20376.0</c:v>
                </c:pt>
                <c:pt idx="906">
                  <c:v>20364.0</c:v>
                </c:pt>
                <c:pt idx="907">
                  <c:v>20320.0</c:v>
                </c:pt>
                <c:pt idx="908">
                  <c:v>20324.0</c:v>
                </c:pt>
                <c:pt idx="909">
                  <c:v>20364.0</c:v>
                </c:pt>
                <c:pt idx="910">
                  <c:v>20432.0</c:v>
                </c:pt>
                <c:pt idx="911">
                  <c:v>20522.0</c:v>
                </c:pt>
                <c:pt idx="912">
                  <c:v>20600.0</c:v>
                </c:pt>
                <c:pt idx="913">
                  <c:v>20602.0</c:v>
                </c:pt>
                <c:pt idx="914">
                  <c:v>20578.0</c:v>
                </c:pt>
                <c:pt idx="915">
                  <c:v>20546.0</c:v>
                </c:pt>
                <c:pt idx="916">
                  <c:v>20496.0</c:v>
                </c:pt>
                <c:pt idx="917">
                  <c:v>20546.0</c:v>
                </c:pt>
                <c:pt idx="918">
                  <c:v>20650.0</c:v>
                </c:pt>
                <c:pt idx="919">
                  <c:v>20778.0</c:v>
                </c:pt>
                <c:pt idx="920">
                  <c:v>20848.0</c:v>
                </c:pt>
                <c:pt idx="921">
                  <c:v>20976.0</c:v>
                </c:pt>
                <c:pt idx="922">
                  <c:v>21054.0</c:v>
                </c:pt>
                <c:pt idx="923">
                  <c:v>21160.0</c:v>
                </c:pt>
                <c:pt idx="924">
                  <c:v>21138.0</c:v>
                </c:pt>
                <c:pt idx="925">
                  <c:v>21256.0</c:v>
                </c:pt>
                <c:pt idx="926">
                  <c:v>21362.0</c:v>
                </c:pt>
                <c:pt idx="927">
                  <c:v>21368.0</c:v>
                </c:pt>
                <c:pt idx="928">
                  <c:v>21364.0</c:v>
                </c:pt>
                <c:pt idx="929">
                  <c:v>21382.0</c:v>
                </c:pt>
                <c:pt idx="930">
                  <c:v>21440.0</c:v>
                </c:pt>
                <c:pt idx="931">
                  <c:v>21566.0</c:v>
                </c:pt>
                <c:pt idx="932">
                  <c:v>21626.0</c:v>
                </c:pt>
                <c:pt idx="933">
                  <c:v>21746.0</c:v>
                </c:pt>
                <c:pt idx="934">
                  <c:v>21810.0</c:v>
                </c:pt>
                <c:pt idx="935">
                  <c:v>21772.0</c:v>
                </c:pt>
                <c:pt idx="936">
                  <c:v>21742.0</c:v>
                </c:pt>
                <c:pt idx="937">
                  <c:v>21712.0</c:v>
                </c:pt>
                <c:pt idx="938">
                  <c:v>21734.0</c:v>
                </c:pt>
                <c:pt idx="939">
                  <c:v>21764.0</c:v>
                </c:pt>
                <c:pt idx="940">
                  <c:v>21726.0</c:v>
                </c:pt>
                <c:pt idx="941">
                  <c:v>21726.0</c:v>
                </c:pt>
                <c:pt idx="942">
                  <c:v>21718.0</c:v>
                </c:pt>
                <c:pt idx="943">
                  <c:v>21640.0</c:v>
                </c:pt>
                <c:pt idx="944">
                  <c:v>21670.0</c:v>
                </c:pt>
                <c:pt idx="945">
                  <c:v>21646.0</c:v>
                </c:pt>
                <c:pt idx="946">
                  <c:v>21542.0</c:v>
                </c:pt>
                <c:pt idx="947">
                  <c:v>21530.0</c:v>
                </c:pt>
                <c:pt idx="948">
                  <c:v>21582.0</c:v>
                </c:pt>
                <c:pt idx="949">
                  <c:v>21618.0</c:v>
                </c:pt>
                <c:pt idx="950">
                  <c:v>21738.0</c:v>
                </c:pt>
                <c:pt idx="951">
                  <c:v>21760.0</c:v>
                </c:pt>
                <c:pt idx="952">
                  <c:v>21880.0</c:v>
                </c:pt>
                <c:pt idx="953">
                  <c:v>21966.0</c:v>
                </c:pt>
                <c:pt idx="954">
                  <c:v>22006.0</c:v>
                </c:pt>
                <c:pt idx="955">
                  <c:v>22084.0</c:v>
                </c:pt>
                <c:pt idx="956">
                  <c:v>22098.0</c:v>
                </c:pt>
                <c:pt idx="957">
                  <c:v>22168.0</c:v>
                </c:pt>
                <c:pt idx="958">
                  <c:v>22164.0</c:v>
                </c:pt>
                <c:pt idx="959">
                  <c:v>22178.0</c:v>
                </c:pt>
                <c:pt idx="960">
                  <c:v>22162.0</c:v>
                </c:pt>
                <c:pt idx="961">
                  <c:v>22132.0</c:v>
                </c:pt>
                <c:pt idx="962">
                  <c:v>22046.0</c:v>
                </c:pt>
                <c:pt idx="963">
                  <c:v>22026.0</c:v>
                </c:pt>
                <c:pt idx="964">
                  <c:v>21986.0</c:v>
                </c:pt>
                <c:pt idx="965">
                  <c:v>21984.0</c:v>
                </c:pt>
                <c:pt idx="966">
                  <c:v>21992.0</c:v>
                </c:pt>
                <c:pt idx="967">
                  <c:v>21982.0</c:v>
                </c:pt>
                <c:pt idx="968">
                  <c:v>22076.0</c:v>
                </c:pt>
                <c:pt idx="969">
                  <c:v>22064.0</c:v>
                </c:pt>
                <c:pt idx="970">
                  <c:v>21992.0</c:v>
                </c:pt>
                <c:pt idx="971">
                  <c:v>21998.0</c:v>
                </c:pt>
                <c:pt idx="972">
                  <c:v>21936.0</c:v>
                </c:pt>
                <c:pt idx="973">
                  <c:v>21974.0</c:v>
                </c:pt>
                <c:pt idx="974">
                  <c:v>21966.0</c:v>
                </c:pt>
                <c:pt idx="975">
                  <c:v>21956.0</c:v>
                </c:pt>
                <c:pt idx="976">
                  <c:v>21952.0</c:v>
                </c:pt>
                <c:pt idx="977">
                  <c:v>21904.0</c:v>
                </c:pt>
                <c:pt idx="978">
                  <c:v>21868.0</c:v>
                </c:pt>
                <c:pt idx="979">
                  <c:v>21858.0</c:v>
                </c:pt>
                <c:pt idx="980">
                  <c:v>21814.0</c:v>
                </c:pt>
                <c:pt idx="981">
                  <c:v>21794.0</c:v>
                </c:pt>
                <c:pt idx="982">
                  <c:v>21752.0</c:v>
                </c:pt>
                <c:pt idx="983">
                  <c:v>21738.0</c:v>
                </c:pt>
                <c:pt idx="984">
                  <c:v>21660.0</c:v>
                </c:pt>
                <c:pt idx="985">
                  <c:v>21628.0</c:v>
                </c:pt>
                <c:pt idx="986">
                  <c:v>21610.0</c:v>
                </c:pt>
                <c:pt idx="987">
                  <c:v>21530.0</c:v>
                </c:pt>
                <c:pt idx="988">
                  <c:v>21500.0</c:v>
                </c:pt>
                <c:pt idx="989">
                  <c:v>21502.0</c:v>
                </c:pt>
                <c:pt idx="990">
                  <c:v>21462.0</c:v>
                </c:pt>
                <c:pt idx="991">
                  <c:v>21476.0</c:v>
                </c:pt>
                <c:pt idx="992">
                  <c:v>21546.0</c:v>
                </c:pt>
                <c:pt idx="993">
                  <c:v>21628.0</c:v>
                </c:pt>
                <c:pt idx="994">
                  <c:v>21664.0</c:v>
                </c:pt>
                <c:pt idx="995">
                  <c:v>21684.0</c:v>
                </c:pt>
                <c:pt idx="996">
                  <c:v>21632.0</c:v>
                </c:pt>
                <c:pt idx="997">
                  <c:v>21654.0</c:v>
                </c:pt>
                <c:pt idx="998">
                  <c:v>21744.0</c:v>
                </c:pt>
                <c:pt idx="999">
                  <c:v>21806.0</c:v>
                </c:pt>
                <c:pt idx="1000">
                  <c:v>21908.0</c:v>
                </c:pt>
                <c:pt idx="1001">
                  <c:v>21960.0</c:v>
                </c:pt>
                <c:pt idx="1002">
                  <c:v>22042.0</c:v>
                </c:pt>
                <c:pt idx="1003">
                  <c:v>22126.0</c:v>
                </c:pt>
                <c:pt idx="1004">
                  <c:v>22192.0</c:v>
                </c:pt>
                <c:pt idx="1005">
                  <c:v>22146.0</c:v>
                </c:pt>
                <c:pt idx="1006">
                  <c:v>22254.0</c:v>
                </c:pt>
                <c:pt idx="1007">
                  <c:v>22350.0</c:v>
                </c:pt>
                <c:pt idx="1008">
                  <c:v>22396.0</c:v>
                </c:pt>
                <c:pt idx="1009">
                  <c:v>22502.0</c:v>
                </c:pt>
                <c:pt idx="1010">
                  <c:v>22542.0</c:v>
                </c:pt>
                <c:pt idx="1011">
                  <c:v>22624.0</c:v>
                </c:pt>
                <c:pt idx="1012">
                  <c:v>22714.0</c:v>
                </c:pt>
                <c:pt idx="1013">
                  <c:v>22800.0</c:v>
                </c:pt>
                <c:pt idx="1014">
                  <c:v>22914.0</c:v>
                </c:pt>
                <c:pt idx="1015">
                  <c:v>22992.0</c:v>
                </c:pt>
                <c:pt idx="1016">
                  <c:v>23030.0</c:v>
                </c:pt>
                <c:pt idx="1017">
                  <c:v>23086.0</c:v>
                </c:pt>
                <c:pt idx="1018">
                  <c:v>23024.0</c:v>
                </c:pt>
                <c:pt idx="1019">
                  <c:v>22926.0</c:v>
                </c:pt>
                <c:pt idx="1020">
                  <c:v>22864.0</c:v>
                </c:pt>
                <c:pt idx="1021">
                  <c:v>22848.0</c:v>
                </c:pt>
                <c:pt idx="1022">
                  <c:v>22910.0</c:v>
                </c:pt>
                <c:pt idx="1023">
                  <c:v>22888.0</c:v>
                </c:pt>
                <c:pt idx="1024">
                  <c:v>22816.0</c:v>
                </c:pt>
                <c:pt idx="1025">
                  <c:v>22820.0</c:v>
                </c:pt>
                <c:pt idx="1026">
                  <c:v>22896.0</c:v>
                </c:pt>
                <c:pt idx="1027">
                  <c:v>22860.0</c:v>
                </c:pt>
                <c:pt idx="1028">
                  <c:v>22872.0</c:v>
                </c:pt>
                <c:pt idx="1029">
                  <c:v>22870.0</c:v>
                </c:pt>
                <c:pt idx="1030">
                  <c:v>22918.0</c:v>
                </c:pt>
                <c:pt idx="1031">
                  <c:v>23020.0</c:v>
                </c:pt>
                <c:pt idx="1032">
                  <c:v>23080.0</c:v>
                </c:pt>
                <c:pt idx="1033">
                  <c:v>23146.0</c:v>
                </c:pt>
                <c:pt idx="1034">
                  <c:v>23136.0</c:v>
                </c:pt>
                <c:pt idx="1035">
                  <c:v>23168.0</c:v>
                </c:pt>
                <c:pt idx="1036">
                  <c:v>23196.0</c:v>
                </c:pt>
                <c:pt idx="1037">
                  <c:v>23212.0</c:v>
                </c:pt>
                <c:pt idx="1038">
                  <c:v>23326.0</c:v>
                </c:pt>
                <c:pt idx="1039">
                  <c:v>23406.0</c:v>
                </c:pt>
                <c:pt idx="1040">
                  <c:v>23560.0</c:v>
                </c:pt>
                <c:pt idx="1041">
                  <c:v>23636.0</c:v>
                </c:pt>
                <c:pt idx="1042">
                  <c:v>23730.0</c:v>
                </c:pt>
                <c:pt idx="1043">
                  <c:v>23806.0</c:v>
                </c:pt>
                <c:pt idx="1044">
                  <c:v>23932.0</c:v>
                </c:pt>
                <c:pt idx="1045">
                  <c:v>24078.0</c:v>
                </c:pt>
                <c:pt idx="1046">
                  <c:v>24150.0</c:v>
                </c:pt>
                <c:pt idx="1047">
                  <c:v>24244.0</c:v>
                </c:pt>
                <c:pt idx="1048">
                  <c:v>24276.0</c:v>
                </c:pt>
                <c:pt idx="1049">
                  <c:v>24254.0</c:v>
                </c:pt>
                <c:pt idx="1050">
                  <c:v>24222.0</c:v>
                </c:pt>
                <c:pt idx="1051">
                  <c:v>24284.0</c:v>
                </c:pt>
                <c:pt idx="1052">
                  <c:v>24262.0</c:v>
                </c:pt>
                <c:pt idx="1053">
                  <c:v>24322.0</c:v>
                </c:pt>
                <c:pt idx="1054">
                  <c:v>24322.0</c:v>
                </c:pt>
                <c:pt idx="1055">
                  <c:v>24226.0</c:v>
                </c:pt>
                <c:pt idx="1056">
                  <c:v>24172.0</c:v>
                </c:pt>
                <c:pt idx="1057">
                  <c:v>24140.0</c:v>
                </c:pt>
                <c:pt idx="1058">
                  <c:v>24078.0</c:v>
                </c:pt>
                <c:pt idx="1059">
                  <c:v>24074.0</c:v>
                </c:pt>
                <c:pt idx="1060">
                  <c:v>24178.0</c:v>
                </c:pt>
                <c:pt idx="1061">
                  <c:v>24192.0</c:v>
                </c:pt>
                <c:pt idx="1062">
                  <c:v>24300.0</c:v>
                </c:pt>
                <c:pt idx="1063">
                  <c:v>24408.0</c:v>
                </c:pt>
                <c:pt idx="1064">
                  <c:v>24468.0</c:v>
                </c:pt>
                <c:pt idx="1065">
                  <c:v>24514.0</c:v>
                </c:pt>
                <c:pt idx="1066">
                  <c:v>24626.0</c:v>
                </c:pt>
                <c:pt idx="1067">
                  <c:v>24742.0</c:v>
                </c:pt>
                <c:pt idx="1068">
                  <c:v>24754.0</c:v>
                </c:pt>
                <c:pt idx="1069">
                  <c:v>24742.0</c:v>
                </c:pt>
                <c:pt idx="1070">
                  <c:v>24840.0</c:v>
                </c:pt>
                <c:pt idx="1071">
                  <c:v>24924.0</c:v>
                </c:pt>
                <c:pt idx="1072">
                  <c:v>24998.0</c:v>
                </c:pt>
                <c:pt idx="1073">
                  <c:v>25038.0</c:v>
                </c:pt>
                <c:pt idx="1074">
                  <c:v>25072.0</c:v>
                </c:pt>
                <c:pt idx="1075">
                  <c:v>25070.0</c:v>
                </c:pt>
                <c:pt idx="1076">
                  <c:v>25024.0</c:v>
                </c:pt>
                <c:pt idx="1077">
                  <c:v>25072.0</c:v>
                </c:pt>
                <c:pt idx="1078">
                  <c:v>25118.0</c:v>
                </c:pt>
                <c:pt idx="1079">
                  <c:v>25176.0</c:v>
                </c:pt>
                <c:pt idx="1080">
                  <c:v>25208.0</c:v>
                </c:pt>
                <c:pt idx="1081">
                  <c:v>25232.0</c:v>
                </c:pt>
                <c:pt idx="1082">
                  <c:v>25268.0</c:v>
                </c:pt>
                <c:pt idx="1083">
                  <c:v>25374.0</c:v>
                </c:pt>
                <c:pt idx="1084">
                  <c:v>25436.0</c:v>
                </c:pt>
                <c:pt idx="1085">
                  <c:v>25494.0</c:v>
                </c:pt>
                <c:pt idx="1086">
                  <c:v>25570.0</c:v>
                </c:pt>
                <c:pt idx="1087">
                  <c:v>25632.0</c:v>
                </c:pt>
                <c:pt idx="1088">
                  <c:v>25636.0</c:v>
                </c:pt>
                <c:pt idx="1089">
                  <c:v>25744.0</c:v>
                </c:pt>
                <c:pt idx="1090">
                  <c:v>25820.0</c:v>
                </c:pt>
                <c:pt idx="1091">
                  <c:v>25914.0</c:v>
                </c:pt>
                <c:pt idx="1092">
                  <c:v>26062.0</c:v>
                </c:pt>
                <c:pt idx="1093">
                  <c:v>26020.0</c:v>
                </c:pt>
                <c:pt idx="1094">
                  <c:v>25996.0</c:v>
                </c:pt>
                <c:pt idx="1095">
                  <c:v>25982.0</c:v>
                </c:pt>
                <c:pt idx="1096">
                  <c:v>25934.0</c:v>
                </c:pt>
                <c:pt idx="1097">
                  <c:v>26072.0</c:v>
                </c:pt>
                <c:pt idx="1098">
                  <c:v>26194.0</c:v>
                </c:pt>
                <c:pt idx="1099">
                  <c:v>26238.0</c:v>
                </c:pt>
                <c:pt idx="1100">
                  <c:v>26204.0</c:v>
                </c:pt>
                <c:pt idx="1101">
                  <c:v>26208.0</c:v>
                </c:pt>
                <c:pt idx="1102">
                  <c:v>26296.0</c:v>
                </c:pt>
                <c:pt idx="1103">
                  <c:v>26340.0</c:v>
                </c:pt>
                <c:pt idx="1104">
                  <c:v>26360.0</c:v>
                </c:pt>
                <c:pt idx="1105">
                  <c:v>26386.0</c:v>
                </c:pt>
                <c:pt idx="1106">
                  <c:v>26480.0</c:v>
                </c:pt>
                <c:pt idx="1107">
                  <c:v>26568.0</c:v>
                </c:pt>
                <c:pt idx="1108">
                  <c:v>26526.0</c:v>
                </c:pt>
                <c:pt idx="1109">
                  <c:v>26506.0</c:v>
                </c:pt>
                <c:pt idx="1110">
                  <c:v>26502.0</c:v>
                </c:pt>
                <c:pt idx="1111">
                  <c:v>26466.0</c:v>
                </c:pt>
                <c:pt idx="1112">
                  <c:v>26542.0</c:v>
                </c:pt>
                <c:pt idx="1113">
                  <c:v>26578.0</c:v>
                </c:pt>
                <c:pt idx="1114">
                  <c:v>26632.0</c:v>
                </c:pt>
                <c:pt idx="1115">
                  <c:v>26646.0</c:v>
                </c:pt>
                <c:pt idx="1116">
                  <c:v>26694.0</c:v>
                </c:pt>
                <c:pt idx="1117">
                  <c:v>26738.0</c:v>
                </c:pt>
                <c:pt idx="1118">
                  <c:v>26742.0</c:v>
                </c:pt>
                <c:pt idx="1119">
                  <c:v>26764.0</c:v>
                </c:pt>
                <c:pt idx="1120">
                  <c:v>26880.0</c:v>
                </c:pt>
                <c:pt idx="1121">
                  <c:v>26938.0</c:v>
                </c:pt>
                <c:pt idx="1122">
                  <c:v>27044.0</c:v>
                </c:pt>
                <c:pt idx="1123">
                  <c:v>27132.0</c:v>
                </c:pt>
                <c:pt idx="1124">
                  <c:v>27124.0</c:v>
                </c:pt>
                <c:pt idx="1125">
                  <c:v>27124.0</c:v>
                </c:pt>
                <c:pt idx="1126">
                  <c:v>27212.0</c:v>
                </c:pt>
                <c:pt idx="1127">
                  <c:v>27278.0</c:v>
                </c:pt>
                <c:pt idx="1128">
                  <c:v>27336.0</c:v>
                </c:pt>
                <c:pt idx="1129">
                  <c:v>27274.0</c:v>
                </c:pt>
                <c:pt idx="1130">
                  <c:v>27196.0</c:v>
                </c:pt>
                <c:pt idx="1131">
                  <c:v>27186.0</c:v>
                </c:pt>
                <c:pt idx="1132">
                  <c:v>27232.0</c:v>
                </c:pt>
                <c:pt idx="1133">
                  <c:v>27222.0</c:v>
                </c:pt>
                <c:pt idx="1134">
                  <c:v>27184.0</c:v>
                </c:pt>
                <c:pt idx="1135">
                  <c:v>27154.0</c:v>
                </c:pt>
                <c:pt idx="1136">
                  <c:v>27090.0</c:v>
                </c:pt>
                <c:pt idx="1137">
                  <c:v>27122.0</c:v>
                </c:pt>
                <c:pt idx="1138">
                  <c:v>27084.0</c:v>
                </c:pt>
                <c:pt idx="1139">
                  <c:v>27130.0</c:v>
                </c:pt>
                <c:pt idx="1140">
                  <c:v>27202.0</c:v>
                </c:pt>
                <c:pt idx="1141">
                  <c:v>27224.0</c:v>
                </c:pt>
                <c:pt idx="1142">
                  <c:v>27306.0</c:v>
                </c:pt>
                <c:pt idx="1143">
                  <c:v>27382.0</c:v>
                </c:pt>
                <c:pt idx="1144">
                  <c:v>27450.0</c:v>
                </c:pt>
                <c:pt idx="1145">
                  <c:v>27520.0</c:v>
                </c:pt>
                <c:pt idx="1146">
                  <c:v>27628.0</c:v>
                </c:pt>
                <c:pt idx="1147">
                  <c:v>27684.0</c:v>
                </c:pt>
                <c:pt idx="1148">
                  <c:v>27700.0</c:v>
                </c:pt>
                <c:pt idx="1149">
                  <c:v>27714.0</c:v>
                </c:pt>
                <c:pt idx="1150">
                  <c:v>27758.0</c:v>
                </c:pt>
                <c:pt idx="1151">
                  <c:v>27748.0</c:v>
                </c:pt>
                <c:pt idx="1152">
                  <c:v>27788.0</c:v>
                </c:pt>
                <c:pt idx="1153">
                  <c:v>27738.0</c:v>
                </c:pt>
                <c:pt idx="1154">
                  <c:v>27730.0</c:v>
                </c:pt>
                <c:pt idx="1155">
                  <c:v>27710.0</c:v>
                </c:pt>
                <c:pt idx="1156">
                  <c:v>27704.0</c:v>
                </c:pt>
                <c:pt idx="1157">
                  <c:v>27728.0</c:v>
                </c:pt>
                <c:pt idx="1158">
                  <c:v>27798.0</c:v>
                </c:pt>
                <c:pt idx="1159">
                  <c:v>27830.0</c:v>
                </c:pt>
                <c:pt idx="1160">
                  <c:v>27814.0</c:v>
                </c:pt>
                <c:pt idx="1161">
                  <c:v>27864.0</c:v>
                </c:pt>
                <c:pt idx="1162">
                  <c:v>27970.0</c:v>
                </c:pt>
                <c:pt idx="1163">
                  <c:v>27964.0</c:v>
                </c:pt>
                <c:pt idx="1164">
                  <c:v>27868.0</c:v>
                </c:pt>
                <c:pt idx="1165">
                  <c:v>27752.0</c:v>
                </c:pt>
                <c:pt idx="1166">
                  <c:v>27602.0</c:v>
                </c:pt>
                <c:pt idx="1167">
                  <c:v>27570.0</c:v>
                </c:pt>
                <c:pt idx="1168">
                  <c:v>27460.0</c:v>
                </c:pt>
                <c:pt idx="1169">
                  <c:v>27362.0</c:v>
                </c:pt>
                <c:pt idx="1170">
                  <c:v>27286.0</c:v>
                </c:pt>
                <c:pt idx="1171">
                  <c:v>27190.0</c:v>
                </c:pt>
                <c:pt idx="1172">
                  <c:v>27086.0</c:v>
                </c:pt>
                <c:pt idx="1173">
                  <c:v>26964.0</c:v>
                </c:pt>
                <c:pt idx="1174">
                  <c:v>26818.0</c:v>
                </c:pt>
                <c:pt idx="1175">
                  <c:v>26762.0</c:v>
                </c:pt>
                <c:pt idx="1176">
                  <c:v>26792.0</c:v>
                </c:pt>
                <c:pt idx="1177">
                  <c:v>26856.0</c:v>
                </c:pt>
                <c:pt idx="1178">
                  <c:v>26840.0</c:v>
                </c:pt>
                <c:pt idx="1179">
                  <c:v>26900.0</c:v>
                </c:pt>
                <c:pt idx="1180">
                  <c:v>26918.0</c:v>
                </c:pt>
                <c:pt idx="1181">
                  <c:v>26978.0</c:v>
                </c:pt>
                <c:pt idx="1182">
                  <c:v>27030.0</c:v>
                </c:pt>
                <c:pt idx="1183">
                  <c:v>26894.0</c:v>
                </c:pt>
                <c:pt idx="1184">
                  <c:v>26822.0</c:v>
                </c:pt>
                <c:pt idx="1185">
                  <c:v>26704.0</c:v>
                </c:pt>
                <c:pt idx="1186">
                  <c:v>26628.0</c:v>
                </c:pt>
                <c:pt idx="1187">
                  <c:v>26620.0</c:v>
                </c:pt>
                <c:pt idx="1188">
                  <c:v>26574.0</c:v>
                </c:pt>
                <c:pt idx="1189">
                  <c:v>26546.0</c:v>
                </c:pt>
                <c:pt idx="1190">
                  <c:v>26536.0</c:v>
                </c:pt>
                <c:pt idx="1191">
                  <c:v>26510.0</c:v>
                </c:pt>
                <c:pt idx="1192">
                  <c:v>26474.0</c:v>
                </c:pt>
                <c:pt idx="1193">
                  <c:v>26406.0</c:v>
                </c:pt>
                <c:pt idx="1194">
                  <c:v>26352.0</c:v>
                </c:pt>
                <c:pt idx="1195">
                  <c:v>26314.0</c:v>
                </c:pt>
                <c:pt idx="1196">
                  <c:v>26320.0</c:v>
                </c:pt>
                <c:pt idx="1197">
                  <c:v>26296.0</c:v>
                </c:pt>
                <c:pt idx="1198">
                  <c:v>26386.0</c:v>
                </c:pt>
                <c:pt idx="1199">
                  <c:v>26444.0</c:v>
                </c:pt>
                <c:pt idx="1200">
                  <c:v>26396.0</c:v>
                </c:pt>
                <c:pt idx="1201">
                  <c:v>26406.0</c:v>
                </c:pt>
                <c:pt idx="1202">
                  <c:v>26438.0</c:v>
                </c:pt>
                <c:pt idx="1203">
                  <c:v>26504.0</c:v>
                </c:pt>
                <c:pt idx="1204">
                  <c:v>26506.0</c:v>
                </c:pt>
                <c:pt idx="1205">
                  <c:v>26568.0</c:v>
                </c:pt>
                <c:pt idx="1206">
                  <c:v>26570.0</c:v>
                </c:pt>
                <c:pt idx="1207">
                  <c:v>26598.0</c:v>
                </c:pt>
                <c:pt idx="1208">
                  <c:v>26714.0</c:v>
                </c:pt>
                <c:pt idx="1209">
                  <c:v>26804.0</c:v>
                </c:pt>
                <c:pt idx="1210">
                  <c:v>26758.0</c:v>
                </c:pt>
                <c:pt idx="1211">
                  <c:v>26800.0</c:v>
                </c:pt>
                <c:pt idx="1212">
                  <c:v>26898.0</c:v>
                </c:pt>
                <c:pt idx="1213">
                  <c:v>26988.0</c:v>
                </c:pt>
                <c:pt idx="1214">
                  <c:v>26996.0</c:v>
                </c:pt>
                <c:pt idx="1215">
                  <c:v>27078.0</c:v>
                </c:pt>
                <c:pt idx="1216">
                  <c:v>27134.0</c:v>
                </c:pt>
                <c:pt idx="1217">
                  <c:v>27074.0</c:v>
                </c:pt>
                <c:pt idx="1218">
                  <c:v>27098.0</c:v>
                </c:pt>
                <c:pt idx="1219">
                  <c:v>27118.0</c:v>
                </c:pt>
                <c:pt idx="1220">
                  <c:v>27132.0</c:v>
                </c:pt>
                <c:pt idx="1221">
                  <c:v>27148.0</c:v>
                </c:pt>
                <c:pt idx="1222">
                  <c:v>27208.0</c:v>
                </c:pt>
                <c:pt idx="1223">
                  <c:v>27156.0</c:v>
                </c:pt>
                <c:pt idx="1224">
                  <c:v>27104.0</c:v>
                </c:pt>
                <c:pt idx="1225">
                  <c:v>27076.0</c:v>
                </c:pt>
                <c:pt idx="1226">
                  <c:v>27154.0</c:v>
                </c:pt>
                <c:pt idx="1227">
                  <c:v>27226.0</c:v>
                </c:pt>
                <c:pt idx="1228">
                  <c:v>27238.0</c:v>
                </c:pt>
                <c:pt idx="1229">
                  <c:v>27252.0</c:v>
                </c:pt>
                <c:pt idx="1230">
                  <c:v>27252.0</c:v>
                </c:pt>
                <c:pt idx="1231">
                  <c:v>27290.0</c:v>
                </c:pt>
                <c:pt idx="1232">
                  <c:v>27330.0</c:v>
                </c:pt>
                <c:pt idx="1233">
                  <c:v>27356.0</c:v>
                </c:pt>
                <c:pt idx="1234">
                  <c:v>27428.0</c:v>
                </c:pt>
                <c:pt idx="1235">
                  <c:v>27380.0</c:v>
                </c:pt>
                <c:pt idx="1236">
                  <c:v>27514.0</c:v>
                </c:pt>
                <c:pt idx="1237">
                  <c:v>27516.0</c:v>
                </c:pt>
                <c:pt idx="1238">
                  <c:v>27570.0</c:v>
                </c:pt>
                <c:pt idx="1239">
                  <c:v>27470.0</c:v>
                </c:pt>
                <c:pt idx="1240">
                  <c:v>27498.0</c:v>
                </c:pt>
                <c:pt idx="1241">
                  <c:v>27540.0</c:v>
                </c:pt>
                <c:pt idx="1242">
                  <c:v>27662.0</c:v>
                </c:pt>
                <c:pt idx="1243">
                  <c:v>27736.0</c:v>
                </c:pt>
                <c:pt idx="1244">
                  <c:v>27656.0</c:v>
                </c:pt>
                <c:pt idx="1245">
                  <c:v>27630.0</c:v>
                </c:pt>
                <c:pt idx="1246">
                  <c:v>27614.0</c:v>
                </c:pt>
                <c:pt idx="1247">
                  <c:v>27746.0</c:v>
                </c:pt>
                <c:pt idx="1248">
                  <c:v>27780.0</c:v>
                </c:pt>
                <c:pt idx="1249">
                  <c:v>27858.0</c:v>
                </c:pt>
                <c:pt idx="1250">
                  <c:v>27986.0</c:v>
                </c:pt>
                <c:pt idx="1251">
                  <c:v>28128.0</c:v>
                </c:pt>
                <c:pt idx="1252">
                  <c:v>28266.0</c:v>
                </c:pt>
                <c:pt idx="1253">
                  <c:v>28390.0</c:v>
                </c:pt>
                <c:pt idx="1254">
                  <c:v>28540.0</c:v>
                </c:pt>
                <c:pt idx="1255">
                  <c:v>28544.0</c:v>
                </c:pt>
                <c:pt idx="1256">
                  <c:v>28558.0</c:v>
                </c:pt>
                <c:pt idx="1257">
                  <c:v>28616.0</c:v>
                </c:pt>
                <c:pt idx="1258">
                  <c:v>28666.0</c:v>
                </c:pt>
                <c:pt idx="1259">
                  <c:v>28772.0</c:v>
                </c:pt>
                <c:pt idx="1260">
                  <c:v>28790.0</c:v>
                </c:pt>
                <c:pt idx="1261">
                  <c:v>28832.0</c:v>
                </c:pt>
                <c:pt idx="1262">
                  <c:v>28874.0</c:v>
                </c:pt>
                <c:pt idx="1263">
                  <c:v>28896.0</c:v>
                </c:pt>
                <c:pt idx="1264">
                  <c:v>28922.0</c:v>
                </c:pt>
                <c:pt idx="1265">
                  <c:v>29042.0</c:v>
                </c:pt>
                <c:pt idx="1266">
                  <c:v>29012.0</c:v>
                </c:pt>
                <c:pt idx="1267">
                  <c:v>29072.0</c:v>
                </c:pt>
                <c:pt idx="1268">
                  <c:v>29112.0</c:v>
                </c:pt>
                <c:pt idx="1269">
                  <c:v>29106.0</c:v>
                </c:pt>
                <c:pt idx="1270">
                  <c:v>29144.0</c:v>
                </c:pt>
                <c:pt idx="1271">
                  <c:v>29128.0</c:v>
                </c:pt>
                <c:pt idx="1272">
                  <c:v>29214.0</c:v>
                </c:pt>
                <c:pt idx="1273">
                  <c:v>29330.0</c:v>
                </c:pt>
                <c:pt idx="1274">
                  <c:v>29444.0</c:v>
                </c:pt>
                <c:pt idx="1275">
                  <c:v>29508.0</c:v>
                </c:pt>
                <c:pt idx="1276">
                  <c:v>29518.0</c:v>
                </c:pt>
                <c:pt idx="1277">
                  <c:v>29400.0</c:v>
                </c:pt>
                <c:pt idx="1278">
                  <c:v>29414.0</c:v>
                </c:pt>
                <c:pt idx="1279">
                  <c:v>29432.0</c:v>
                </c:pt>
                <c:pt idx="1280">
                  <c:v>29512.0</c:v>
                </c:pt>
                <c:pt idx="1281">
                  <c:v>29460.0</c:v>
                </c:pt>
                <c:pt idx="1282">
                  <c:v>29436.0</c:v>
                </c:pt>
                <c:pt idx="1283">
                  <c:v>29536.0</c:v>
                </c:pt>
                <c:pt idx="1284">
                  <c:v>29532.0</c:v>
                </c:pt>
                <c:pt idx="1285">
                  <c:v>29532.0</c:v>
                </c:pt>
                <c:pt idx="1286">
                  <c:v>29566.0</c:v>
                </c:pt>
                <c:pt idx="1287">
                  <c:v>29548.0</c:v>
                </c:pt>
                <c:pt idx="1288">
                  <c:v>29566.0</c:v>
                </c:pt>
                <c:pt idx="1289">
                  <c:v>29540.0</c:v>
                </c:pt>
                <c:pt idx="1290">
                  <c:v>29578.0</c:v>
                </c:pt>
                <c:pt idx="1291">
                  <c:v>29646.0</c:v>
                </c:pt>
                <c:pt idx="1292">
                  <c:v>29686.0</c:v>
                </c:pt>
                <c:pt idx="1293">
                  <c:v>29670.0</c:v>
                </c:pt>
                <c:pt idx="1294">
                  <c:v>29632.0</c:v>
                </c:pt>
                <c:pt idx="1295">
                  <c:v>29598.0</c:v>
                </c:pt>
                <c:pt idx="1296">
                  <c:v>29672.0</c:v>
                </c:pt>
                <c:pt idx="1297">
                  <c:v>29726.0</c:v>
                </c:pt>
                <c:pt idx="1298">
                  <c:v>29712.0</c:v>
                </c:pt>
                <c:pt idx="1299">
                  <c:v>29724.0</c:v>
                </c:pt>
                <c:pt idx="1300">
                  <c:v>29680.0</c:v>
                </c:pt>
                <c:pt idx="1301">
                  <c:v>29718.0</c:v>
                </c:pt>
                <c:pt idx="1302">
                  <c:v>29688.0</c:v>
                </c:pt>
                <c:pt idx="1303">
                  <c:v>29618.0</c:v>
                </c:pt>
                <c:pt idx="1304">
                  <c:v>29578.0</c:v>
                </c:pt>
                <c:pt idx="1305">
                  <c:v>29598.0</c:v>
                </c:pt>
                <c:pt idx="1306">
                  <c:v>29672.0</c:v>
                </c:pt>
                <c:pt idx="1307">
                  <c:v>29648.0</c:v>
                </c:pt>
                <c:pt idx="1308">
                  <c:v>29600.0</c:v>
                </c:pt>
                <c:pt idx="1309">
                  <c:v>29604.0</c:v>
                </c:pt>
                <c:pt idx="1310">
                  <c:v>29632.0</c:v>
                </c:pt>
                <c:pt idx="1311">
                  <c:v>29706.0</c:v>
                </c:pt>
                <c:pt idx="1312">
                  <c:v>29708.0</c:v>
                </c:pt>
                <c:pt idx="1313">
                  <c:v>29754.0</c:v>
                </c:pt>
                <c:pt idx="1314">
                  <c:v>29794.0</c:v>
                </c:pt>
                <c:pt idx="1315">
                  <c:v>29822.0</c:v>
                </c:pt>
                <c:pt idx="1316">
                  <c:v>29868.0</c:v>
                </c:pt>
                <c:pt idx="1317">
                  <c:v>29934.0</c:v>
                </c:pt>
                <c:pt idx="1318">
                  <c:v>30040.0</c:v>
                </c:pt>
                <c:pt idx="1319">
                  <c:v>30084.0</c:v>
                </c:pt>
                <c:pt idx="1320">
                  <c:v>30146.0</c:v>
                </c:pt>
                <c:pt idx="1321">
                  <c:v>30172.0</c:v>
                </c:pt>
                <c:pt idx="1322">
                  <c:v>30190.0</c:v>
                </c:pt>
                <c:pt idx="1323">
                  <c:v>30248.0</c:v>
                </c:pt>
                <c:pt idx="1324">
                  <c:v>30340.0</c:v>
                </c:pt>
                <c:pt idx="1325">
                  <c:v>30402.0</c:v>
                </c:pt>
                <c:pt idx="1326">
                  <c:v>30388.0</c:v>
                </c:pt>
                <c:pt idx="1327">
                  <c:v>30386.0</c:v>
                </c:pt>
                <c:pt idx="1328">
                  <c:v>30406.0</c:v>
                </c:pt>
                <c:pt idx="1329">
                  <c:v>30496.0</c:v>
                </c:pt>
                <c:pt idx="1330">
                  <c:v>30578.0</c:v>
                </c:pt>
                <c:pt idx="1331">
                  <c:v>30640.0</c:v>
                </c:pt>
                <c:pt idx="1332">
                  <c:v>30732.0</c:v>
                </c:pt>
                <c:pt idx="1333">
                  <c:v>30810.0</c:v>
                </c:pt>
                <c:pt idx="1334">
                  <c:v>30816.0</c:v>
                </c:pt>
                <c:pt idx="1335">
                  <c:v>30840.0</c:v>
                </c:pt>
                <c:pt idx="1336">
                  <c:v>30844.0</c:v>
                </c:pt>
                <c:pt idx="1337">
                  <c:v>30776.0</c:v>
                </c:pt>
                <c:pt idx="1338">
                  <c:v>30804.0</c:v>
                </c:pt>
                <c:pt idx="1339">
                  <c:v>30888.0</c:v>
                </c:pt>
                <c:pt idx="1340">
                  <c:v>30934.0</c:v>
                </c:pt>
                <c:pt idx="1341">
                  <c:v>30958.0</c:v>
                </c:pt>
                <c:pt idx="1342">
                  <c:v>30930.0</c:v>
                </c:pt>
                <c:pt idx="1343">
                  <c:v>30936.0</c:v>
                </c:pt>
                <c:pt idx="1344">
                  <c:v>30946.0</c:v>
                </c:pt>
                <c:pt idx="1345">
                  <c:v>30958.0</c:v>
                </c:pt>
                <c:pt idx="1346">
                  <c:v>31012.0</c:v>
                </c:pt>
                <c:pt idx="1347">
                  <c:v>31074.0</c:v>
                </c:pt>
                <c:pt idx="1348">
                  <c:v>31156.0</c:v>
                </c:pt>
                <c:pt idx="1349">
                  <c:v>31178.0</c:v>
                </c:pt>
                <c:pt idx="1350">
                  <c:v>31198.0</c:v>
                </c:pt>
                <c:pt idx="1351">
                  <c:v>31196.0</c:v>
                </c:pt>
                <c:pt idx="1352">
                  <c:v>31206.0</c:v>
                </c:pt>
                <c:pt idx="1353">
                  <c:v>31176.0</c:v>
                </c:pt>
                <c:pt idx="1354">
                  <c:v>31078.0</c:v>
                </c:pt>
                <c:pt idx="1355">
                  <c:v>31106.0</c:v>
                </c:pt>
                <c:pt idx="1356">
                  <c:v>31038.0</c:v>
                </c:pt>
                <c:pt idx="1357">
                  <c:v>31122.0</c:v>
                </c:pt>
                <c:pt idx="1358">
                  <c:v>31228.0</c:v>
                </c:pt>
                <c:pt idx="1359">
                  <c:v>31340.0</c:v>
                </c:pt>
                <c:pt idx="1360">
                  <c:v>31366.0</c:v>
                </c:pt>
                <c:pt idx="1361">
                  <c:v>31364.0</c:v>
                </c:pt>
                <c:pt idx="1362">
                  <c:v>31438.0</c:v>
                </c:pt>
                <c:pt idx="1363">
                  <c:v>31512.0</c:v>
                </c:pt>
                <c:pt idx="1364">
                  <c:v>31560.0</c:v>
                </c:pt>
                <c:pt idx="1365">
                  <c:v>31552.0</c:v>
                </c:pt>
                <c:pt idx="1366">
                  <c:v>31568.0</c:v>
                </c:pt>
                <c:pt idx="1367">
                  <c:v>31650.0</c:v>
                </c:pt>
                <c:pt idx="1368">
                  <c:v>31728.0</c:v>
                </c:pt>
                <c:pt idx="1369">
                  <c:v>31840.0</c:v>
                </c:pt>
                <c:pt idx="1370">
                  <c:v>31836.0</c:v>
                </c:pt>
                <c:pt idx="1371">
                  <c:v>31812.0</c:v>
                </c:pt>
                <c:pt idx="1372">
                  <c:v>31804.0</c:v>
                </c:pt>
                <c:pt idx="1373">
                  <c:v>31812.0</c:v>
                </c:pt>
                <c:pt idx="1374">
                  <c:v>31948.0</c:v>
                </c:pt>
                <c:pt idx="1375">
                  <c:v>31970.0</c:v>
                </c:pt>
                <c:pt idx="1376">
                  <c:v>31988.0</c:v>
                </c:pt>
                <c:pt idx="1377">
                  <c:v>32040.0</c:v>
                </c:pt>
                <c:pt idx="1378">
                  <c:v>32122.0</c:v>
                </c:pt>
                <c:pt idx="1379">
                  <c:v>32246.0</c:v>
                </c:pt>
                <c:pt idx="1380">
                  <c:v>32300.0</c:v>
                </c:pt>
                <c:pt idx="1381">
                  <c:v>32286.0</c:v>
                </c:pt>
                <c:pt idx="1382">
                  <c:v>32262.0</c:v>
                </c:pt>
                <c:pt idx="1383">
                  <c:v>32216.0</c:v>
                </c:pt>
                <c:pt idx="1384">
                  <c:v>32212.0</c:v>
                </c:pt>
                <c:pt idx="1385">
                  <c:v>32194.0</c:v>
                </c:pt>
                <c:pt idx="1386">
                  <c:v>32268.0</c:v>
                </c:pt>
                <c:pt idx="1387">
                  <c:v>32314.0</c:v>
                </c:pt>
                <c:pt idx="1388">
                  <c:v>32294.0</c:v>
                </c:pt>
                <c:pt idx="1389">
                  <c:v>32310.0</c:v>
                </c:pt>
                <c:pt idx="1390">
                  <c:v>32340.0</c:v>
                </c:pt>
                <c:pt idx="1391">
                  <c:v>32408.0</c:v>
                </c:pt>
                <c:pt idx="1392">
                  <c:v>32466.0</c:v>
                </c:pt>
                <c:pt idx="1393">
                  <c:v>32392.0</c:v>
                </c:pt>
                <c:pt idx="1394">
                  <c:v>32456.0</c:v>
                </c:pt>
                <c:pt idx="1395">
                  <c:v>32576.0</c:v>
                </c:pt>
                <c:pt idx="1396">
                  <c:v>32632.0</c:v>
                </c:pt>
                <c:pt idx="1397">
                  <c:v>32714.0</c:v>
                </c:pt>
                <c:pt idx="1398">
                  <c:v>32810.0</c:v>
                </c:pt>
                <c:pt idx="1399">
                  <c:v>32906.0</c:v>
                </c:pt>
                <c:pt idx="1400">
                  <c:v>33034.0</c:v>
                </c:pt>
                <c:pt idx="1401">
                  <c:v>33112.0</c:v>
                </c:pt>
                <c:pt idx="1402">
                  <c:v>33202.0</c:v>
                </c:pt>
                <c:pt idx="1403">
                  <c:v>33256.0</c:v>
                </c:pt>
                <c:pt idx="1404">
                  <c:v>33384.0</c:v>
                </c:pt>
                <c:pt idx="1405">
                  <c:v>33418.0</c:v>
                </c:pt>
                <c:pt idx="1406">
                  <c:v>33344.0</c:v>
                </c:pt>
                <c:pt idx="1407">
                  <c:v>33366.0</c:v>
                </c:pt>
                <c:pt idx="1408">
                  <c:v>33422.0</c:v>
                </c:pt>
                <c:pt idx="1409">
                  <c:v>33432.0</c:v>
                </c:pt>
                <c:pt idx="1410">
                  <c:v>33446.0</c:v>
                </c:pt>
                <c:pt idx="1411">
                  <c:v>33520.0</c:v>
                </c:pt>
                <c:pt idx="1412">
                  <c:v>33358.0</c:v>
                </c:pt>
                <c:pt idx="1413">
                  <c:v>33280.0</c:v>
                </c:pt>
                <c:pt idx="1414">
                  <c:v>33310.0</c:v>
                </c:pt>
                <c:pt idx="1415">
                  <c:v>33366.0</c:v>
                </c:pt>
                <c:pt idx="1416">
                  <c:v>33442.0</c:v>
                </c:pt>
                <c:pt idx="1417">
                  <c:v>33458.0</c:v>
                </c:pt>
                <c:pt idx="1418">
                  <c:v>33460.0</c:v>
                </c:pt>
                <c:pt idx="1419">
                  <c:v>33456.0</c:v>
                </c:pt>
                <c:pt idx="1420">
                  <c:v>33444.0</c:v>
                </c:pt>
                <c:pt idx="1421">
                  <c:v>33386.0</c:v>
                </c:pt>
                <c:pt idx="1422">
                  <c:v>33426.0</c:v>
                </c:pt>
                <c:pt idx="1423">
                  <c:v>33510.0</c:v>
                </c:pt>
                <c:pt idx="1424">
                  <c:v>33620.0</c:v>
                </c:pt>
                <c:pt idx="1425">
                  <c:v>33686.0</c:v>
                </c:pt>
                <c:pt idx="1426">
                  <c:v>33782.0</c:v>
                </c:pt>
                <c:pt idx="1427">
                  <c:v>33846.0</c:v>
                </c:pt>
                <c:pt idx="1428">
                  <c:v>33772.0</c:v>
                </c:pt>
                <c:pt idx="1429">
                  <c:v>33760.0</c:v>
                </c:pt>
                <c:pt idx="1430">
                  <c:v>33740.0</c:v>
                </c:pt>
                <c:pt idx="1431">
                  <c:v>33738.0</c:v>
                </c:pt>
                <c:pt idx="1432">
                  <c:v>33810.0</c:v>
                </c:pt>
                <c:pt idx="1433">
                  <c:v>33714.0</c:v>
                </c:pt>
                <c:pt idx="1434">
                  <c:v>33604.0</c:v>
                </c:pt>
                <c:pt idx="1435">
                  <c:v>33526.0</c:v>
                </c:pt>
                <c:pt idx="1436">
                  <c:v>33444.0</c:v>
                </c:pt>
                <c:pt idx="1437">
                  <c:v>33430.0</c:v>
                </c:pt>
                <c:pt idx="1438">
                  <c:v>33368.0</c:v>
                </c:pt>
                <c:pt idx="1439">
                  <c:v>33374.0</c:v>
                </c:pt>
                <c:pt idx="1440">
                  <c:v>33394.0</c:v>
                </c:pt>
                <c:pt idx="1441">
                  <c:v>33448.0</c:v>
                </c:pt>
                <c:pt idx="1442">
                  <c:v>33410.0</c:v>
                </c:pt>
                <c:pt idx="1443">
                  <c:v>33426.0</c:v>
                </c:pt>
                <c:pt idx="1444">
                  <c:v>33408.0</c:v>
                </c:pt>
                <c:pt idx="1445">
                  <c:v>33476.0</c:v>
                </c:pt>
                <c:pt idx="1446">
                  <c:v>33562.0</c:v>
                </c:pt>
                <c:pt idx="1447">
                  <c:v>33640.0</c:v>
                </c:pt>
                <c:pt idx="1448">
                  <c:v>33694.0</c:v>
                </c:pt>
                <c:pt idx="1449">
                  <c:v>33804.0</c:v>
                </c:pt>
                <c:pt idx="1450">
                  <c:v>33912.0</c:v>
                </c:pt>
                <c:pt idx="1451">
                  <c:v>34030.0</c:v>
                </c:pt>
                <c:pt idx="1452">
                  <c:v>34128.0</c:v>
                </c:pt>
                <c:pt idx="1453">
                  <c:v>34210.0</c:v>
                </c:pt>
                <c:pt idx="1454">
                  <c:v>34204.0</c:v>
                </c:pt>
                <c:pt idx="1455">
                  <c:v>34276.0</c:v>
                </c:pt>
                <c:pt idx="1456">
                  <c:v>34402.0</c:v>
                </c:pt>
                <c:pt idx="1457">
                  <c:v>34396.0</c:v>
                </c:pt>
                <c:pt idx="1458">
                  <c:v>34376.0</c:v>
                </c:pt>
                <c:pt idx="1459">
                  <c:v>34366.0</c:v>
                </c:pt>
                <c:pt idx="1460">
                  <c:v>34366.0</c:v>
                </c:pt>
                <c:pt idx="1461">
                  <c:v>34442.0</c:v>
                </c:pt>
                <c:pt idx="1462">
                  <c:v>34562.0</c:v>
                </c:pt>
                <c:pt idx="1463">
                  <c:v>34526.0</c:v>
                </c:pt>
                <c:pt idx="1464">
                  <c:v>34498.0</c:v>
                </c:pt>
                <c:pt idx="1465">
                  <c:v>34492.0</c:v>
                </c:pt>
                <c:pt idx="1466">
                  <c:v>34396.0</c:v>
                </c:pt>
                <c:pt idx="1467">
                  <c:v>34398.0</c:v>
                </c:pt>
                <c:pt idx="1468">
                  <c:v>34430.0</c:v>
                </c:pt>
                <c:pt idx="1469">
                  <c:v>34370.0</c:v>
                </c:pt>
                <c:pt idx="1470">
                  <c:v>34386.0</c:v>
                </c:pt>
                <c:pt idx="1471">
                  <c:v>34430.0</c:v>
                </c:pt>
                <c:pt idx="1472">
                  <c:v>34436.0</c:v>
                </c:pt>
                <c:pt idx="1473">
                  <c:v>34392.0</c:v>
                </c:pt>
                <c:pt idx="1474">
                  <c:v>34300.0</c:v>
                </c:pt>
                <c:pt idx="1475">
                  <c:v>34288.0</c:v>
                </c:pt>
                <c:pt idx="1476">
                  <c:v>34208.0</c:v>
                </c:pt>
                <c:pt idx="1477">
                  <c:v>34058.0</c:v>
                </c:pt>
                <c:pt idx="1478">
                  <c:v>33994.0</c:v>
                </c:pt>
                <c:pt idx="1479">
                  <c:v>34032.0</c:v>
                </c:pt>
                <c:pt idx="1480">
                  <c:v>33950.0</c:v>
                </c:pt>
                <c:pt idx="1481">
                  <c:v>34026.0</c:v>
                </c:pt>
                <c:pt idx="1482">
                  <c:v>34050.0</c:v>
                </c:pt>
                <c:pt idx="1483">
                  <c:v>34110.0</c:v>
                </c:pt>
                <c:pt idx="1484">
                  <c:v>34150.0</c:v>
                </c:pt>
                <c:pt idx="1485">
                  <c:v>34178.0</c:v>
                </c:pt>
                <c:pt idx="1486">
                  <c:v>34202.0</c:v>
                </c:pt>
                <c:pt idx="1487">
                  <c:v>34242.0</c:v>
                </c:pt>
                <c:pt idx="1488">
                  <c:v>34328.0</c:v>
                </c:pt>
                <c:pt idx="1489">
                  <c:v>34310.0</c:v>
                </c:pt>
                <c:pt idx="1490">
                  <c:v>34380.0</c:v>
                </c:pt>
                <c:pt idx="1491">
                  <c:v>34392.0</c:v>
                </c:pt>
                <c:pt idx="1492">
                  <c:v>34346.0</c:v>
                </c:pt>
                <c:pt idx="1493">
                  <c:v>34422.0</c:v>
                </c:pt>
                <c:pt idx="1494">
                  <c:v>34468.0</c:v>
                </c:pt>
                <c:pt idx="1495">
                  <c:v>34466.0</c:v>
                </c:pt>
                <c:pt idx="1496">
                  <c:v>34476.0</c:v>
                </c:pt>
                <c:pt idx="1497">
                  <c:v>34498.0</c:v>
                </c:pt>
                <c:pt idx="1498">
                  <c:v>34610.0</c:v>
                </c:pt>
                <c:pt idx="1499">
                  <c:v>34634.0</c:v>
                </c:pt>
                <c:pt idx="1500">
                  <c:v>34652.0</c:v>
                </c:pt>
                <c:pt idx="1501">
                  <c:v>34676.0</c:v>
                </c:pt>
                <c:pt idx="1502">
                  <c:v>34642.0</c:v>
                </c:pt>
                <c:pt idx="1503">
                  <c:v>34654.0</c:v>
                </c:pt>
                <c:pt idx="1504">
                  <c:v>34746.0</c:v>
                </c:pt>
                <c:pt idx="1505">
                  <c:v>34912.0</c:v>
                </c:pt>
                <c:pt idx="1506">
                  <c:v>34984.0</c:v>
                </c:pt>
                <c:pt idx="1507">
                  <c:v>35018.0</c:v>
                </c:pt>
                <c:pt idx="1508">
                  <c:v>35032.0</c:v>
                </c:pt>
                <c:pt idx="1509">
                  <c:v>35090.0</c:v>
                </c:pt>
                <c:pt idx="1510">
                  <c:v>35142.0</c:v>
                </c:pt>
                <c:pt idx="1511">
                  <c:v>35222.0</c:v>
                </c:pt>
                <c:pt idx="1512">
                  <c:v>35336.0</c:v>
                </c:pt>
                <c:pt idx="1513">
                  <c:v>35456.0</c:v>
                </c:pt>
                <c:pt idx="1514">
                  <c:v>35558.0</c:v>
                </c:pt>
                <c:pt idx="1515">
                  <c:v>35658.0</c:v>
                </c:pt>
                <c:pt idx="1516">
                  <c:v>35680.0</c:v>
                </c:pt>
                <c:pt idx="1517">
                  <c:v>35684.0</c:v>
                </c:pt>
                <c:pt idx="1518">
                  <c:v>35744.0</c:v>
                </c:pt>
                <c:pt idx="1519">
                  <c:v>35718.0</c:v>
                </c:pt>
                <c:pt idx="1520">
                  <c:v>35772.0</c:v>
                </c:pt>
                <c:pt idx="1521">
                  <c:v>35816.0</c:v>
                </c:pt>
                <c:pt idx="1522">
                  <c:v>35838.0</c:v>
                </c:pt>
                <c:pt idx="1523">
                  <c:v>35890.0</c:v>
                </c:pt>
                <c:pt idx="1524">
                  <c:v>35922.0</c:v>
                </c:pt>
                <c:pt idx="1525">
                  <c:v>36000.0</c:v>
                </c:pt>
                <c:pt idx="1526">
                  <c:v>36088.0</c:v>
                </c:pt>
                <c:pt idx="1527">
                  <c:v>36092.0</c:v>
                </c:pt>
                <c:pt idx="1528">
                  <c:v>36096.0</c:v>
                </c:pt>
                <c:pt idx="1529">
                  <c:v>36182.0</c:v>
                </c:pt>
                <c:pt idx="1530">
                  <c:v>36234.0</c:v>
                </c:pt>
                <c:pt idx="1531">
                  <c:v>36254.0</c:v>
                </c:pt>
                <c:pt idx="1532">
                  <c:v>36330.0</c:v>
                </c:pt>
                <c:pt idx="1533">
                  <c:v>36252.0</c:v>
                </c:pt>
                <c:pt idx="1534">
                  <c:v>36194.0</c:v>
                </c:pt>
                <c:pt idx="1535">
                  <c:v>36202.0</c:v>
                </c:pt>
                <c:pt idx="1536">
                  <c:v>36246.0</c:v>
                </c:pt>
                <c:pt idx="1537">
                  <c:v>36242.0</c:v>
                </c:pt>
                <c:pt idx="1538">
                  <c:v>36328.0</c:v>
                </c:pt>
                <c:pt idx="1539">
                  <c:v>36368.0</c:v>
                </c:pt>
                <c:pt idx="1540">
                  <c:v>36440.0</c:v>
                </c:pt>
                <c:pt idx="1541">
                  <c:v>36498.0</c:v>
                </c:pt>
                <c:pt idx="1542">
                  <c:v>36606.0</c:v>
                </c:pt>
                <c:pt idx="1543">
                  <c:v>36620.0</c:v>
                </c:pt>
                <c:pt idx="1544">
                  <c:v>36626.0</c:v>
                </c:pt>
                <c:pt idx="1545">
                  <c:v>36656.0</c:v>
                </c:pt>
                <c:pt idx="1546">
                  <c:v>36732.0</c:v>
                </c:pt>
                <c:pt idx="1547">
                  <c:v>36756.0</c:v>
                </c:pt>
                <c:pt idx="1548">
                  <c:v>36838.0</c:v>
                </c:pt>
                <c:pt idx="1549">
                  <c:v>36928.0</c:v>
                </c:pt>
                <c:pt idx="1550">
                  <c:v>36992.0</c:v>
                </c:pt>
                <c:pt idx="1551">
                  <c:v>36978.0</c:v>
                </c:pt>
                <c:pt idx="1552">
                  <c:v>37046.0</c:v>
                </c:pt>
                <c:pt idx="1553">
                  <c:v>37148.0</c:v>
                </c:pt>
                <c:pt idx="1554">
                  <c:v>37172.0</c:v>
                </c:pt>
                <c:pt idx="1555">
                  <c:v>37202.0</c:v>
                </c:pt>
                <c:pt idx="1556">
                  <c:v>37190.0</c:v>
                </c:pt>
                <c:pt idx="1557">
                  <c:v>37272.0</c:v>
                </c:pt>
                <c:pt idx="1558">
                  <c:v>37322.0</c:v>
                </c:pt>
                <c:pt idx="1559">
                  <c:v>37376.0</c:v>
                </c:pt>
                <c:pt idx="1560">
                  <c:v>37422.0</c:v>
                </c:pt>
                <c:pt idx="1561">
                  <c:v>37442.0</c:v>
                </c:pt>
                <c:pt idx="1562">
                  <c:v>37528.0</c:v>
                </c:pt>
                <c:pt idx="1563">
                  <c:v>37540.0</c:v>
                </c:pt>
                <c:pt idx="1564">
                  <c:v>37490.0</c:v>
                </c:pt>
                <c:pt idx="1565">
                  <c:v>37530.0</c:v>
                </c:pt>
                <c:pt idx="1566">
                  <c:v>37548.0</c:v>
                </c:pt>
                <c:pt idx="1567">
                  <c:v>37570.0</c:v>
                </c:pt>
                <c:pt idx="1568">
                  <c:v>37590.0</c:v>
                </c:pt>
                <c:pt idx="1569">
                  <c:v>37606.0</c:v>
                </c:pt>
                <c:pt idx="1570">
                  <c:v>37596.0</c:v>
                </c:pt>
                <c:pt idx="1571">
                  <c:v>37572.0</c:v>
                </c:pt>
                <c:pt idx="1572">
                  <c:v>37576.0</c:v>
                </c:pt>
                <c:pt idx="1573">
                  <c:v>37548.0</c:v>
                </c:pt>
                <c:pt idx="1574">
                  <c:v>37518.0</c:v>
                </c:pt>
                <c:pt idx="1575">
                  <c:v>37642.0</c:v>
                </c:pt>
                <c:pt idx="1576">
                  <c:v>37682.0</c:v>
                </c:pt>
                <c:pt idx="1577">
                  <c:v>37722.0</c:v>
                </c:pt>
                <c:pt idx="1578">
                  <c:v>37906.0</c:v>
                </c:pt>
                <c:pt idx="1579">
                  <c:v>38018.0</c:v>
                </c:pt>
                <c:pt idx="1580">
                  <c:v>38076.0</c:v>
                </c:pt>
                <c:pt idx="1581">
                  <c:v>38074.0</c:v>
                </c:pt>
                <c:pt idx="1582">
                  <c:v>38048.0</c:v>
                </c:pt>
                <c:pt idx="1583">
                  <c:v>38054.0</c:v>
                </c:pt>
                <c:pt idx="1584">
                  <c:v>38010.0</c:v>
                </c:pt>
                <c:pt idx="1585">
                  <c:v>37966.0</c:v>
                </c:pt>
                <c:pt idx="1586">
                  <c:v>37956.0</c:v>
                </c:pt>
                <c:pt idx="1587">
                  <c:v>37946.0</c:v>
                </c:pt>
                <c:pt idx="1588">
                  <c:v>37956.0</c:v>
                </c:pt>
                <c:pt idx="1589">
                  <c:v>37970.0</c:v>
                </c:pt>
                <c:pt idx="1590">
                  <c:v>37998.0</c:v>
                </c:pt>
                <c:pt idx="1591">
                  <c:v>37974.0</c:v>
                </c:pt>
                <c:pt idx="1592">
                  <c:v>37932.0</c:v>
                </c:pt>
                <c:pt idx="1593">
                  <c:v>37930.0</c:v>
                </c:pt>
                <c:pt idx="1594">
                  <c:v>37920.0</c:v>
                </c:pt>
                <c:pt idx="1595">
                  <c:v>37946.0</c:v>
                </c:pt>
                <c:pt idx="1596">
                  <c:v>37992.0</c:v>
                </c:pt>
                <c:pt idx="1597">
                  <c:v>38050.0</c:v>
                </c:pt>
                <c:pt idx="1598">
                  <c:v>38068.0</c:v>
                </c:pt>
                <c:pt idx="1599">
                  <c:v>38154.0</c:v>
                </c:pt>
                <c:pt idx="1600">
                  <c:v>38280.0</c:v>
                </c:pt>
                <c:pt idx="1601">
                  <c:v>38366.0</c:v>
                </c:pt>
                <c:pt idx="1602">
                  <c:v>38364.0</c:v>
                </c:pt>
                <c:pt idx="1603">
                  <c:v>38480.0</c:v>
                </c:pt>
                <c:pt idx="1604">
                  <c:v>38490.0</c:v>
                </c:pt>
                <c:pt idx="1605">
                  <c:v>38526.0</c:v>
                </c:pt>
                <c:pt idx="1606">
                  <c:v>38574.0</c:v>
                </c:pt>
                <c:pt idx="1607">
                  <c:v>38542.0</c:v>
                </c:pt>
                <c:pt idx="1608">
                  <c:v>38522.0</c:v>
                </c:pt>
                <c:pt idx="1609">
                  <c:v>38512.0</c:v>
                </c:pt>
                <c:pt idx="1610">
                  <c:v>38516.0</c:v>
                </c:pt>
                <c:pt idx="1611">
                  <c:v>38564.0</c:v>
                </c:pt>
                <c:pt idx="1612">
                  <c:v>38562.0</c:v>
                </c:pt>
                <c:pt idx="1613">
                  <c:v>38592.0</c:v>
                </c:pt>
                <c:pt idx="1614">
                  <c:v>38642.0</c:v>
                </c:pt>
                <c:pt idx="1615">
                  <c:v>38654.0</c:v>
                </c:pt>
                <c:pt idx="1616">
                  <c:v>38700.0</c:v>
                </c:pt>
                <c:pt idx="1617">
                  <c:v>38766.0</c:v>
                </c:pt>
                <c:pt idx="1618">
                  <c:v>38818.0</c:v>
                </c:pt>
                <c:pt idx="1619">
                  <c:v>38808.0</c:v>
                </c:pt>
                <c:pt idx="1620">
                  <c:v>38886.0</c:v>
                </c:pt>
                <c:pt idx="1621">
                  <c:v>39022.0</c:v>
                </c:pt>
                <c:pt idx="1622">
                  <c:v>39188.0</c:v>
                </c:pt>
                <c:pt idx="1623">
                  <c:v>39238.0</c:v>
                </c:pt>
                <c:pt idx="1624">
                  <c:v>39276.0</c:v>
                </c:pt>
                <c:pt idx="1625">
                  <c:v>39240.0</c:v>
                </c:pt>
                <c:pt idx="1626">
                  <c:v>39272.0</c:v>
                </c:pt>
                <c:pt idx="1627">
                  <c:v>39358.0</c:v>
                </c:pt>
                <c:pt idx="1628">
                  <c:v>39412.0</c:v>
                </c:pt>
                <c:pt idx="1629">
                  <c:v>39528.0</c:v>
                </c:pt>
                <c:pt idx="1630">
                  <c:v>39658.0</c:v>
                </c:pt>
                <c:pt idx="1631">
                  <c:v>39724.0</c:v>
                </c:pt>
                <c:pt idx="1632">
                  <c:v>39820.0</c:v>
                </c:pt>
                <c:pt idx="1633">
                  <c:v>39870.0</c:v>
                </c:pt>
                <c:pt idx="1634">
                  <c:v>39950.0</c:v>
                </c:pt>
                <c:pt idx="1635">
                  <c:v>39872.0</c:v>
                </c:pt>
                <c:pt idx="1636">
                  <c:v>39920.0</c:v>
                </c:pt>
                <c:pt idx="1637">
                  <c:v>39906.0</c:v>
                </c:pt>
                <c:pt idx="1638">
                  <c:v>39924.0</c:v>
                </c:pt>
                <c:pt idx="1639">
                  <c:v>39880.0</c:v>
                </c:pt>
                <c:pt idx="1640">
                  <c:v>39850.0</c:v>
                </c:pt>
                <c:pt idx="1641">
                  <c:v>39878.0</c:v>
                </c:pt>
                <c:pt idx="1642">
                  <c:v>39918.0</c:v>
                </c:pt>
                <c:pt idx="1643">
                  <c:v>39964.0</c:v>
                </c:pt>
                <c:pt idx="1644">
                  <c:v>40080.0</c:v>
                </c:pt>
                <c:pt idx="1645">
                  <c:v>40244.0</c:v>
                </c:pt>
                <c:pt idx="1646">
                  <c:v>40280.0</c:v>
                </c:pt>
                <c:pt idx="1647">
                  <c:v>40352.0</c:v>
                </c:pt>
                <c:pt idx="1648">
                  <c:v>40482.0</c:v>
                </c:pt>
                <c:pt idx="1649">
                  <c:v>40568.0</c:v>
                </c:pt>
                <c:pt idx="1650">
                  <c:v>40548.0</c:v>
                </c:pt>
                <c:pt idx="1651">
                  <c:v>40584.0</c:v>
                </c:pt>
                <c:pt idx="1652">
                  <c:v>40518.0</c:v>
                </c:pt>
                <c:pt idx="1653">
                  <c:v>40560.0</c:v>
                </c:pt>
                <c:pt idx="1654">
                  <c:v>40656.0</c:v>
                </c:pt>
                <c:pt idx="1655">
                  <c:v>40700.0</c:v>
                </c:pt>
                <c:pt idx="1656">
                  <c:v>40828.0</c:v>
                </c:pt>
                <c:pt idx="1657">
                  <c:v>40922.0</c:v>
                </c:pt>
                <c:pt idx="1658">
                  <c:v>41022.0</c:v>
                </c:pt>
                <c:pt idx="1659">
                  <c:v>41118.0</c:v>
                </c:pt>
                <c:pt idx="1660">
                  <c:v>41062.0</c:v>
                </c:pt>
                <c:pt idx="1661">
                  <c:v>40994.0</c:v>
                </c:pt>
                <c:pt idx="1662">
                  <c:v>40932.0</c:v>
                </c:pt>
                <c:pt idx="1663">
                  <c:v>40966.0</c:v>
                </c:pt>
                <c:pt idx="1664">
                  <c:v>40988.0</c:v>
                </c:pt>
                <c:pt idx="1665">
                  <c:v>40970.0</c:v>
                </c:pt>
                <c:pt idx="1666">
                  <c:v>40906.0</c:v>
                </c:pt>
                <c:pt idx="1667">
                  <c:v>40942.0</c:v>
                </c:pt>
                <c:pt idx="1668">
                  <c:v>40988.0</c:v>
                </c:pt>
                <c:pt idx="1669">
                  <c:v>41046.0</c:v>
                </c:pt>
                <c:pt idx="1670">
                  <c:v>41018.0</c:v>
                </c:pt>
                <c:pt idx="1671">
                  <c:v>41004.0</c:v>
                </c:pt>
                <c:pt idx="1672">
                  <c:v>40972.0</c:v>
                </c:pt>
                <c:pt idx="1673">
                  <c:v>41040.0</c:v>
                </c:pt>
                <c:pt idx="1674">
                  <c:v>41086.0</c:v>
                </c:pt>
                <c:pt idx="1675">
                  <c:v>41182.0</c:v>
                </c:pt>
                <c:pt idx="1676">
                  <c:v>41272.0</c:v>
                </c:pt>
                <c:pt idx="1677">
                  <c:v>41340.0</c:v>
                </c:pt>
                <c:pt idx="1678">
                  <c:v>41340.0</c:v>
                </c:pt>
                <c:pt idx="1679">
                  <c:v>41418.0</c:v>
                </c:pt>
                <c:pt idx="1680">
                  <c:v>41496.0</c:v>
                </c:pt>
                <c:pt idx="1681">
                  <c:v>41542.0</c:v>
                </c:pt>
                <c:pt idx="1682">
                  <c:v>41580.0</c:v>
                </c:pt>
                <c:pt idx="1683">
                  <c:v>41706.0</c:v>
                </c:pt>
                <c:pt idx="1684">
                  <c:v>41708.0</c:v>
                </c:pt>
                <c:pt idx="1685">
                  <c:v>41780.0</c:v>
                </c:pt>
                <c:pt idx="1686">
                  <c:v>41810.0</c:v>
                </c:pt>
                <c:pt idx="1687">
                  <c:v>41878.0</c:v>
                </c:pt>
                <c:pt idx="1688">
                  <c:v>41952.0</c:v>
                </c:pt>
                <c:pt idx="1689">
                  <c:v>42030.0</c:v>
                </c:pt>
                <c:pt idx="1690">
                  <c:v>42094.0</c:v>
                </c:pt>
                <c:pt idx="1691">
                  <c:v>42142.0</c:v>
                </c:pt>
                <c:pt idx="1692">
                  <c:v>42158.0</c:v>
                </c:pt>
                <c:pt idx="1693">
                  <c:v>42270.0</c:v>
                </c:pt>
                <c:pt idx="1694">
                  <c:v>42346.0</c:v>
                </c:pt>
                <c:pt idx="1695">
                  <c:v>42360.0</c:v>
                </c:pt>
                <c:pt idx="1696">
                  <c:v>42394.0</c:v>
                </c:pt>
                <c:pt idx="1697">
                  <c:v>42388.0</c:v>
                </c:pt>
                <c:pt idx="1698">
                  <c:v>42458.0</c:v>
                </c:pt>
                <c:pt idx="1699">
                  <c:v>42590.0</c:v>
                </c:pt>
                <c:pt idx="1700">
                  <c:v>42668.0</c:v>
                </c:pt>
                <c:pt idx="1701">
                  <c:v>42780.0</c:v>
                </c:pt>
                <c:pt idx="1702">
                  <c:v>42850.0</c:v>
                </c:pt>
                <c:pt idx="1703">
                  <c:v>42858.0</c:v>
                </c:pt>
                <c:pt idx="1704">
                  <c:v>42838.0</c:v>
                </c:pt>
                <c:pt idx="1705">
                  <c:v>42864.0</c:v>
                </c:pt>
                <c:pt idx="1706">
                  <c:v>42974.0</c:v>
                </c:pt>
                <c:pt idx="1707">
                  <c:v>43058.0</c:v>
                </c:pt>
                <c:pt idx="1708">
                  <c:v>43058.0</c:v>
                </c:pt>
                <c:pt idx="1709">
                  <c:v>43134.0</c:v>
                </c:pt>
                <c:pt idx="1710">
                  <c:v>43084.0</c:v>
                </c:pt>
                <c:pt idx="1711">
                  <c:v>43168.0</c:v>
                </c:pt>
                <c:pt idx="1712">
                  <c:v>43290.0</c:v>
                </c:pt>
                <c:pt idx="1713">
                  <c:v>43380.0</c:v>
                </c:pt>
                <c:pt idx="1714">
                  <c:v>43414.0</c:v>
                </c:pt>
                <c:pt idx="1715">
                  <c:v>43494.0</c:v>
                </c:pt>
                <c:pt idx="1716">
                  <c:v>43552.0</c:v>
                </c:pt>
                <c:pt idx="1717">
                  <c:v>43690.0</c:v>
                </c:pt>
                <c:pt idx="1718">
                  <c:v>43688.0</c:v>
                </c:pt>
                <c:pt idx="1719">
                  <c:v>43810.0</c:v>
                </c:pt>
                <c:pt idx="1720">
                  <c:v>43870.0</c:v>
                </c:pt>
                <c:pt idx="1721">
                  <c:v>43912.0</c:v>
                </c:pt>
                <c:pt idx="1722">
                  <c:v>43864.0</c:v>
                </c:pt>
                <c:pt idx="1723">
                  <c:v>43818.0</c:v>
                </c:pt>
                <c:pt idx="1724">
                  <c:v>43776.0</c:v>
                </c:pt>
                <c:pt idx="1725">
                  <c:v>43712.0</c:v>
                </c:pt>
                <c:pt idx="1726">
                  <c:v>43668.0</c:v>
                </c:pt>
                <c:pt idx="1727">
                  <c:v>43578.0</c:v>
                </c:pt>
                <c:pt idx="1728">
                  <c:v>43546.0</c:v>
                </c:pt>
                <c:pt idx="1729">
                  <c:v>43502.0</c:v>
                </c:pt>
                <c:pt idx="1730">
                  <c:v>43450.0</c:v>
                </c:pt>
                <c:pt idx="1731">
                  <c:v>43368.0</c:v>
                </c:pt>
                <c:pt idx="1732">
                  <c:v>43392.0</c:v>
                </c:pt>
                <c:pt idx="1733">
                  <c:v>43474.0</c:v>
                </c:pt>
                <c:pt idx="1734">
                  <c:v>43558.0</c:v>
                </c:pt>
                <c:pt idx="1735">
                  <c:v>43526.0</c:v>
                </c:pt>
                <c:pt idx="1736">
                  <c:v>43576.0</c:v>
                </c:pt>
                <c:pt idx="1737">
                  <c:v>43556.0</c:v>
                </c:pt>
                <c:pt idx="1738">
                  <c:v>43498.0</c:v>
                </c:pt>
                <c:pt idx="1739">
                  <c:v>43498.0</c:v>
                </c:pt>
                <c:pt idx="1740">
                  <c:v>43494.0</c:v>
                </c:pt>
                <c:pt idx="1741">
                  <c:v>43546.0</c:v>
                </c:pt>
                <c:pt idx="1742">
                  <c:v>43650.0</c:v>
                </c:pt>
                <c:pt idx="1743">
                  <c:v>43714.0</c:v>
                </c:pt>
                <c:pt idx="1744">
                  <c:v>43764.0</c:v>
                </c:pt>
                <c:pt idx="1745">
                  <c:v>43850.0</c:v>
                </c:pt>
                <c:pt idx="1746">
                  <c:v>43944.0</c:v>
                </c:pt>
                <c:pt idx="1747">
                  <c:v>43962.0</c:v>
                </c:pt>
                <c:pt idx="1748">
                  <c:v>43924.0</c:v>
                </c:pt>
                <c:pt idx="1749">
                  <c:v>44014.0</c:v>
                </c:pt>
                <c:pt idx="1750">
                  <c:v>44128.0</c:v>
                </c:pt>
                <c:pt idx="1751">
                  <c:v>44220.0</c:v>
                </c:pt>
                <c:pt idx="1752">
                  <c:v>44304.0</c:v>
                </c:pt>
                <c:pt idx="1753">
                  <c:v>44356.0</c:v>
                </c:pt>
                <c:pt idx="1754">
                  <c:v>44416.0</c:v>
                </c:pt>
                <c:pt idx="1755">
                  <c:v>44532.0</c:v>
                </c:pt>
                <c:pt idx="1756">
                  <c:v>44580.0</c:v>
                </c:pt>
                <c:pt idx="1757">
                  <c:v>44698.0</c:v>
                </c:pt>
                <c:pt idx="1758">
                  <c:v>44738.0</c:v>
                </c:pt>
                <c:pt idx="1759">
                  <c:v>44708.0</c:v>
                </c:pt>
                <c:pt idx="1760">
                  <c:v>44686.0</c:v>
                </c:pt>
                <c:pt idx="1761">
                  <c:v>44688.0</c:v>
                </c:pt>
                <c:pt idx="1762">
                  <c:v>44678.0</c:v>
                </c:pt>
                <c:pt idx="1763">
                  <c:v>44720.0</c:v>
                </c:pt>
                <c:pt idx="1764">
                  <c:v>44778.0</c:v>
                </c:pt>
                <c:pt idx="1765">
                  <c:v>44802.0</c:v>
                </c:pt>
                <c:pt idx="1766">
                  <c:v>44820.0</c:v>
                </c:pt>
                <c:pt idx="1767">
                  <c:v>44834.0</c:v>
                </c:pt>
                <c:pt idx="1768">
                  <c:v>44926.0</c:v>
                </c:pt>
                <c:pt idx="1769">
                  <c:v>44896.0</c:v>
                </c:pt>
                <c:pt idx="1770">
                  <c:v>44976.0</c:v>
                </c:pt>
                <c:pt idx="1771">
                  <c:v>45028.0</c:v>
                </c:pt>
                <c:pt idx="1772">
                  <c:v>45036.0</c:v>
                </c:pt>
                <c:pt idx="1773">
                  <c:v>45084.0</c:v>
                </c:pt>
                <c:pt idx="1774">
                  <c:v>45086.0</c:v>
                </c:pt>
                <c:pt idx="1775">
                  <c:v>45096.0</c:v>
                </c:pt>
                <c:pt idx="1776">
                  <c:v>45094.0</c:v>
                </c:pt>
                <c:pt idx="1777">
                  <c:v>45074.0</c:v>
                </c:pt>
                <c:pt idx="1778">
                  <c:v>45088.0</c:v>
                </c:pt>
                <c:pt idx="1779">
                  <c:v>45088.0</c:v>
                </c:pt>
                <c:pt idx="1780">
                  <c:v>45060.0</c:v>
                </c:pt>
                <c:pt idx="1781">
                  <c:v>45112.0</c:v>
                </c:pt>
                <c:pt idx="1782">
                  <c:v>45122.0</c:v>
                </c:pt>
                <c:pt idx="1783">
                  <c:v>45128.0</c:v>
                </c:pt>
                <c:pt idx="1784">
                  <c:v>45140.0</c:v>
                </c:pt>
                <c:pt idx="1785">
                  <c:v>45138.0</c:v>
                </c:pt>
                <c:pt idx="1786">
                  <c:v>45176.0</c:v>
                </c:pt>
                <c:pt idx="1787">
                  <c:v>45142.0</c:v>
                </c:pt>
                <c:pt idx="1788">
                  <c:v>45126.0</c:v>
                </c:pt>
                <c:pt idx="1789">
                  <c:v>45182.0</c:v>
                </c:pt>
                <c:pt idx="1790">
                  <c:v>45128.0</c:v>
                </c:pt>
                <c:pt idx="1791">
                  <c:v>45156.0</c:v>
                </c:pt>
                <c:pt idx="1792">
                  <c:v>45162.0</c:v>
                </c:pt>
                <c:pt idx="1793">
                  <c:v>45190.0</c:v>
                </c:pt>
                <c:pt idx="1794">
                  <c:v>45182.0</c:v>
                </c:pt>
                <c:pt idx="1795">
                  <c:v>45200.0</c:v>
                </c:pt>
                <c:pt idx="1796">
                  <c:v>45236.0</c:v>
                </c:pt>
                <c:pt idx="1797">
                  <c:v>45250.0</c:v>
                </c:pt>
                <c:pt idx="1798">
                  <c:v>45238.0</c:v>
                </c:pt>
                <c:pt idx="1799">
                  <c:v>45350.0</c:v>
                </c:pt>
                <c:pt idx="1800">
                  <c:v>45390.0</c:v>
                </c:pt>
                <c:pt idx="1801">
                  <c:v>45350.0</c:v>
                </c:pt>
                <c:pt idx="1802">
                  <c:v>45412.0</c:v>
                </c:pt>
                <c:pt idx="1803">
                  <c:v>45522.0</c:v>
                </c:pt>
                <c:pt idx="1804">
                  <c:v>45500.0</c:v>
                </c:pt>
                <c:pt idx="1805">
                  <c:v>45422.0</c:v>
                </c:pt>
                <c:pt idx="1806">
                  <c:v>45356.0</c:v>
                </c:pt>
                <c:pt idx="1807">
                  <c:v>45370.0</c:v>
                </c:pt>
                <c:pt idx="1808">
                  <c:v>45396.0</c:v>
                </c:pt>
                <c:pt idx="1809">
                  <c:v>45390.0</c:v>
                </c:pt>
                <c:pt idx="1810">
                  <c:v>45410.0</c:v>
                </c:pt>
                <c:pt idx="1811">
                  <c:v>45428.0</c:v>
                </c:pt>
                <c:pt idx="1812">
                  <c:v>45416.0</c:v>
                </c:pt>
                <c:pt idx="1813">
                  <c:v>45436.0</c:v>
                </c:pt>
                <c:pt idx="1814">
                  <c:v>45428.0</c:v>
                </c:pt>
                <c:pt idx="1815">
                  <c:v>45400.0</c:v>
                </c:pt>
                <c:pt idx="1816">
                  <c:v>45386.0</c:v>
                </c:pt>
                <c:pt idx="1817">
                  <c:v>45350.0</c:v>
                </c:pt>
                <c:pt idx="1818">
                  <c:v>45372.0</c:v>
                </c:pt>
                <c:pt idx="1819">
                  <c:v>45382.0</c:v>
                </c:pt>
                <c:pt idx="1820">
                  <c:v>45334.0</c:v>
                </c:pt>
                <c:pt idx="1821">
                  <c:v>45310.0</c:v>
                </c:pt>
                <c:pt idx="1822">
                  <c:v>45312.0</c:v>
                </c:pt>
                <c:pt idx="1823">
                  <c:v>45344.0</c:v>
                </c:pt>
                <c:pt idx="1824">
                  <c:v>45352.0</c:v>
                </c:pt>
                <c:pt idx="1825">
                  <c:v>45368.0</c:v>
                </c:pt>
                <c:pt idx="1826">
                  <c:v>45410.0</c:v>
                </c:pt>
                <c:pt idx="1827">
                  <c:v>45492.0</c:v>
                </c:pt>
                <c:pt idx="1828">
                  <c:v>45532.0</c:v>
                </c:pt>
                <c:pt idx="1829">
                  <c:v>45630.0</c:v>
                </c:pt>
                <c:pt idx="1830">
                  <c:v>45686.0</c:v>
                </c:pt>
                <c:pt idx="1831">
                  <c:v>45614.0</c:v>
                </c:pt>
                <c:pt idx="1832">
                  <c:v>45696.0</c:v>
                </c:pt>
                <c:pt idx="1833">
                  <c:v>45648.0</c:v>
                </c:pt>
                <c:pt idx="1834">
                  <c:v>45636.0</c:v>
                </c:pt>
                <c:pt idx="1835">
                  <c:v>45680.0</c:v>
                </c:pt>
                <c:pt idx="1836">
                  <c:v>45664.0</c:v>
                </c:pt>
                <c:pt idx="1837">
                  <c:v>45654.0</c:v>
                </c:pt>
                <c:pt idx="1838">
                  <c:v>45650.0</c:v>
                </c:pt>
                <c:pt idx="1839">
                  <c:v>45578.0</c:v>
                </c:pt>
                <c:pt idx="1840">
                  <c:v>45612.0</c:v>
                </c:pt>
                <c:pt idx="1841">
                  <c:v>45596.0</c:v>
                </c:pt>
                <c:pt idx="1842">
                  <c:v>45610.0</c:v>
                </c:pt>
                <c:pt idx="1843">
                  <c:v>45658.0</c:v>
                </c:pt>
                <c:pt idx="1844">
                  <c:v>45798.0</c:v>
                </c:pt>
                <c:pt idx="1845">
                  <c:v>45882.0</c:v>
                </c:pt>
                <c:pt idx="1846">
                  <c:v>45902.0</c:v>
                </c:pt>
                <c:pt idx="1847">
                  <c:v>45898.0</c:v>
                </c:pt>
                <c:pt idx="1848">
                  <c:v>45938.0</c:v>
                </c:pt>
                <c:pt idx="1849">
                  <c:v>46024.0</c:v>
                </c:pt>
                <c:pt idx="1850">
                  <c:v>46096.0</c:v>
                </c:pt>
                <c:pt idx="1851">
                  <c:v>46102.0</c:v>
                </c:pt>
                <c:pt idx="1852">
                  <c:v>46112.0</c:v>
                </c:pt>
                <c:pt idx="1853">
                  <c:v>46076.0</c:v>
                </c:pt>
                <c:pt idx="1854">
                  <c:v>46048.0</c:v>
                </c:pt>
                <c:pt idx="1855">
                  <c:v>46046.0</c:v>
                </c:pt>
                <c:pt idx="1856">
                  <c:v>46192.0</c:v>
                </c:pt>
                <c:pt idx="1857">
                  <c:v>46246.0</c:v>
                </c:pt>
                <c:pt idx="1858">
                  <c:v>46300.0</c:v>
                </c:pt>
                <c:pt idx="1859">
                  <c:v>46336.0</c:v>
                </c:pt>
                <c:pt idx="1860">
                  <c:v>46300.0</c:v>
                </c:pt>
                <c:pt idx="1861">
                  <c:v>46360.0</c:v>
                </c:pt>
                <c:pt idx="1862">
                  <c:v>46318.0</c:v>
                </c:pt>
                <c:pt idx="1863">
                  <c:v>46338.0</c:v>
                </c:pt>
                <c:pt idx="1864">
                  <c:v>46370.0</c:v>
                </c:pt>
                <c:pt idx="1865">
                  <c:v>46406.0</c:v>
                </c:pt>
                <c:pt idx="1866">
                  <c:v>46494.0</c:v>
                </c:pt>
                <c:pt idx="1867">
                  <c:v>46558.0</c:v>
                </c:pt>
                <c:pt idx="1868">
                  <c:v>46640.0</c:v>
                </c:pt>
                <c:pt idx="1869">
                  <c:v>46710.0</c:v>
                </c:pt>
                <c:pt idx="1870">
                  <c:v>46680.0</c:v>
                </c:pt>
                <c:pt idx="1871">
                  <c:v>46726.0</c:v>
                </c:pt>
                <c:pt idx="1872">
                  <c:v>46728.0</c:v>
                </c:pt>
                <c:pt idx="1873">
                  <c:v>46726.0</c:v>
                </c:pt>
                <c:pt idx="1874">
                  <c:v>46668.0</c:v>
                </c:pt>
                <c:pt idx="1875">
                  <c:v>46664.0</c:v>
                </c:pt>
                <c:pt idx="1876">
                  <c:v>46652.0</c:v>
                </c:pt>
                <c:pt idx="1877">
                  <c:v>46740.0</c:v>
                </c:pt>
                <c:pt idx="1878">
                  <c:v>46874.0</c:v>
                </c:pt>
                <c:pt idx="1879">
                  <c:v>46866.0</c:v>
                </c:pt>
                <c:pt idx="1880">
                  <c:v>46828.0</c:v>
                </c:pt>
                <c:pt idx="1881">
                  <c:v>46796.0</c:v>
                </c:pt>
                <c:pt idx="1882">
                  <c:v>46816.0</c:v>
                </c:pt>
                <c:pt idx="1883">
                  <c:v>46912.0</c:v>
                </c:pt>
                <c:pt idx="1884">
                  <c:v>46932.0</c:v>
                </c:pt>
                <c:pt idx="1885">
                  <c:v>47002.0</c:v>
                </c:pt>
                <c:pt idx="1886">
                  <c:v>47000.0</c:v>
                </c:pt>
                <c:pt idx="1887">
                  <c:v>47114.0</c:v>
                </c:pt>
                <c:pt idx="1888">
                  <c:v>47172.0</c:v>
                </c:pt>
                <c:pt idx="1889">
                  <c:v>47294.0</c:v>
                </c:pt>
                <c:pt idx="1890">
                  <c:v>47360.0</c:v>
                </c:pt>
                <c:pt idx="1891">
                  <c:v>47446.0</c:v>
                </c:pt>
                <c:pt idx="1892">
                  <c:v>47524.0</c:v>
                </c:pt>
                <c:pt idx="1893">
                  <c:v>47540.0</c:v>
                </c:pt>
                <c:pt idx="1894">
                  <c:v>47488.0</c:v>
                </c:pt>
                <c:pt idx="1895">
                  <c:v>47540.0</c:v>
                </c:pt>
                <c:pt idx="1896">
                  <c:v>47624.0</c:v>
                </c:pt>
                <c:pt idx="1897">
                  <c:v>47630.0</c:v>
                </c:pt>
                <c:pt idx="1898">
                  <c:v>47672.0</c:v>
                </c:pt>
                <c:pt idx="1899">
                  <c:v>47674.0</c:v>
                </c:pt>
                <c:pt idx="1900">
                  <c:v>47692.0</c:v>
                </c:pt>
                <c:pt idx="1901">
                  <c:v>47660.0</c:v>
                </c:pt>
                <c:pt idx="1902">
                  <c:v>47660.0</c:v>
                </c:pt>
                <c:pt idx="1903">
                  <c:v>47716.0</c:v>
                </c:pt>
                <c:pt idx="1904">
                  <c:v>47672.0</c:v>
                </c:pt>
                <c:pt idx="1905">
                  <c:v>47640.0</c:v>
                </c:pt>
                <c:pt idx="1906">
                  <c:v>47542.0</c:v>
                </c:pt>
                <c:pt idx="1907">
                  <c:v>47514.0</c:v>
                </c:pt>
                <c:pt idx="1908">
                  <c:v>47448.0</c:v>
                </c:pt>
                <c:pt idx="1909">
                  <c:v>47450.0</c:v>
                </c:pt>
                <c:pt idx="1910">
                  <c:v>47530.0</c:v>
                </c:pt>
                <c:pt idx="1911">
                  <c:v>47628.0</c:v>
                </c:pt>
                <c:pt idx="1912">
                  <c:v>47746.0</c:v>
                </c:pt>
                <c:pt idx="1913">
                  <c:v>47884.0</c:v>
                </c:pt>
                <c:pt idx="1914">
                  <c:v>47822.0</c:v>
                </c:pt>
                <c:pt idx="1915">
                  <c:v>47806.0</c:v>
                </c:pt>
                <c:pt idx="1916">
                  <c:v>47824.0</c:v>
                </c:pt>
                <c:pt idx="1917">
                  <c:v>47874.0</c:v>
                </c:pt>
                <c:pt idx="1918">
                  <c:v>47934.0</c:v>
                </c:pt>
                <c:pt idx="1919">
                  <c:v>47988.0</c:v>
                </c:pt>
                <c:pt idx="1920">
                  <c:v>48036.0</c:v>
                </c:pt>
                <c:pt idx="1921">
                  <c:v>47972.0</c:v>
                </c:pt>
                <c:pt idx="1922">
                  <c:v>47978.0</c:v>
                </c:pt>
                <c:pt idx="1923">
                  <c:v>48004.0</c:v>
                </c:pt>
                <c:pt idx="1924">
                  <c:v>48102.0</c:v>
                </c:pt>
                <c:pt idx="1925">
                  <c:v>48148.0</c:v>
                </c:pt>
                <c:pt idx="1926">
                  <c:v>48228.0</c:v>
                </c:pt>
                <c:pt idx="1927">
                  <c:v>48344.0</c:v>
                </c:pt>
                <c:pt idx="1928">
                  <c:v>48432.0</c:v>
                </c:pt>
                <c:pt idx="1929">
                  <c:v>48502.0</c:v>
                </c:pt>
                <c:pt idx="1930">
                  <c:v>48486.0</c:v>
                </c:pt>
                <c:pt idx="1931">
                  <c:v>48488.0</c:v>
                </c:pt>
                <c:pt idx="1932">
                  <c:v>48646.0</c:v>
                </c:pt>
                <c:pt idx="1933">
                  <c:v>48696.0</c:v>
                </c:pt>
                <c:pt idx="1934">
                  <c:v>48748.0</c:v>
                </c:pt>
                <c:pt idx="1935">
                  <c:v>48818.0</c:v>
                </c:pt>
                <c:pt idx="1936">
                  <c:v>48882.0</c:v>
                </c:pt>
                <c:pt idx="1937">
                  <c:v>48978.0</c:v>
                </c:pt>
                <c:pt idx="1938">
                  <c:v>49028.0</c:v>
                </c:pt>
                <c:pt idx="1939">
                  <c:v>49086.0</c:v>
                </c:pt>
                <c:pt idx="1940">
                  <c:v>49200.0</c:v>
                </c:pt>
                <c:pt idx="1941">
                  <c:v>49312.0</c:v>
                </c:pt>
                <c:pt idx="1942">
                  <c:v>49418.0</c:v>
                </c:pt>
                <c:pt idx="1943">
                  <c:v>49312.0</c:v>
                </c:pt>
                <c:pt idx="1944">
                  <c:v>49284.0</c:v>
                </c:pt>
                <c:pt idx="1945">
                  <c:v>49302.0</c:v>
                </c:pt>
                <c:pt idx="1946">
                  <c:v>49372.0</c:v>
                </c:pt>
                <c:pt idx="1947">
                  <c:v>49466.0</c:v>
                </c:pt>
                <c:pt idx="1948">
                  <c:v>49540.0</c:v>
                </c:pt>
                <c:pt idx="1949">
                  <c:v>49650.0</c:v>
                </c:pt>
                <c:pt idx="1950">
                  <c:v>49746.0</c:v>
                </c:pt>
                <c:pt idx="1951">
                  <c:v>49826.0</c:v>
                </c:pt>
                <c:pt idx="1952">
                  <c:v>49858.0</c:v>
                </c:pt>
                <c:pt idx="1953">
                  <c:v>49812.0</c:v>
                </c:pt>
                <c:pt idx="1954">
                  <c:v>49826.0</c:v>
                </c:pt>
                <c:pt idx="1955">
                  <c:v>49790.0</c:v>
                </c:pt>
                <c:pt idx="1956">
                  <c:v>49784.0</c:v>
                </c:pt>
                <c:pt idx="1957">
                  <c:v>49720.0</c:v>
                </c:pt>
                <c:pt idx="1958">
                  <c:v>49720.0</c:v>
                </c:pt>
                <c:pt idx="1959">
                  <c:v>49680.0</c:v>
                </c:pt>
                <c:pt idx="1960">
                  <c:v>49642.0</c:v>
                </c:pt>
                <c:pt idx="1961">
                  <c:v>49688.0</c:v>
                </c:pt>
                <c:pt idx="1962">
                  <c:v>49742.0</c:v>
                </c:pt>
                <c:pt idx="1963">
                  <c:v>49846.0</c:v>
                </c:pt>
                <c:pt idx="1964">
                  <c:v>49844.0</c:v>
                </c:pt>
                <c:pt idx="1965">
                  <c:v>49876.0</c:v>
                </c:pt>
                <c:pt idx="1966">
                  <c:v>49980.0</c:v>
                </c:pt>
                <c:pt idx="1967">
                  <c:v>50100.0</c:v>
                </c:pt>
                <c:pt idx="1968">
                  <c:v>50158.0</c:v>
                </c:pt>
                <c:pt idx="1969">
                  <c:v>50306.0</c:v>
                </c:pt>
                <c:pt idx="1970">
                  <c:v>50474.0</c:v>
                </c:pt>
                <c:pt idx="1971">
                  <c:v>50552.0</c:v>
                </c:pt>
                <c:pt idx="1972">
                  <c:v>50614.0</c:v>
                </c:pt>
                <c:pt idx="1973">
                  <c:v>50556.0</c:v>
                </c:pt>
                <c:pt idx="1974">
                  <c:v>50532.0</c:v>
                </c:pt>
                <c:pt idx="1975">
                  <c:v>50488.0</c:v>
                </c:pt>
                <c:pt idx="1976">
                  <c:v>50486.0</c:v>
                </c:pt>
                <c:pt idx="1977">
                  <c:v>50542.0</c:v>
                </c:pt>
                <c:pt idx="1978">
                  <c:v>50572.0</c:v>
                </c:pt>
                <c:pt idx="1979">
                  <c:v>50526.0</c:v>
                </c:pt>
                <c:pt idx="1980">
                  <c:v>50524.0</c:v>
                </c:pt>
                <c:pt idx="1981">
                  <c:v>50484.0</c:v>
                </c:pt>
                <c:pt idx="1982">
                  <c:v>50484.0</c:v>
                </c:pt>
                <c:pt idx="1983">
                  <c:v>50456.0</c:v>
                </c:pt>
                <c:pt idx="1984">
                  <c:v>50542.0</c:v>
                </c:pt>
                <c:pt idx="1985">
                  <c:v>50594.0</c:v>
                </c:pt>
                <c:pt idx="1986">
                  <c:v>50644.0</c:v>
                </c:pt>
                <c:pt idx="1987">
                  <c:v>50758.0</c:v>
                </c:pt>
                <c:pt idx="1988">
                  <c:v>50906.0</c:v>
                </c:pt>
                <c:pt idx="1989">
                  <c:v>50964.0</c:v>
                </c:pt>
                <c:pt idx="1990">
                  <c:v>51030.0</c:v>
                </c:pt>
                <c:pt idx="1991">
                  <c:v>51040.0</c:v>
                </c:pt>
                <c:pt idx="1992">
                  <c:v>51050.0</c:v>
                </c:pt>
                <c:pt idx="1993">
                  <c:v>51104.0</c:v>
                </c:pt>
                <c:pt idx="1994">
                  <c:v>51132.0</c:v>
                </c:pt>
                <c:pt idx="1995">
                  <c:v>51266.0</c:v>
                </c:pt>
                <c:pt idx="1996">
                  <c:v>51334.0</c:v>
                </c:pt>
                <c:pt idx="1997">
                  <c:v>51390.0</c:v>
                </c:pt>
                <c:pt idx="1998">
                  <c:v>51356.0</c:v>
                </c:pt>
                <c:pt idx="1999">
                  <c:v>51350.0</c:v>
                </c:pt>
                <c:pt idx="2000">
                  <c:v>51434.0</c:v>
                </c:pt>
                <c:pt idx="2001">
                  <c:v>51480.0</c:v>
                </c:pt>
                <c:pt idx="2002">
                  <c:v>51554.0</c:v>
                </c:pt>
                <c:pt idx="2003">
                  <c:v>51704.0</c:v>
                </c:pt>
                <c:pt idx="2004">
                  <c:v>51736.0</c:v>
                </c:pt>
                <c:pt idx="2005">
                  <c:v>51748.0</c:v>
                </c:pt>
                <c:pt idx="2006">
                  <c:v>51656.0</c:v>
                </c:pt>
                <c:pt idx="2007">
                  <c:v>51602.0</c:v>
                </c:pt>
                <c:pt idx="2008">
                  <c:v>51576.0</c:v>
                </c:pt>
                <c:pt idx="2009">
                  <c:v>51560.0</c:v>
                </c:pt>
                <c:pt idx="2010">
                  <c:v>51614.0</c:v>
                </c:pt>
                <c:pt idx="2011">
                  <c:v>51690.0</c:v>
                </c:pt>
                <c:pt idx="2012">
                  <c:v>51730.0</c:v>
                </c:pt>
                <c:pt idx="2013">
                  <c:v>51786.0</c:v>
                </c:pt>
                <c:pt idx="2014">
                  <c:v>51872.0</c:v>
                </c:pt>
                <c:pt idx="2015">
                  <c:v>51888.0</c:v>
                </c:pt>
                <c:pt idx="2016">
                  <c:v>51914.0</c:v>
                </c:pt>
                <c:pt idx="2017">
                  <c:v>51986.0</c:v>
                </c:pt>
                <c:pt idx="2018">
                  <c:v>52052.0</c:v>
                </c:pt>
                <c:pt idx="2019">
                  <c:v>52126.0</c:v>
                </c:pt>
                <c:pt idx="2020">
                  <c:v>52162.0</c:v>
                </c:pt>
                <c:pt idx="2021">
                  <c:v>52184.0</c:v>
                </c:pt>
                <c:pt idx="2022">
                  <c:v>52240.0</c:v>
                </c:pt>
                <c:pt idx="2023">
                  <c:v>52350.0</c:v>
                </c:pt>
                <c:pt idx="2024">
                  <c:v>52370.0</c:v>
                </c:pt>
                <c:pt idx="2025">
                  <c:v>52382.0</c:v>
                </c:pt>
                <c:pt idx="2026">
                  <c:v>52386.0</c:v>
                </c:pt>
                <c:pt idx="2027">
                  <c:v>52392.0</c:v>
                </c:pt>
                <c:pt idx="2028">
                  <c:v>52382.0</c:v>
                </c:pt>
                <c:pt idx="2029">
                  <c:v>52362.0</c:v>
                </c:pt>
                <c:pt idx="2030">
                  <c:v>52342.0</c:v>
                </c:pt>
                <c:pt idx="2031">
                  <c:v>52362.0</c:v>
                </c:pt>
                <c:pt idx="2032">
                  <c:v>52374.0</c:v>
                </c:pt>
                <c:pt idx="2033">
                  <c:v>52334.0</c:v>
                </c:pt>
                <c:pt idx="2034">
                  <c:v>52368.0</c:v>
                </c:pt>
                <c:pt idx="2035">
                  <c:v>52406.0</c:v>
                </c:pt>
                <c:pt idx="2036">
                  <c:v>52522.0</c:v>
                </c:pt>
                <c:pt idx="2037">
                  <c:v>52404.0</c:v>
                </c:pt>
                <c:pt idx="2038">
                  <c:v>52230.0</c:v>
                </c:pt>
                <c:pt idx="2039">
                  <c:v>52066.0</c:v>
                </c:pt>
                <c:pt idx="2040">
                  <c:v>51944.0</c:v>
                </c:pt>
                <c:pt idx="2041">
                  <c:v>51806.0</c:v>
                </c:pt>
                <c:pt idx="2042">
                  <c:v>51706.0</c:v>
                </c:pt>
                <c:pt idx="2043">
                  <c:v>51620.0</c:v>
                </c:pt>
                <c:pt idx="2044">
                  <c:v>51622.0</c:v>
                </c:pt>
                <c:pt idx="2045">
                  <c:v>51632.0</c:v>
                </c:pt>
                <c:pt idx="2046">
                  <c:v>51630.0</c:v>
                </c:pt>
                <c:pt idx="2047">
                  <c:v>51586.0</c:v>
                </c:pt>
                <c:pt idx="2048">
                  <c:v>51644.0</c:v>
                </c:pt>
                <c:pt idx="2049">
                  <c:v>51720.0</c:v>
                </c:pt>
                <c:pt idx="2050">
                  <c:v>51712.0</c:v>
                </c:pt>
                <c:pt idx="2051">
                  <c:v>51750.0</c:v>
                </c:pt>
                <c:pt idx="2052">
                  <c:v>51820.0</c:v>
                </c:pt>
                <c:pt idx="2053">
                  <c:v>51886.0</c:v>
                </c:pt>
                <c:pt idx="2054">
                  <c:v>51972.0</c:v>
                </c:pt>
                <c:pt idx="2055">
                  <c:v>51958.0</c:v>
                </c:pt>
                <c:pt idx="2056">
                  <c:v>51944.0</c:v>
                </c:pt>
                <c:pt idx="2057">
                  <c:v>52040.0</c:v>
                </c:pt>
                <c:pt idx="2058">
                  <c:v>52120.0</c:v>
                </c:pt>
                <c:pt idx="2059">
                  <c:v>52258.0</c:v>
                </c:pt>
                <c:pt idx="2060">
                  <c:v>52272.0</c:v>
                </c:pt>
                <c:pt idx="2061">
                  <c:v>52316.0</c:v>
                </c:pt>
                <c:pt idx="2062">
                  <c:v>52438.0</c:v>
                </c:pt>
                <c:pt idx="2063">
                  <c:v>52560.0</c:v>
                </c:pt>
                <c:pt idx="2064">
                  <c:v>52590.0</c:v>
                </c:pt>
                <c:pt idx="2065">
                  <c:v>52696.0</c:v>
                </c:pt>
                <c:pt idx="2066">
                  <c:v>52760.0</c:v>
                </c:pt>
                <c:pt idx="2067">
                  <c:v>52846.0</c:v>
                </c:pt>
                <c:pt idx="2068">
                  <c:v>52920.0</c:v>
                </c:pt>
                <c:pt idx="2069">
                  <c:v>52934.0</c:v>
                </c:pt>
                <c:pt idx="2070">
                  <c:v>52908.0</c:v>
                </c:pt>
                <c:pt idx="2071">
                  <c:v>52870.0</c:v>
                </c:pt>
                <c:pt idx="2072">
                  <c:v>52842.0</c:v>
                </c:pt>
                <c:pt idx="2073">
                  <c:v>52834.0</c:v>
                </c:pt>
                <c:pt idx="2074">
                  <c:v>52818.0</c:v>
                </c:pt>
                <c:pt idx="2075">
                  <c:v>52730.0</c:v>
                </c:pt>
                <c:pt idx="2076">
                  <c:v>52690.0</c:v>
                </c:pt>
                <c:pt idx="2077">
                  <c:v>52742.0</c:v>
                </c:pt>
                <c:pt idx="2078">
                  <c:v>52814.0</c:v>
                </c:pt>
                <c:pt idx="2079">
                  <c:v>52750.0</c:v>
                </c:pt>
                <c:pt idx="2080">
                  <c:v>52744.0</c:v>
                </c:pt>
                <c:pt idx="2081">
                  <c:v>52790.0</c:v>
                </c:pt>
                <c:pt idx="2082">
                  <c:v>52920.0</c:v>
                </c:pt>
                <c:pt idx="2083">
                  <c:v>52996.0</c:v>
                </c:pt>
                <c:pt idx="2084">
                  <c:v>53054.0</c:v>
                </c:pt>
                <c:pt idx="2085">
                  <c:v>53118.0</c:v>
                </c:pt>
                <c:pt idx="2086">
                  <c:v>53210.0</c:v>
                </c:pt>
                <c:pt idx="2087">
                  <c:v>53338.0</c:v>
                </c:pt>
                <c:pt idx="2088">
                  <c:v>53426.0</c:v>
                </c:pt>
                <c:pt idx="2089">
                  <c:v>53472.0</c:v>
                </c:pt>
                <c:pt idx="2090">
                  <c:v>53442.0</c:v>
                </c:pt>
                <c:pt idx="2091">
                  <c:v>53550.0</c:v>
                </c:pt>
                <c:pt idx="2092">
                  <c:v>53580.0</c:v>
                </c:pt>
                <c:pt idx="2093">
                  <c:v>53614.0</c:v>
                </c:pt>
                <c:pt idx="2094">
                  <c:v>53712.0</c:v>
                </c:pt>
                <c:pt idx="2095">
                  <c:v>53798.0</c:v>
                </c:pt>
                <c:pt idx="2096">
                  <c:v>53880.0</c:v>
                </c:pt>
                <c:pt idx="2097">
                  <c:v>53886.0</c:v>
                </c:pt>
                <c:pt idx="2098">
                  <c:v>53828.0</c:v>
                </c:pt>
                <c:pt idx="2099">
                  <c:v>53804.0</c:v>
                </c:pt>
                <c:pt idx="2100">
                  <c:v>53806.0</c:v>
                </c:pt>
                <c:pt idx="2101">
                  <c:v>53758.0</c:v>
                </c:pt>
                <c:pt idx="2102">
                  <c:v>53722.0</c:v>
                </c:pt>
                <c:pt idx="2103">
                  <c:v>53730.0</c:v>
                </c:pt>
                <c:pt idx="2104">
                  <c:v>53696.0</c:v>
                </c:pt>
                <c:pt idx="2105">
                  <c:v>53666.0</c:v>
                </c:pt>
                <c:pt idx="2106">
                  <c:v>53656.0</c:v>
                </c:pt>
                <c:pt idx="2107">
                  <c:v>53638.0</c:v>
                </c:pt>
                <c:pt idx="2108">
                  <c:v>53640.0</c:v>
                </c:pt>
                <c:pt idx="2109">
                  <c:v>53696.0</c:v>
                </c:pt>
                <c:pt idx="2110">
                  <c:v>53666.0</c:v>
                </c:pt>
                <c:pt idx="2111">
                  <c:v>53592.0</c:v>
                </c:pt>
                <c:pt idx="2112">
                  <c:v>53546.0</c:v>
                </c:pt>
                <c:pt idx="2113">
                  <c:v>53466.0</c:v>
                </c:pt>
                <c:pt idx="2114">
                  <c:v>53476.0</c:v>
                </c:pt>
                <c:pt idx="2115">
                  <c:v>53454.0</c:v>
                </c:pt>
                <c:pt idx="2116">
                  <c:v>53432.0</c:v>
                </c:pt>
                <c:pt idx="2117">
                  <c:v>53426.0</c:v>
                </c:pt>
                <c:pt idx="2118">
                  <c:v>53466.0</c:v>
                </c:pt>
                <c:pt idx="2119">
                  <c:v>53478.0</c:v>
                </c:pt>
                <c:pt idx="2120">
                  <c:v>53508.0</c:v>
                </c:pt>
                <c:pt idx="2121">
                  <c:v>53558.0</c:v>
                </c:pt>
                <c:pt idx="2122">
                  <c:v>53598.0</c:v>
                </c:pt>
                <c:pt idx="2123">
                  <c:v>53786.0</c:v>
                </c:pt>
                <c:pt idx="2124">
                  <c:v>53918.0</c:v>
                </c:pt>
                <c:pt idx="2125">
                  <c:v>54086.0</c:v>
                </c:pt>
                <c:pt idx="2126">
                  <c:v>54174.0</c:v>
                </c:pt>
                <c:pt idx="2127">
                  <c:v>54260.0</c:v>
                </c:pt>
                <c:pt idx="2128">
                  <c:v>54220.0</c:v>
                </c:pt>
                <c:pt idx="2129">
                  <c:v>54250.0</c:v>
                </c:pt>
                <c:pt idx="2130">
                  <c:v>54268.0</c:v>
                </c:pt>
                <c:pt idx="2131">
                  <c:v>54268.0</c:v>
                </c:pt>
                <c:pt idx="2132">
                  <c:v>54308.0</c:v>
                </c:pt>
                <c:pt idx="2133">
                  <c:v>54362.0</c:v>
                </c:pt>
                <c:pt idx="2134">
                  <c:v>54394.0</c:v>
                </c:pt>
                <c:pt idx="2135">
                  <c:v>54438.0</c:v>
                </c:pt>
                <c:pt idx="2136">
                  <c:v>54488.0</c:v>
                </c:pt>
                <c:pt idx="2137">
                  <c:v>54594.0</c:v>
                </c:pt>
                <c:pt idx="2138">
                  <c:v>54672.0</c:v>
                </c:pt>
                <c:pt idx="2139">
                  <c:v>54824.0</c:v>
                </c:pt>
                <c:pt idx="2140">
                  <c:v>54952.0</c:v>
                </c:pt>
                <c:pt idx="2141">
                  <c:v>55030.0</c:v>
                </c:pt>
                <c:pt idx="2142">
                  <c:v>55028.0</c:v>
                </c:pt>
                <c:pt idx="2143">
                  <c:v>55078.0</c:v>
                </c:pt>
                <c:pt idx="2144">
                  <c:v>55136.0</c:v>
                </c:pt>
                <c:pt idx="2145">
                  <c:v>55166.0</c:v>
                </c:pt>
                <c:pt idx="2146">
                  <c:v>55126.0</c:v>
                </c:pt>
                <c:pt idx="2147">
                  <c:v>55230.0</c:v>
                </c:pt>
                <c:pt idx="2148">
                  <c:v>55296.0</c:v>
                </c:pt>
                <c:pt idx="2149">
                  <c:v>55282.0</c:v>
                </c:pt>
                <c:pt idx="2150">
                  <c:v>55304.0</c:v>
                </c:pt>
                <c:pt idx="2151">
                  <c:v>55328.0</c:v>
                </c:pt>
                <c:pt idx="2152">
                  <c:v>55308.0</c:v>
                </c:pt>
                <c:pt idx="2153">
                  <c:v>55344.0</c:v>
                </c:pt>
                <c:pt idx="2154">
                  <c:v>55278.0</c:v>
                </c:pt>
                <c:pt idx="2155">
                  <c:v>55236.0</c:v>
                </c:pt>
                <c:pt idx="2156">
                  <c:v>55328.0</c:v>
                </c:pt>
                <c:pt idx="2157">
                  <c:v>55332.0</c:v>
                </c:pt>
                <c:pt idx="2158">
                  <c:v>55258.0</c:v>
                </c:pt>
                <c:pt idx="2159">
                  <c:v>55262.0</c:v>
                </c:pt>
                <c:pt idx="2160">
                  <c:v>55248.0</c:v>
                </c:pt>
                <c:pt idx="2161">
                  <c:v>55210.0</c:v>
                </c:pt>
                <c:pt idx="2162">
                  <c:v>55192.0</c:v>
                </c:pt>
                <c:pt idx="2163">
                  <c:v>55172.0</c:v>
                </c:pt>
                <c:pt idx="2164">
                  <c:v>55328.0</c:v>
                </c:pt>
                <c:pt idx="2165">
                  <c:v>55352.0</c:v>
                </c:pt>
                <c:pt idx="2166">
                  <c:v>55426.0</c:v>
                </c:pt>
                <c:pt idx="2167">
                  <c:v>55502.0</c:v>
                </c:pt>
                <c:pt idx="2168">
                  <c:v>55598.0</c:v>
                </c:pt>
                <c:pt idx="2169">
                  <c:v>55604.0</c:v>
                </c:pt>
                <c:pt idx="2170">
                  <c:v>55512.0</c:v>
                </c:pt>
                <c:pt idx="2171">
                  <c:v>55416.0</c:v>
                </c:pt>
                <c:pt idx="2172">
                  <c:v>55360.0</c:v>
                </c:pt>
                <c:pt idx="2173">
                  <c:v>55368.0</c:v>
                </c:pt>
                <c:pt idx="2174">
                  <c:v>55292.0</c:v>
                </c:pt>
                <c:pt idx="2175">
                  <c:v>55356.0</c:v>
                </c:pt>
                <c:pt idx="2176">
                  <c:v>55412.0</c:v>
                </c:pt>
                <c:pt idx="2177">
                  <c:v>55398.0</c:v>
                </c:pt>
                <c:pt idx="2178">
                  <c:v>55344.0</c:v>
                </c:pt>
                <c:pt idx="2179">
                  <c:v>55358.0</c:v>
                </c:pt>
                <c:pt idx="2180">
                  <c:v>55280.0</c:v>
                </c:pt>
                <c:pt idx="2181">
                  <c:v>55332.0</c:v>
                </c:pt>
                <c:pt idx="2182">
                  <c:v>55404.0</c:v>
                </c:pt>
                <c:pt idx="2183">
                  <c:v>55442.0</c:v>
                </c:pt>
                <c:pt idx="2184">
                  <c:v>55462.0</c:v>
                </c:pt>
                <c:pt idx="2185">
                  <c:v>55450.0</c:v>
                </c:pt>
                <c:pt idx="2186">
                  <c:v>55392.0</c:v>
                </c:pt>
                <c:pt idx="2187">
                  <c:v>55306.0</c:v>
                </c:pt>
                <c:pt idx="2188">
                  <c:v>55322.0</c:v>
                </c:pt>
                <c:pt idx="2189">
                  <c:v>55356.0</c:v>
                </c:pt>
                <c:pt idx="2190">
                  <c:v>55398.0</c:v>
                </c:pt>
                <c:pt idx="2191">
                  <c:v>55426.0</c:v>
                </c:pt>
                <c:pt idx="2192">
                  <c:v>55462.0</c:v>
                </c:pt>
                <c:pt idx="2193">
                  <c:v>55502.0</c:v>
                </c:pt>
                <c:pt idx="2194">
                  <c:v>55506.0</c:v>
                </c:pt>
                <c:pt idx="2195">
                  <c:v>55512.0</c:v>
                </c:pt>
                <c:pt idx="2196">
                  <c:v>55594.0</c:v>
                </c:pt>
                <c:pt idx="2197">
                  <c:v>55700.0</c:v>
                </c:pt>
                <c:pt idx="2198">
                  <c:v>55760.0</c:v>
                </c:pt>
                <c:pt idx="2199">
                  <c:v>55846.0</c:v>
                </c:pt>
                <c:pt idx="2200">
                  <c:v>55850.0</c:v>
                </c:pt>
                <c:pt idx="2201">
                  <c:v>55928.0</c:v>
                </c:pt>
                <c:pt idx="2202">
                  <c:v>56022.0</c:v>
                </c:pt>
                <c:pt idx="2203">
                  <c:v>56042.0</c:v>
                </c:pt>
                <c:pt idx="2204">
                  <c:v>56110.0</c:v>
                </c:pt>
                <c:pt idx="2205">
                  <c:v>56190.0</c:v>
                </c:pt>
                <c:pt idx="2206">
                  <c:v>56312.0</c:v>
                </c:pt>
                <c:pt idx="2207">
                  <c:v>56338.0</c:v>
                </c:pt>
                <c:pt idx="2208">
                  <c:v>56366.0</c:v>
                </c:pt>
                <c:pt idx="2209">
                  <c:v>56364.0</c:v>
                </c:pt>
                <c:pt idx="2210">
                  <c:v>56376.0</c:v>
                </c:pt>
                <c:pt idx="2211">
                  <c:v>56420.0</c:v>
                </c:pt>
                <c:pt idx="2212">
                  <c:v>56468.0</c:v>
                </c:pt>
                <c:pt idx="2213">
                  <c:v>56500.0</c:v>
                </c:pt>
                <c:pt idx="2214">
                  <c:v>56510.0</c:v>
                </c:pt>
                <c:pt idx="2215">
                  <c:v>56444.0</c:v>
                </c:pt>
                <c:pt idx="2216">
                  <c:v>56512.0</c:v>
                </c:pt>
                <c:pt idx="2217">
                  <c:v>56498.0</c:v>
                </c:pt>
                <c:pt idx="2218">
                  <c:v>56476.0</c:v>
                </c:pt>
                <c:pt idx="2219">
                  <c:v>56546.0</c:v>
                </c:pt>
                <c:pt idx="2220">
                  <c:v>56540.0</c:v>
                </c:pt>
                <c:pt idx="2221">
                  <c:v>56536.0</c:v>
                </c:pt>
                <c:pt idx="2222">
                  <c:v>56510.0</c:v>
                </c:pt>
                <c:pt idx="2223">
                  <c:v>56526.0</c:v>
                </c:pt>
                <c:pt idx="2224">
                  <c:v>56590.0</c:v>
                </c:pt>
                <c:pt idx="2225">
                  <c:v>56618.0</c:v>
                </c:pt>
                <c:pt idx="2226">
                  <c:v>56794.0</c:v>
                </c:pt>
                <c:pt idx="2227">
                  <c:v>57006.0</c:v>
                </c:pt>
                <c:pt idx="2228">
                  <c:v>57160.0</c:v>
                </c:pt>
                <c:pt idx="2229">
                  <c:v>57144.0</c:v>
                </c:pt>
                <c:pt idx="2230">
                  <c:v>57180.0</c:v>
                </c:pt>
                <c:pt idx="2231">
                  <c:v>57070.0</c:v>
                </c:pt>
                <c:pt idx="2232">
                  <c:v>57060.0</c:v>
                </c:pt>
                <c:pt idx="2233">
                  <c:v>57072.0</c:v>
                </c:pt>
                <c:pt idx="2234">
                  <c:v>57058.0</c:v>
                </c:pt>
                <c:pt idx="2235">
                  <c:v>57098.0</c:v>
                </c:pt>
                <c:pt idx="2236">
                  <c:v>57170.0</c:v>
                </c:pt>
                <c:pt idx="2237">
                  <c:v>57278.0</c:v>
                </c:pt>
                <c:pt idx="2238">
                  <c:v>57400.0</c:v>
                </c:pt>
                <c:pt idx="2239">
                  <c:v>57442.0</c:v>
                </c:pt>
                <c:pt idx="2240">
                  <c:v>57530.0</c:v>
                </c:pt>
                <c:pt idx="2241">
                  <c:v>57520.0</c:v>
                </c:pt>
                <c:pt idx="2242">
                  <c:v>57536.0</c:v>
                </c:pt>
                <c:pt idx="2243">
                  <c:v>57584.0</c:v>
                </c:pt>
                <c:pt idx="2244">
                  <c:v>57602.0</c:v>
                </c:pt>
                <c:pt idx="2245">
                  <c:v>57650.0</c:v>
                </c:pt>
                <c:pt idx="2246">
                  <c:v>57732.0</c:v>
                </c:pt>
                <c:pt idx="2247">
                  <c:v>57806.0</c:v>
                </c:pt>
                <c:pt idx="2248">
                  <c:v>57786.0</c:v>
                </c:pt>
                <c:pt idx="2249">
                  <c:v>57774.0</c:v>
                </c:pt>
                <c:pt idx="2250">
                  <c:v>57780.0</c:v>
                </c:pt>
                <c:pt idx="2251">
                  <c:v>57756.0</c:v>
                </c:pt>
                <c:pt idx="2252">
                  <c:v>57628.0</c:v>
                </c:pt>
                <c:pt idx="2253">
                  <c:v>57520.0</c:v>
                </c:pt>
                <c:pt idx="2254">
                  <c:v>57512.0</c:v>
                </c:pt>
                <c:pt idx="2255">
                  <c:v>57516.0</c:v>
                </c:pt>
                <c:pt idx="2256">
                  <c:v>57584.0</c:v>
                </c:pt>
                <c:pt idx="2257">
                  <c:v>57644.0</c:v>
                </c:pt>
                <c:pt idx="2258">
                  <c:v>57652.0</c:v>
                </c:pt>
                <c:pt idx="2259">
                  <c:v>57670.0</c:v>
                </c:pt>
                <c:pt idx="2260">
                  <c:v>57662.0</c:v>
                </c:pt>
                <c:pt idx="2261">
                  <c:v>57688.0</c:v>
                </c:pt>
                <c:pt idx="2262">
                  <c:v>57710.0</c:v>
                </c:pt>
                <c:pt idx="2263">
                  <c:v>57786.0</c:v>
                </c:pt>
                <c:pt idx="2264">
                  <c:v>57874.0</c:v>
                </c:pt>
                <c:pt idx="2265">
                  <c:v>57890.0</c:v>
                </c:pt>
                <c:pt idx="2266">
                  <c:v>57880.0</c:v>
                </c:pt>
                <c:pt idx="2267">
                  <c:v>57878.0</c:v>
                </c:pt>
                <c:pt idx="2268">
                  <c:v>57948.0</c:v>
                </c:pt>
                <c:pt idx="2269">
                  <c:v>58054.0</c:v>
                </c:pt>
                <c:pt idx="2270">
                  <c:v>58162.0</c:v>
                </c:pt>
                <c:pt idx="2271">
                  <c:v>58272.0</c:v>
                </c:pt>
                <c:pt idx="2272">
                  <c:v>58266.0</c:v>
                </c:pt>
                <c:pt idx="2273">
                  <c:v>58216.0</c:v>
                </c:pt>
                <c:pt idx="2274">
                  <c:v>58220.0</c:v>
                </c:pt>
                <c:pt idx="2275">
                  <c:v>58202.0</c:v>
                </c:pt>
                <c:pt idx="2276">
                  <c:v>58202.0</c:v>
                </c:pt>
                <c:pt idx="2277">
                  <c:v>58188.0</c:v>
                </c:pt>
                <c:pt idx="2278">
                  <c:v>58230.0</c:v>
                </c:pt>
                <c:pt idx="2279">
                  <c:v>58274.0</c:v>
                </c:pt>
                <c:pt idx="2280">
                  <c:v>58408.0</c:v>
                </c:pt>
                <c:pt idx="2281">
                  <c:v>58500.0</c:v>
                </c:pt>
                <c:pt idx="2282">
                  <c:v>58526.0</c:v>
                </c:pt>
                <c:pt idx="2283">
                  <c:v>58596.0</c:v>
                </c:pt>
                <c:pt idx="2284">
                  <c:v>58714.0</c:v>
                </c:pt>
                <c:pt idx="2285">
                  <c:v>58848.0</c:v>
                </c:pt>
                <c:pt idx="2286">
                  <c:v>58980.0</c:v>
                </c:pt>
                <c:pt idx="2287">
                  <c:v>59018.0</c:v>
                </c:pt>
                <c:pt idx="2288">
                  <c:v>59028.0</c:v>
                </c:pt>
                <c:pt idx="2289">
                  <c:v>59086.0</c:v>
                </c:pt>
                <c:pt idx="2290">
                  <c:v>59192.0</c:v>
                </c:pt>
                <c:pt idx="2291">
                  <c:v>59208.0</c:v>
                </c:pt>
                <c:pt idx="2292">
                  <c:v>59108.0</c:v>
                </c:pt>
                <c:pt idx="2293">
                  <c:v>59108.0</c:v>
                </c:pt>
                <c:pt idx="2294">
                  <c:v>59102.0</c:v>
                </c:pt>
                <c:pt idx="2295">
                  <c:v>59074.0</c:v>
                </c:pt>
                <c:pt idx="2296">
                  <c:v>59058.0</c:v>
                </c:pt>
                <c:pt idx="2297">
                  <c:v>59076.0</c:v>
                </c:pt>
                <c:pt idx="2298">
                  <c:v>59024.0</c:v>
                </c:pt>
                <c:pt idx="2299">
                  <c:v>58924.0</c:v>
                </c:pt>
                <c:pt idx="2300">
                  <c:v>58808.0</c:v>
                </c:pt>
                <c:pt idx="2301">
                  <c:v>58822.0</c:v>
                </c:pt>
                <c:pt idx="2302">
                  <c:v>58910.0</c:v>
                </c:pt>
                <c:pt idx="2303">
                  <c:v>59016.0</c:v>
                </c:pt>
                <c:pt idx="2304">
                  <c:v>58986.0</c:v>
                </c:pt>
                <c:pt idx="2305">
                  <c:v>59022.0</c:v>
                </c:pt>
                <c:pt idx="2306">
                  <c:v>59054.0</c:v>
                </c:pt>
                <c:pt idx="2307">
                  <c:v>59090.0</c:v>
                </c:pt>
                <c:pt idx="2308">
                  <c:v>59084.0</c:v>
                </c:pt>
                <c:pt idx="2309">
                  <c:v>59084.0</c:v>
                </c:pt>
                <c:pt idx="2310">
                  <c:v>59174.0</c:v>
                </c:pt>
                <c:pt idx="2311">
                  <c:v>59244.0</c:v>
                </c:pt>
                <c:pt idx="2312">
                  <c:v>59268.0</c:v>
                </c:pt>
                <c:pt idx="2313">
                  <c:v>59318.0</c:v>
                </c:pt>
                <c:pt idx="2314">
                  <c:v>59334.0</c:v>
                </c:pt>
                <c:pt idx="2315">
                  <c:v>59354.0</c:v>
                </c:pt>
                <c:pt idx="2316">
                  <c:v>59376.0</c:v>
                </c:pt>
                <c:pt idx="2317">
                  <c:v>59400.0</c:v>
                </c:pt>
                <c:pt idx="2318">
                  <c:v>59416.0</c:v>
                </c:pt>
                <c:pt idx="2319">
                  <c:v>59392.0</c:v>
                </c:pt>
                <c:pt idx="2320">
                  <c:v>59434.0</c:v>
                </c:pt>
                <c:pt idx="2321">
                  <c:v>59428.0</c:v>
                </c:pt>
                <c:pt idx="2322">
                  <c:v>59488.0</c:v>
                </c:pt>
                <c:pt idx="2323">
                  <c:v>59536.0</c:v>
                </c:pt>
                <c:pt idx="2324">
                  <c:v>59612.0</c:v>
                </c:pt>
                <c:pt idx="2325">
                  <c:v>59618.0</c:v>
                </c:pt>
                <c:pt idx="2326">
                  <c:v>59632.0</c:v>
                </c:pt>
                <c:pt idx="2327">
                  <c:v>59604.0</c:v>
                </c:pt>
                <c:pt idx="2328">
                  <c:v>59706.0</c:v>
                </c:pt>
                <c:pt idx="2329">
                  <c:v>59696.0</c:v>
                </c:pt>
                <c:pt idx="2330">
                  <c:v>59724.0</c:v>
                </c:pt>
                <c:pt idx="2331">
                  <c:v>59778.0</c:v>
                </c:pt>
                <c:pt idx="2332">
                  <c:v>59854.0</c:v>
                </c:pt>
                <c:pt idx="2333">
                  <c:v>59878.0</c:v>
                </c:pt>
                <c:pt idx="2334">
                  <c:v>59816.0</c:v>
                </c:pt>
                <c:pt idx="2335">
                  <c:v>59794.0</c:v>
                </c:pt>
                <c:pt idx="2336">
                  <c:v>59752.0</c:v>
                </c:pt>
                <c:pt idx="2337">
                  <c:v>59696.0</c:v>
                </c:pt>
                <c:pt idx="2338">
                  <c:v>59716.0</c:v>
                </c:pt>
                <c:pt idx="2339">
                  <c:v>59738.0</c:v>
                </c:pt>
                <c:pt idx="2340">
                  <c:v>59752.0</c:v>
                </c:pt>
                <c:pt idx="2341">
                  <c:v>59774.0</c:v>
                </c:pt>
                <c:pt idx="2342">
                  <c:v>59712.0</c:v>
                </c:pt>
                <c:pt idx="2343">
                  <c:v>59678.0</c:v>
                </c:pt>
                <c:pt idx="2344">
                  <c:v>59626.0</c:v>
                </c:pt>
                <c:pt idx="2345">
                  <c:v>59528.0</c:v>
                </c:pt>
                <c:pt idx="2346">
                  <c:v>59492.0</c:v>
                </c:pt>
                <c:pt idx="2347">
                  <c:v>59464.0</c:v>
                </c:pt>
                <c:pt idx="2348">
                  <c:v>59448.0</c:v>
                </c:pt>
                <c:pt idx="2349">
                  <c:v>59374.0</c:v>
                </c:pt>
                <c:pt idx="2350">
                  <c:v>59414.0</c:v>
                </c:pt>
                <c:pt idx="2351">
                  <c:v>59466.0</c:v>
                </c:pt>
                <c:pt idx="2352">
                  <c:v>59448.0</c:v>
                </c:pt>
                <c:pt idx="2353">
                  <c:v>59396.0</c:v>
                </c:pt>
                <c:pt idx="2354">
                  <c:v>59378.0</c:v>
                </c:pt>
                <c:pt idx="2355">
                  <c:v>59328.0</c:v>
                </c:pt>
                <c:pt idx="2356">
                  <c:v>59314.0</c:v>
                </c:pt>
                <c:pt idx="2357">
                  <c:v>59264.0</c:v>
                </c:pt>
                <c:pt idx="2358">
                  <c:v>59200.0</c:v>
                </c:pt>
                <c:pt idx="2359">
                  <c:v>59152.0</c:v>
                </c:pt>
                <c:pt idx="2360">
                  <c:v>59116.0</c:v>
                </c:pt>
                <c:pt idx="2361">
                  <c:v>59144.0</c:v>
                </c:pt>
                <c:pt idx="2362">
                  <c:v>59084.0</c:v>
                </c:pt>
                <c:pt idx="2363">
                  <c:v>58996.0</c:v>
                </c:pt>
                <c:pt idx="2364">
                  <c:v>59036.0</c:v>
                </c:pt>
                <c:pt idx="2365">
                  <c:v>58990.0</c:v>
                </c:pt>
                <c:pt idx="2366">
                  <c:v>58982.0</c:v>
                </c:pt>
                <c:pt idx="2367">
                  <c:v>58944.0</c:v>
                </c:pt>
                <c:pt idx="2368">
                  <c:v>58856.0</c:v>
                </c:pt>
                <c:pt idx="2369">
                  <c:v>58794.0</c:v>
                </c:pt>
                <c:pt idx="2370">
                  <c:v>58776.0</c:v>
                </c:pt>
                <c:pt idx="2371">
                  <c:v>58734.0</c:v>
                </c:pt>
                <c:pt idx="2372">
                  <c:v>58698.0</c:v>
                </c:pt>
                <c:pt idx="2373">
                  <c:v>58684.0</c:v>
                </c:pt>
                <c:pt idx="2374">
                  <c:v>58686.0</c:v>
                </c:pt>
                <c:pt idx="2375">
                  <c:v>58688.0</c:v>
                </c:pt>
                <c:pt idx="2376">
                  <c:v>58700.0</c:v>
                </c:pt>
                <c:pt idx="2377">
                  <c:v>58786.0</c:v>
                </c:pt>
                <c:pt idx="2378">
                  <c:v>58852.0</c:v>
                </c:pt>
                <c:pt idx="2379">
                  <c:v>58922.0</c:v>
                </c:pt>
                <c:pt idx="2380">
                  <c:v>59006.0</c:v>
                </c:pt>
                <c:pt idx="2381">
                  <c:v>59124.0</c:v>
                </c:pt>
                <c:pt idx="2382">
                  <c:v>59152.0</c:v>
                </c:pt>
                <c:pt idx="2383">
                  <c:v>59136.0</c:v>
                </c:pt>
                <c:pt idx="2384">
                  <c:v>59186.0</c:v>
                </c:pt>
                <c:pt idx="2385">
                  <c:v>59216.0</c:v>
                </c:pt>
                <c:pt idx="2386">
                  <c:v>59256.0</c:v>
                </c:pt>
                <c:pt idx="2387">
                  <c:v>59282.0</c:v>
                </c:pt>
                <c:pt idx="2388">
                  <c:v>59282.0</c:v>
                </c:pt>
                <c:pt idx="2389">
                  <c:v>59360.0</c:v>
                </c:pt>
                <c:pt idx="2390">
                  <c:v>59318.0</c:v>
                </c:pt>
                <c:pt idx="2391">
                  <c:v>59314.0</c:v>
                </c:pt>
                <c:pt idx="2392">
                  <c:v>59254.0</c:v>
                </c:pt>
                <c:pt idx="2393">
                  <c:v>59218.0</c:v>
                </c:pt>
                <c:pt idx="2394">
                  <c:v>59196.0</c:v>
                </c:pt>
                <c:pt idx="2395">
                  <c:v>59152.0</c:v>
                </c:pt>
                <c:pt idx="2396">
                  <c:v>59158.0</c:v>
                </c:pt>
                <c:pt idx="2397">
                  <c:v>59142.0</c:v>
                </c:pt>
                <c:pt idx="2398">
                  <c:v>59038.0</c:v>
                </c:pt>
                <c:pt idx="2399">
                  <c:v>59002.0</c:v>
                </c:pt>
                <c:pt idx="2400">
                  <c:v>59006.0</c:v>
                </c:pt>
                <c:pt idx="2401">
                  <c:v>59024.0</c:v>
                </c:pt>
                <c:pt idx="2402">
                  <c:v>59118.0</c:v>
                </c:pt>
                <c:pt idx="2403">
                  <c:v>59132.0</c:v>
                </c:pt>
                <c:pt idx="2404">
                  <c:v>59146.0</c:v>
                </c:pt>
                <c:pt idx="2405">
                  <c:v>59218.0</c:v>
                </c:pt>
                <c:pt idx="2406">
                  <c:v>59162.0</c:v>
                </c:pt>
                <c:pt idx="2407">
                  <c:v>59128.0</c:v>
                </c:pt>
                <c:pt idx="2408">
                  <c:v>59174.0</c:v>
                </c:pt>
                <c:pt idx="2409">
                  <c:v>59090.0</c:v>
                </c:pt>
                <c:pt idx="2410">
                  <c:v>59068.0</c:v>
                </c:pt>
                <c:pt idx="2411">
                  <c:v>59030.0</c:v>
                </c:pt>
                <c:pt idx="2412">
                  <c:v>59014.0</c:v>
                </c:pt>
                <c:pt idx="2413">
                  <c:v>59008.0</c:v>
                </c:pt>
                <c:pt idx="2414">
                  <c:v>58978.0</c:v>
                </c:pt>
                <c:pt idx="2415">
                  <c:v>58936.0</c:v>
                </c:pt>
                <c:pt idx="2416">
                  <c:v>58906.0</c:v>
                </c:pt>
                <c:pt idx="2417">
                  <c:v>58930.0</c:v>
                </c:pt>
                <c:pt idx="2418">
                  <c:v>58960.0</c:v>
                </c:pt>
                <c:pt idx="2419">
                  <c:v>58970.0</c:v>
                </c:pt>
                <c:pt idx="2420">
                  <c:v>58888.0</c:v>
                </c:pt>
                <c:pt idx="2421">
                  <c:v>58854.0</c:v>
                </c:pt>
                <c:pt idx="2422">
                  <c:v>58864.0</c:v>
                </c:pt>
                <c:pt idx="2423">
                  <c:v>58992.0</c:v>
                </c:pt>
                <c:pt idx="2424">
                  <c:v>59054.0</c:v>
                </c:pt>
                <c:pt idx="2425">
                  <c:v>59016.0</c:v>
                </c:pt>
                <c:pt idx="2426">
                  <c:v>58966.0</c:v>
                </c:pt>
                <c:pt idx="2427">
                  <c:v>58970.0</c:v>
                </c:pt>
                <c:pt idx="2428">
                  <c:v>58992.0</c:v>
                </c:pt>
                <c:pt idx="2429">
                  <c:v>59036.0</c:v>
                </c:pt>
                <c:pt idx="2430">
                  <c:v>59014.0</c:v>
                </c:pt>
                <c:pt idx="2431">
                  <c:v>58944.0</c:v>
                </c:pt>
                <c:pt idx="2432">
                  <c:v>58874.0</c:v>
                </c:pt>
                <c:pt idx="2433">
                  <c:v>58818.0</c:v>
                </c:pt>
                <c:pt idx="2434">
                  <c:v>58850.0</c:v>
                </c:pt>
                <c:pt idx="2435">
                  <c:v>58800.0</c:v>
                </c:pt>
                <c:pt idx="2436">
                  <c:v>58780.0</c:v>
                </c:pt>
                <c:pt idx="2437">
                  <c:v>58704.0</c:v>
                </c:pt>
                <c:pt idx="2438">
                  <c:v>58694.0</c:v>
                </c:pt>
                <c:pt idx="2439">
                  <c:v>58756.0</c:v>
                </c:pt>
                <c:pt idx="2440">
                  <c:v>58748.0</c:v>
                </c:pt>
                <c:pt idx="2441">
                  <c:v>58726.0</c:v>
                </c:pt>
                <c:pt idx="2442">
                  <c:v>58724.0</c:v>
                </c:pt>
                <c:pt idx="2443">
                  <c:v>58702.0</c:v>
                </c:pt>
                <c:pt idx="2444">
                  <c:v>58682.0</c:v>
                </c:pt>
                <c:pt idx="2445">
                  <c:v>58724.0</c:v>
                </c:pt>
                <c:pt idx="2446">
                  <c:v>58778.0</c:v>
                </c:pt>
                <c:pt idx="2447">
                  <c:v>58740.0</c:v>
                </c:pt>
                <c:pt idx="2448">
                  <c:v>58692.0</c:v>
                </c:pt>
                <c:pt idx="2449">
                  <c:v>58616.0</c:v>
                </c:pt>
                <c:pt idx="2450">
                  <c:v>58560.0</c:v>
                </c:pt>
                <c:pt idx="2451">
                  <c:v>58486.0</c:v>
                </c:pt>
                <c:pt idx="2452">
                  <c:v>58476.0</c:v>
                </c:pt>
                <c:pt idx="2453">
                  <c:v>58416.0</c:v>
                </c:pt>
                <c:pt idx="2454">
                  <c:v>58344.0</c:v>
                </c:pt>
                <c:pt idx="2455">
                  <c:v>58296.0</c:v>
                </c:pt>
                <c:pt idx="2456">
                  <c:v>58206.0</c:v>
                </c:pt>
                <c:pt idx="2457">
                  <c:v>58132.0</c:v>
                </c:pt>
                <c:pt idx="2458">
                  <c:v>58094.0</c:v>
                </c:pt>
                <c:pt idx="2459">
                  <c:v>57974.0</c:v>
                </c:pt>
                <c:pt idx="2460">
                  <c:v>57940.0</c:v>
                </c:pt>
                <c:pt idx="2461">
                  <c:v>57904.0</c:v>
                </c:pt>
                <c:pt idx="2462">
                  <c:v>57812.0</c:v>
                </c:pt>
                <c:pt idx="2463">
                  <c:v>57806.0</c:v>
                </c:pt>
                <c:pt idx="2464">
                  <c:v>57750.0</c:v>
                </c:pt>
                <c:pt idx="2465">
                  <c:v>57806.0</c:v>
                </c:pt>
                <c:pt idx="2466">
                  <c:v>57852.0</c:v>
                </c:pt>
                <c:pt idx="2467">
                  <c:v>57932.0</c:v>
                </c:pt>
                <c:pt idx="2468">
                  <c:v>57966.0</c:v>
                </c:pt>
                <c:pt idx="2469">
                  <c:v>57956.0</c:v>
                </c:pt>
                <c:pt idx="2470">
                  <c:v>57916.0</c:v>
                </c:pt>
                <c:pt idx="2471">
                  <c:v>57848.0</c:v>
                </c:pt>
                <c:pt idx="2472">
                  <c:v>57886.0</c:v>
                </c:pt>
                <c:pt idx="2473">
                  <c:v>57750.0</c:v>
                </c:pt>
                <c:pt idx="2474">
                  <c:v>57690.0</c:v>
                </c:pt>
                <c:pt idx="2475">
                  <c:v>57648.0</c:v>
                </c:pt>
                <c:pt idx="2476">
                  <c:v>57598.0</c:v>
                </c:pt>
                <c:pt idx="2477">
                  <c:v>57614.0</c:v>
                </c:pt>
                <c:pt idx="2478">
                  <c:v>57600.0</c:v>
                </c:pt>
                <c:pt idx="2479">
                  <c:v>57584.0</c:v>
                </c:pt>
                <c:pt idx="2480">
                  <c:v>57566.0</c:v>
                </c:pt>
                <c:pt idx="2481">
                  <c:v>57512.0</c:v>
                </c:pt>
                <c:pt idx="2482">
                  <c:v>57426.0</c:v>
                </c:pt>
                <c:pt idx="2483">
                  <c:v>57310.0</c:v>
                </c:pt>
                <c:pt idx="2484">
                  <c:v>57250.0</c:v>
                </c:pt>
                <c:pt idx="2485">
                  <c:v>57200.0</c:v>
                </c:pt>
                <c:pt idx="2486">
                  <c:v>57178.0</c:v>
                </c:pt>
                <c:pt idx="2487">
                  <c:v>57178.0</c:v>
                </c:pt>
                <c:pt idx="2488">
                  <c:v>57074.0</c:v>
                </c:pt>
                <c:pt idx="2489">
                  <c:v>57042.0</c:v>
                </c:pt>
                <c:pt idx="2490">
                  <c:v>57010.0</c:v>
                </c:pt>
                <c:pt idx="2491">
                  <c:v>57046.0</c:v>
                </c:pt>
                <c:pt idx="2492">
                  <c:v>56968.0</c:v>
                </c:pt>
                <c:pt idx="2493">
                  <c:v>56910.0</c:v>
                </c:pt>
                <c:pt idx="2494">
                  <c:v>56816.0</c:v>
                </c:pt>
                <c:pt idx="2495">
                  <c:v>56698.0</c:v>
                </c:pt>
                <c:pt idx="2496">
                  <c:v>56642.0</c:v>
                </c:pt>
                <c:pt idx="2497">
                  <c:v>56612.0</c:v>
                </c:pt>
                <c:pt idx="2498">
                  <c:v>56556.0</c:v>
                </c:pt>
                <c:pt idx="2499">
                  <c:v>56410.0</c:v>
                </c:pt>
                <c:pt idx="2500">
                  <c:v>56322.0</c:v>
                </c:pt>
                <c:pt idx="2501">
                  <c:v>56260.0</c:v>
                </c:pt>
                <c:pt idx="2502">
                  <c:v>56174.0</c:v>
                </c:pt>
                <c:pt idx="2503">
                  <c:v>56138.0</c:v>
                </c:pt>
                <c:pt idx="2504">
                  <c:v>56130.0</c:v>
                </c:pt>
                <c:pt idx="2505">
                  <c:v>56152.0</c:v>
                </c:pt>
                <c:pt idx="2506">
                  <c:v>56086.0</c:v>
                </c:pt>
                <c:pt idx="2507">
                  <c:v>56164.0</c:v>
                </c:pt>
                <c:pt idx="2508">
                  <c:v>56100.0</c:v>
                </c:pt>
                <c:pt idx="2509">
                  <c:v>56128.0</c:v>
                </c:pt>
                <c:pt idx="2510">
                  <c:v>56168.0</c:v>
                </c:pt>
                <c:pt idx="2511">
                  <c:v>56124.0</c:v>
                </c:pt>
                <c:pt idx="2512">
                  <c:v>56074.0</c:v>
                </c:pt>
                <c:pt idx="2513">
                  <c:v>55984.0</c:v>
                </c:pt>
                <c:pt idx="2514">
                  <c:v>55978.0</c:v>
                </c:pt>
                <c:pt idx="2515">
                  <c:v>55938.0</c:v>
                </c:pt>
                <c:pt idx="2516">
                  <c:v>55970.0</c:v>
                </c:pt>
                <c:pt idx="2517">
                  <c:v>56076.0</c:v>
                </c:pt>
                <c:pt idx="2518">
                  <c:v>56164.0</c:v>
                </c:pt>
                <c:pt idx="2519">
                  <c:v>56242.0</c:v>
                </c:pt>
                <c:pt idx="2520">
                  <c:v>56252.0</c:v>
                </c:pt>
                <c:pt idx="2521">
                  <c:v>56262.0</c:v>
                </c:pt>
                <c:pt idx="2522">
                  <c:v>56258.0</c:v>
                </c:pt>
                <c:pt idx="2523">
                  <c:v>56210.0</c:v>
                </c:pt>
                <c:pt idx="2524">
                  <c:v>56208.0</c:v>
                </c:pt>
                <c:pt idx="2525">
                  <c:v>56142.0</c:v>
                </c:pt>
                <c:pt idx="2526">
                  <c:v>56186.0</c:v>
                </c:pt>
                <c:pt idx="2527">
                  <c:v>56288.0</c:v>
                </c:pt>
                <c:pt idx="2528">
                  <c:v>56338.0</c:v>
                </c:pt>
                <c:pt idx="2529">
                  <c:v>56388.0</c:v>
                </c:pt>
                <c:pt idx="2530">
                  <c:v>56418.0</c:v>
                </c:pt>
                <c:pt idx="2531">
                  <c:v>56460.0</c:v>
                </c:pt>
                <c:pt idx="2532">
                  <c:v>56456.0</c:v>
                </c:pt>
                <c:pt idx="2533">
                  <c:v>56416.0</c:v>
                </c:pt>
                <c:pt idx="2534">
                  <c:v>56386.0</c:v>
                </c:pt>
                <c:pt idx="2535">
                  <c:v>56396.0</c:v>
                </c:pt>
                <c:pt idx="2536">
                  <c:v>56390.0</c:v>
                </c:pt>
                <c:pt idx="2537">
                  <c:v>56318.0</c:v>
                </c:pt>
                <c:pt idx="2538">
                  <c:v>56244.0</c:v>
                </c:pt>
                <c:pt idx="2539">
                  <c:v>56314.0</c:v>
                </c:pt>
                <c:pt idx="2540">
                  <c:v>56378.0</c:v>
                </c:pt>
                <c:pt idx="2541">
                  <c:v>56364.0</c:v>
                </c:pt>
                <c:pt idx="2542">
                  <c:v>56372.0</c:v>
                </c:pt>
                <c:pt idx="2543">
                  <c:v>56392.0</c:v>
                </c:pt>
                <c:pt idx="2544">
                  <c:v>56340.0</c:v>
                </c:pt>
                <c:pt idx="2545">
                  <c:v>56262.0</c:v>
                </c:pt>
                <c:pt idx="2546">
                  <c:v>56200.0</c:v>
                </c:pt>
                <c:pt idx="2547">
                  <c:v>56230.0</c:v>
                </c:pt>
                <c:pt idx="2548">
                  <c:v>56280.0</c:v>
                </c:pt>
                <c:pt idx="2549">
                  <c:v>56252.0</c:v>
                </c:pt>
                <c:pt idx="2550">
                  <c:v>56190.0</c:v>
                </c:pt>
                <c:pt idx="2551">
                  <c:v>56106.0</c:v>
                </c:pt>
                <c:pt idx="2552">
                  <c:v>55986.0</c:v>
                </c:pt>
                <c:pt idx="2553">
                  <c:v>55922.0</c:v>
                </c:pt>
                <c:pt idx="2554">
                  <c:v>55856.0</c:v>
                </c:pt>
                <c:pt idx="2555">
                  <c:v>55772.0</c:v>
                </c:pt>
                <c:pt idx="2556">
                  <c:v>55674.0</c:v>
                </c:pt>
                <c:pt idx="2557">
                  <c:v>55708.0</c:v>
                </c:pt>
                <c:pt idx="2558">
                  <c:v>55604.0</c:v>
                </c:pt>
                <c:pt idx="2559">
                  <c:v>55648.0</c:v>
                </c:pt>
                <c:pt idx="2560">
                  <c:v>55554.0</c:v>
                </c:pt>
                <c:pt idx="2561">
                  <c:v>55558.0</c:v>
                </c:pt>
                <c:pt idx="2562">
                  <c:v>55454.0</c:v>
                </c:pt>
                <c:pt idx="2563">
                  <c:v>55414.0</c:v>
                </c:pt>
                <c:pt idx="2564">
                  <c:v>55324.0</c:v>
                </c:pt>
                <c:pt idx="2565">
                  <c:v>55250.0</c:v>
                </c:pt>
                <c:pt idx="2566">
                  <c:v>55146.0</c:v>
                </c:pt>
                <c:pt idx="2567">
                  <c:v>55188.0</c:v>
                </c:pt>
                <c:pt idx="2568">
                  <c:v>55092.0</c:v>
                </c:pt>
                <c:pt idx="2569">
                  <c:v>55038.0</c:v>
                </c:pt>
                <c:pt idx="2570">
                  <c:v>55066.0</c:v>
                </c:pt>
                <c:pt idx="2571">
                  <c:v>55094.0</c:v>
                </c:pt>
                <c:pt idx="2572">
                  <c:v>55078.0</c:v>
                </c:pt>
                <c:pt idx="2573">
                  <c:v>55142.0</c:v>
                </c:pt>
                <c:pt idx="2574">
                  <c:v>55108.0</c:v>
                </c:pt>
                <c:pt idx="2575">
                  <c:v>55214.0</c:v>
                </c:pt>
                <c:pt idx="2576">
                  <c:v>55242.0</c:v>
                </c:pt>
                <c:pt idx="2577">
                  <c:v>55136.0</c:v>
                </c:pt>
                <c:pt idx="2578">
                  <c:v>55038.0</c:v>
                </c:pt>
                <c:pt idx="2579">
                  <c:v>54926.0</c:v>
                </c:pt>
                <c:pt idx="2580">
                  <c:v>54864.0</c:v>
                </c:pt>
                <c:pt idx="2581">
                  <c:v>54774.0</c:v>
                </c:pt>
                <c:pt idx="2582">
                  <c:v>54694.0</c:v>
                </c:pt>
                <c:pt idx="2583">
                  <c:v>54678.0</c:v>
                </c:pt>
                <c:pt idx="2584">
                  <c:v>54634.0</c:v>
                </c:pt>
                <c:pt idx="2585">
                  <c:v>54566.0</c:v>
                </c:pt>
                <c:pt idx="2586">
                  <c:v>54470.0</c:v>
                </c:pt>
                <c:pt idx="2587">
                  <c:v>54436.0</c:v>
                </c:pt>
                <c:pt idx="2588">
                  <c:v>54402.0</c:v>
                </c:pt>
                <c:pt idx="2589">
                  <c:v>54422.0</c:v>
                </c:pt>
                <c:pt idx="2590">
                  <c:v>54390.0</c:v>
                </c:pt>
                <c:pt idx="2591">
                  <c:v>54348.0</c:v>
                </c:pt>
                <c:pt idx="2592">
                  <c:v>54246.0</c:v>
                </c:pt>
                <c:pt idx="2593">
                  <c:v>54200.0</c:v>
                </c:pt>
                <c:pt idx="2594">
                  <c:v>54104.0</c:v>
                </c:pt>
                <c:pt idx="2595">
                  <c:v>53996.0</c:v>
                </c:pt>
                <c:pt idx="2596">
                  <c:v>53870.0</c:v>
                </c:pt>
                <c:pt idx="2597">
                  <c:v>53854.0</c:v>
                </c:pt>
                <c:pt idx="2598">
                  <c:v>53816.0</c:v>
                </c:pt>
                <c:pt idx="2599">
                  <c:v>53762.0</c:v>
                </c:pt>
                <c:pt idx="2600">
                  <c:v>53730.0</c:v>
                </c:pt>
                <c:pt idx="2601">
                  <c:v>53712.0</c:v>
                </c:pt>
                <c:pt idx="2602">
                  <c:v>53760.0</c:v>
                </c:pt>
                <c:pt idx="2603">
                  <c:v>53800.0</c:v>
                </c:pt>
                <c:pt idx="2604">
                  <c:v>53822.0</c:v>
                </c:pt>
                <c:pt idx="2605">
                  <c:v>53876.0</c:v>
                </c:pt>
                <c:pt idx="2606">
                  <c:v>53902.0</c:v>
                </c:pt>
                <c:pt idx="2607">
                  <c:v>53908.0</c:v>
                </c:pt>
                <c:pt idx="2608">
                  <c:v>53934.0</c:v>
                </c:pt>
                <c:pt idx="2609">
                  <c:v>53968.0</c:v>
                </c:pt>
                <c:pt idx="2610">
                  <c:v>54024.0</c:v>
                </c:pt>
                <c:pt idx="2611">
                  <c:v>53936.0</c:v>
                </c:pt>
                <c:pt idx="2612">
                  <c:v>53910.0</c:v>
                </c:pt>
                <c:pt idx="2613">
                  <c:v>53860.0</c:v>
                </c:pt>
                <c:pt idx="2614">
                  <c:v>53806.0</c:v>
                </c:pt>
                <c:pt idx="2615">
                  <c:v>53652.0</c:v>
                </c:pt>
                <c:pt idx="2616">
                  <c:v>53560.0</c:v>
                </c:pt>
                <c:pt idx="2617">
                  <c:v>53466.0</c:v>
                </c:pt>
                <c:pt idx="2618">
                  <c:v>53414.0</c:v>
                </c:pt>
                <c:pt idx="2619">
                  <c:v>53370.0</c:v>
                </c:pt>
                <c:pt idx="2620">
                  <c:v>53316.0</c:v>
                </c:pt>
                <c:pt idx="2621">
                  <c:v>53266.0</c:v>
                </c:pt>
                <c:pt idx="2622">
                  <c:v>53166.0</c:v>
                </c:pt>
                <c:pt idx="2623">
                  <c:v>53106.0</c:v>
                </c:pt>
                <c:pt idx="2624">
                  <c:v>53014.0</c:v>
                </c:pt>
                <c:pt idx="2625">
                  <c:v>52882.0</c:v>
                </c:pt>
                <c:pt idx="2626">
                  <c:v>52826.0</c:v>
                </c:pt>
                <c:pt idx="2627">
                  <c:v>52828.0</c:v>
                </c:pt>
                <c:pt idx="2628">
                  <c:v>52796.0</c:v>
                </c:pt>
                <c:pt idx="2629">
                  <c:v>52746.0</c:v>
                </c:pt>
                <c:pt idx="2630">
                  <c:v>52752.0</c:v>
                </c:pt>
                <c:pt idx="2631">
                  <c:v>52746.0</c:v>
                </c:pt>
                <c:pt idx="2632">
                  <c:v>52802.0</c:v>
                </c:pt>
                <c:pt idx="2633">
                  <c:v>52718.0</c:v>
                </c:pt>
                <c:pt idx="2634">
                  <c:v>52762.0</c:v>
                </c:pt>
                <c:pt idx="2635">
                  <c:v>52732.0</c:v>
                </c:pt>
                <c:pt idx="2636">
                  <c:v>52764.0</c:v>
                </c:pt>
                <c:pt idx="2637">
                  <c:v>52824.0</c:v>
                </c:pt>
                <c:pt idx="2638">
                  <c:v>52840.0</c:v>
                </c:pt>
                <c:pt idx="2639">
                  <c:v>52908.0</c:v>
                </c:pt>
                <c:pt idx="2640">
                  <c:v>52922.0</c:v>
                </c:pt>
                <c:pt idx="2641">
                  <c:v>52826.0</c:v>
                </c:pt>
                <c:pt idx="2642">
                  <c:v>52724.0</c:v>
                </c:pt>
                <c:pt idx="2643">
                  <c:v>52628.0</c:v>
                </c:pt>
                <c:pt idx="2644">
                  <c:v>52544.0</c:v>
                </c:pt>
                <c:pt idx="2645">
                  <c:v>52498.0</c:v>
                </c:pt>
                <c:pt idx="2646">
                  <c:v>52408.0</c:v>
                </c:pt>
                <c:pt idx="2647">
                  <c:v>52378.0</c:v>
                </c:pt>
                <c:pt idx="2648">
                  <c:v>52276.0</c:v>
                </c:pt>
                <c:pt idx="2649">
                  <c:v>52172.0</c:v>
                </c:pt>
                <c:pt idx="2650">
                  <c:v>52098.0</c:v>
                </c:pt>
                <c:pt idx="2651">
                  <c:v>51960.0</c:v>
                </c:pt>
                <c:pt idx="2652">
                  <c:v>51928.0</c:v>
                </c:pt>
                <c:pt idx="2653">
                  <c:v>51842.0</c:v>
                </c:pt>
                <c:pt idx="2654">
                  <c:v>51722.0</c:v>
                </c:pt>
                <c:pt idx="2655">
                  <c:v>51626.0</c:v>
                </c:pt>
                <c:pt idx="2656">
                  <c:v>51500.0</c:v>
                </c:pt>
                <c:pt idx="2657">
                  <c:v>51362.0</c:v>
                </c:pt>
                <c:pt idx="2658">
                  <c:v>51282.0</c:v>
                </c:pt>
                <c:pt idx="2659">
                  <c:v>51210.0</c:v>
                </c:pt>
                <c:pt idx="2660">
                  <c:v>51196.0</c:v>
                </c:pt>
                <c:pt idx="2661">
                  <c:v>51092.0</c:v>
                </c:pt>
                <c:pt idx="2662">
                  <c:v>51024.0</c:v>
                </c:pt>
                <c:pt idx="2663">
                  <c:v>50998.0</c:v>
                </c:pt>
                <c:pt idx="2664">
                  <c:v>50922.0</c:v>
                </c:pt>
                <c:pt idx="2665">
                  <c:v>50860.0</c:v>
                </c:pt>
                <c:pt idx="2666">
                  <c:v>50812.0</c:v>
                </c:pt>
                <c:pt idx="2667">
                  <c:v>50752.0</c:v>
                </c:pt>
                <c:pt idx="2668">
                  <c:v>50704.0</c:v>
                </c:pt>
                <c:pt idx="2669">
                  <c:v>50666.0</c:v>
                </c:pt>
                <c:pt idx="2670">
                  <c:v>50604.0</c:v>
                </c:pt>
                <c:pt idx="2671">
                  <c:v>50562.0</c:v>
                </c:pt>
                <c:pt idx="2672">
                  <c:v>50466.0</c:v>
                </c:pt>
                <c:pt idx="2673">
                  <c:v>50426.0</c:v>
                </c:pt>
                <c:pt idx="2674">
                  <c:v>50404.0</c:v>
                </c:pt>
                <c:pt idx="2675">
                  <c:v>50288.0</c:v>
                </c:pt>
                <c:pt idx="2676">
                  <c:v>50204.0</c:v>
                </c:pt>
                <c:pt idx="2677">
                  <c:v>50174.0</c:v>
                </c:pt>
                <c:pt idx="2678">
                  <c:v>50130.0</c:v>
                </c:pt>
                <c:pt idx="2679">
                  <c:v>50054.0</c:v>
                </c:pt>
                <c:pt idx="2680">
                  <c:v>50032.0</c:v>
                </c:pt>
                <c:pt idx="2681">
                  <c:v>50014.0</c:v>
                </c:pt>
                <c:pt idx="2682">
                  <c:v>49968.0</c:v>
                </c:pt>
                <c:pt idx="2683">
                  <c:v>49998.0</c:v>
                </c:pt>
                <c:pt idx="2684">
                  <c:v>49950.0</c:v>
                </c:pt>
                <c:pt idx="2685">
                  <c:v>49932.0</c:v>
                </c:pt>
                <c:pt idx="2686">
                  <c:v>49918.0</c:v>
                </c:pt>
                <c:pt idx="2687">
                  <c:v>49872.0</c:v>
                </c:pt>
                <c:pt idx="2688">
                  <c:v>49818.0</c:v>
                </c:pt>
                <c:pt idx="2689">
                  <c:v>49726.0</c:v>
                </c:pt>
                <c:pt idx="2690">
                  <c:v>49606.0</c:v>
                </c:pt>
                <c:pt idx="2691">
                  <c:v>49592.0</c:v>
                </c:pt>
                <c:pt idx="2692">
                  <c:v>49600.0</c:v>
                </c:pt>
                <c:pt idx="2693">
                  <c:v>49504.0</c:v>
                </c:pt>
                <c:pt idx="2694">
                  <c:v>49480.0</c:v>
                </c:pt>
                <c:pt idx="2695">
                  <c:v>49448.0</c:v>
                </c:pt>
                <c:pt idx="2696">
                  <c:v>49444.0</c:v>
                </c:pt>
                <c:pt idx="2697">
                  <c:v>49424.0</c:v>
                </c:pt>
                <c:pt idx="2698">
                  <c:v>49364.0</c:v>
                </c:pt>
                <c:pt idx="2699">
                  <c:v>49252.0</c:v>
                </c:pt>
                <c:pt idx="2700">
                  <c:v>49204.0</c:v>
                </c:pt>
                <c:pt idx="2701">
                  <c:v>49128.0</c:v>
                </c:pt>
                <c:pt idx="2702">
                  <c:v>48990.0</c:v>
                </c:pt>
                <c:pt idx="2703">
                  <c:v>48870.0</c:v>
                </c:pt>
                <c:pt idx="2704">
                  <c:v>48726.0</c:v>
                </c:pt>
                <c:pt idx="2705">
                  <c:v>48602.0</c:v>
                </c:pt>
                <c:pt idx="2706">
                  <c:v>48558.0</c:v>
                </c:pt>
                <c:pt idx="2707">
                  <c:v>48556.0</c:v>
                </c:pt>
                <c:pt idx="2708">
                  <c:v>48546.0</c:v>
                </c:pt>
                <c:pt idx="2709">
                  <c:v>48586.0</c:v>
                </c:pt>
                <c:pt idx="2710">
                  <c:v>48634.0</c:v>
                </c:pt>
                <c:pt idx="2711">
                  <c:v>48658.0</c:v>
                </c:pt>
                <c:pt idx="2712">
                  <c:v>48690.0</c:v>
                </c:pt>
                <c:pt idx="2713">
                  <c:v>48652.0</c:v>
                </c:pt>
                <c:pt idx="2714">
                  <c:v>48718.0</c:v>
                </c:pt>
                <c:pt idx="2715">
                  <c:v>48750.0</c:v>
                </c:pt>
                <c:pt idx="2716">
                  <c:v>48754.0</c:v>
                </c:pt>
                <c:pt idx="2717">
                  <c:v>48772.0</c:v>
                </c:pt>
                <c:pt idx="2718">
                  <c:v>48792.0</c:v>
                </c:pt>
                <c:pt idx="2719">
                  <c:v>48800.0</c:v>
                </c:pt>
                <c:pt idx="2720">
                  <c:v>48824.0</c:v>
                </c:pt>
                <c:pt idx="2721">
                  <c:v>48794.0</c:v>
                </c:pt>
                <c:pt idx="2722">
                  <c:v>48698.0</c:v>
                </c:pt>
                <c:pt idx="2723">
                  <c:v>48730.0</c:v>
                </c:pt>
                <c:pt idx="2724">
                  <c:v>48700.0</c:v>
                </c:pt>
                <c:pt idx="2725">
                  <c:v>48652.0</c:v>
                </c:pt>
                <c:pt idx="2726">
                  <c:v>48530.0</c:v>
                </c:pt>
                <c:pt idx="2727">
                  <c:v>48468.0</c:v>
                </c:pt>
                <c:pt idx="2728">
                  <c:v>48430.0</c:v>
                </c:pt>
                <c:pt idx="2729">
                  <c:v>48292.0</c:v>
                </c:pt>
                <c:pt idx="2730">
                  <c:v>48254.0</c:v>
                </c:pt>
                <c:pt idx="2731">
                  <c:v>48244.0</c:v>
                </c:pt>
                <c:pt idx="2732">
                  <c:v>48238.0</c:v>
                </c:pt>
                <c:pt idx="2733">
                  <c:v>48240.0</c:v>
                </c:pt>
                <c:pt idx="2734">
                  <c:v>48262.0</c:v>
                </c:pt>
                <c:pt idx="2735">
                  <c:v>48336.0</c:v>
                </c:pt>
                <c:pt idx="2736">
                  <c:v>48230.0</c:v>
                </c:pt>
                <c:pt idx="2737">
                  <c:v>48150.0</c:v>
                </c:pt>
                <c:pt idx="2738">
                  <c:v>48076.0</c:v>
                </c:pt>
                <c:pt idx="2739">
                  <c:v>48000.0</c:v>
                </c:pt>
                <c:pt idx="2740">
                  <c:v>47994.0</c:v>
                </c:pt>
                <c:pt idx="2741">
                  <c:v>48018.0</c:v>
                </c:pt>
                <c:pt idx="2742">
                  <c:v>48040.0</c:v>
                </c:pt>
                <c:pt idx="2743">
                  <c:v>48156.0</c:v>
                </c:pt>
                <c:pt idx="2744">
                  <c:v>48226.0</c:v>
                </c:pt>
                <c:pt idx="2745">
                  <c:v>48316.0</c:v>
                </c:pt>
                <c:pt idx="2746">
                  <c:v>48420.0</c:v>
                </c:pt>
                <c:pt idx="2747">
                  <c:v>48438.0</c:v>
                </c:pt>
                <c:pt idx="2748">
                  <c:v>48370.0</c:v>
                </c:pt>
                <c:pt idx="2749">
                  <c:v>48276.0</c:v>
                </c:pt>
                <c:pt idx="2750">
                  <c:v>48298.0</c:v>
                </c:pt>
                <c:pt idx="2751">
                  <c:v>48292.0</c:v>
                </c:pt>
                <c:pt idx="2752">
                  <c:v>48294.0</c:v>
                </c:pt>
                <c:pt idx="2753">
                  <c:v>48300.0</c:v>
                </c:pt>
                <c:pt idx="2754">
                  <c:v>48272.0</c:v>
                </c:pt>
                <c:pt idx="2755">
                  <c:v>48204.0</c:v>
                </c:pt>
                <c:pt idx="2756">
                  <c:v>48120.0</c:v>
                </c:pt>
                <c:pt idx="2757">
                  <c:v>47910.0</c:v>
                </c:pt>
                <c:pt idx="2758">
                  <c:v>47722.0</c:v>
                </c:pt>
                <c:pt idx="2759">
                  <c:v>47564.0</c:v>
                </c:pt>
                <c:pt idx="2760">
                  <c:v>47472.0</c:v>
                </c:pt>
                <c:pt idx="2761">
                  <c:v>47362.0</c:v>
                </c:pt>
                <c:pt idx="2762">
                  <c:v>47270.0</c:v>
                </c:pt>
                <c:pt idx="2763">
                  <c:v>47222.0</c:v>
                </c:pt>
                <c:pt idx="2764">
                  <c:v>47270.0</c:v>
                </c:pt>
                <c:pt idx="2765">
                  <c:v>47272.0</c:v>
                </c:pt>
                <c:pt idx="2766">
                  <c:v>47242.0</c:v>
                </c:pt>
                <c:pt idx="2767">
                  <c:v>47248.0</c:v>
                </c:pt>
                <c:pt idx="2768">
                  <c:v>47326.0</c:v>
                </c:pt>
                <c:pt idx="2769">
                  <c:v>47386.0</c:v>
                </c:pt>
                <c:pt idx="2770">
                  <c:v>47446.0</c:v>
                </c:pt>
                <c:pt idx="2771">
                  <c:v>47460.0</c:v>
                </c:pt>
                <c:pt idx="2772">
                  <c:v>47450.0</c:v>
                </c:pt>
                <c:pt idx="2773">
                  <c:v>47460.0</c:v>
                </c:pt>
                <c:pt idx="2774">
                  <c:v>47496.0</c:v>
                </c:pt>
                <c:pt idx="2775">
                  <c:v>47500.0</c:v>
                </c:pt>
                <c:pt idx="2776">
                  <c:v>47530.0</c:v>
                </c:pt>
                <c:pt idx="2777">
                  <c:v>47552.0</c:v>
                </c:pt>
                <c:pt idx="2778">
                  <c:v>47674.0</c:v>
                </c:pt>
                <c:pt idx="2779">
                  <c:v>47762.0</c:v>
                </c:pt>
                <c:pt idx="2780">
                  <c:v>47802.0</c:v>
                </c:pt>
                <c:pt idx="2781">
                  <c:v>47860.0</c:v>
                </c:pt>
                <c:pt idx="2782">
                  <c:v>47860.0</c:v>
                </c:pt>
                <c:pt idx="2783">
                  <c:v>47998.0</c:v>
                </c:pt>
                <c:pt idx="2784">
                  <c:v>48110.0</c:v>
                </c:pt>
                <c:pt idx="2785">
                  <c:v>48132.0</c:v>
                </c:pt>
                <c:pt idx="2786">
                  <c:v>48144.0</c:v>
                </c:pt>
                <c:pt idx="2787">
                  <c:v>48138.0</c:v>
                </c:pt>
                <c:pt idx="2788">
                  <c:v>48056.0</c:v>
                </c:pt>
                <c:pt idx="2789">
                  <c:v>47974.0</c:v>
                </c:pt>
                <c:pt idx="2790">
                  <c:v>47974.0</c:v>
                </c:pt>
                <c:pt idx="2791">
                  <c:v>47912.0</c:v>
                </c:pt>
                <c:pt idx="2792">
                  <c:v>47818.0</c:v>
                </c:pt>
                <c:pt idx="2793">
                  <c:v>47810.0</c:v>
                </c:pt>
                <c:pt idx="2794">
                  <c:v>47894.0</c:v>
                </c:pt>
                <c:pt idx="2795">
                  <c:v>47840.0</c:v>
                </c:pt>
                <c:pt idx="2796">
                  <c:v>47722.0</c:v>
                </c:pt>
                <c:pt idx="2797">
                  <c:v>47694.0</c:v>
                </c:pt>
                <c:pt idx="2798">
                  <c:v>47648.0</c:v>
                </c:pt>
                <c:pt idx="2799">
                  <c:v>47588.0</c:v>
                </c:pt>
                <c:pt idx="2800">
                  <c:v>47650.0</c:v>
                </c:pt>
                <c:pt idx="2801">
                  <c:v>47670.0</c:v>
                </c:pt>
                <c:pt idx="2802">
                  <c:v>47696.0</c:v>
                </c:pt>
                <c:pt idx="2803">
                  <c:v>47608.0</c:v>
                </c:pt>
                <c:pt idx="2804">
                  <c:v>47552.0</c:v>
                </c:pt>
                <c:pt idx="2805">
                  <c:v>47438.0</c:v>
                </c:pt>
                <c:pt idx="2806">
                  <c:v>47420.0</c:v>
                </c:pt>
                <c:pt idx="2807">
                  <c:v>47344.0</c:v>
                </c:pt>
                <c:pt idx="2808">
                  <c:v>47252.0</c:v>
                </c:pt>
                <c:pt idx="2809">
                  <c:v>47134.0</c:v>
                </c:pt>
                <c:pt idx="2810">
                  <c:v>47012.0</c:v>
                </c:pt>
                <c:pt idx="2811">
                  <c:v>47018.0</c:v>
                </c:pt>
                <c:pt idx="2812">
                  <c:v>46958.0</c:v>
                </c:pt>
                <c:pt idx="2813">
                  <c:v>46906.0</c:v>
                </c:pt>
                <c:pt idx="2814">
                  <c:v>46882.0</c:v>
                </c:pt>
                <c:pt idx="2815">
                  <c:v>46862.0</c:v>
                </c:pt>
                <c:pt idx="2816">
                  <c:v>46818.0</c:v>
                </c:pt>
                <c:pt idx="2817">
                  <c:v>46830.0</c:v>
                </c:pt>
                <c:pt idx="2818">
                  <c:v>46884.0</c:v>
                </c:pt>
                <c:pt idx="2819">
                  <c:v>46842.0</c:v>
                </c:pt>
                <c:pt idx="2820">
                  <c:v>46820.0</c:v>
                </c:pt>
                <c:pt idx="2821">
                  <c:v>46796.0</c:v>
                </c:pt>
                <c:pt idx="2822">
                  <c:v>46862.0</c:v>
                </c:pt>
                <c:pt idx="2823">
                  <c:v>46920.0</c:v>
                </c:pt>
                <c:pt idx="2824">
                  <c:v>46888.0</c:v>
                </c:pt>
                <c:pt idx="2825">
                  <c:v>46990.0</c:v>
                </c:pt>
                <c:pt idx="2826">
                  <c:v>47050.0</c:v>
                </c:pt>
                <c:pt idx="2827">
                  <c:v>47040.0</c:v>
                </c:pt>
                <c:pt idx="2828">
                  <c:v>47050.0</c:v>
                </c:pt>
                <c:pt idx="2829">
                  <c:v>47004.0</c:v>
                </c:pt>
                <c:pt idx="2830">
                  <c:v>46902.0</c:v>
                </c:pt>
                <c:pt idx="2831">
                  <c:v>46810.0</c:v>
                </c:pt>
                <c:pt idx="2832">
                  <c:v>46822.0</c:v>
                </c:pt>
                <c:pt idx="2833">
                  <c:v>46834.0</c:v>
                </c:pt>
                <c:pt idx="2834">
                  <c:v>46890.0</c:v>
                </c:pt>
                <c:pt idx="2835">
                  <c:v>46972.0</c:v>
                </c:pt>
                <c:pt idx="2836">
                  <c:v>47032.0</c:v>
                </c:pt>
                <c:pt idx="2837">
                  <c:v>46958.0</c:v>
                </c:pt>
                <c:pt idx="2838">
                  <c:v>46990.0</c:v>
                </c:pt>
                <c:pt idx="2839">
                  <c:v>47024.0</c:v>
                </c:pt>
                <c:pt idx="2840">
                  <c:v>47048.0</c:v>
                </c:pt>
                <c:pt idx="2841">
                  <c:v>47054.0</c:v>
                </c:pt>
                <c:pt idx="2842">
                  <c:v>47092.0</c:v>
                </c:pt>
                <c:pt idx="2843">
                  <c:v>47048.0</c:v>
                </c:pt>
                <c:pt idx="2844">
                  <c:v>46990.0</c:v>
                </c:pt>
                <c:pt idx="2845">
                  <c:v>46908.0</c:v>
                </c:pt>
                <c:pt idx="2846">
                  <c:v>46916.0</c:v>
                </c:pt>
                <c:pt idx="2847">
                  <c:v>46994.0</c:v>
                </c:pt>
                <c:pt idx="2848">
                  <c:v>47060.0</c:v>
                </c:pt>
                <c:pt idx="2849">
                  <c:v>46996.0</c:v>
                </c:pt>
                <c:pt idx="2850">
                  <c:v>47038.0</c:v>
                </c:pt>
                <c:pt idx="2851">
                  <c:v>47048.0</c:v>
                </c:pt>
                <c:pt idx="2852">
                  <c:v>47084.0</c:v>
                </c:pt>
                <c:pt idx="2853">
                  <c:v>47160.0</c:v>
                </c:pt>
                <c:pt idx="2854">
                  <c:v>47242.0</c:v>
                </c:pt>
                <c:pt idx="2855">
                  <c:v>47200.0</c:v>
                </c:pt>
                <c:pt idx="2856">
                  <c:v>47116.0</c:v>
                </c:pt>
                <c:pt idx="2857">
                  <c:v>47058.0</c:v>
                </c:pt>
                <c:pt idx="2858">
                  <c:v>46944.0</c:v>
                </c:pt>
                <c:pt idx="2859">
                  <c:v>46930.0</c:v>
                </c:pt>
                <c:pt idx="2860">
                  <c:v>46940.0</c:v>
                </c:pt>
                <c:pt idx="2861">
                  <c:v>46834.0</c:v>
                </c:pt>
                <c:pt idx="2862">
                  <c:v>46798.0</c:v>
                </c:pt>
                <c:pt idx="2863">
                  <c:v>46736.0</c:v>
                </c:pt>
                <c:pt idx="2864">
                  <c:v>46670.0</c:v>
                </c:pt>
                <c:pt idx="2865">
                  <c:v>46710.0</c:v>
                </c:pt>
                <c:pt idx="2866">
                  <c:v>46614.0</c:v>
                </c:pt>
                <c:pt idx="2867">
                  <c:v>46580.0</c:v>
                </c:pt>
                <c:pt idx="2868">
                  <c:v>46606.0</c:v>
                </c:pt>
                <c:pt idx="2869">
                  <c:v>46588.0</c:v>
                </c:pt>
                <c:pt idx="2870">
                  <c:v>46628.0</c:v>
                </c:pt>
                <c:pt idx="2871">
                  <c:v>46620.0</c:v>
                </c:pt>
                <c:pt idx="2872">
                  <c:v>46602.0</c:v>
                </c:pt>
                <c:pt idx="2873">
                  <c:v>46582.0</c:v>
                </c:pt>
                <c:pt idx="2874">
                  <c:v>46620.0</c:v>
                </c:pt>
                <c:pt idx="2875">
                  <c:v>46642.0</c:v>
                </c:pt>
                <c:pt idx="2876">
                  <c:v>46564.0</c:v>
                </c:pt>
                <c:pt idx="2877">
                  <c:v>46494.0</c:v>
                </c:pt>
                <c:pt idx="2878">
                  <c:v>46432.0</c:v>
                </c:pt>
                <c:pt idx="2879">
                  <c:v>46358.0</c:v>
                </c:pt>
                <c:pt idx="2880">
                  <c:v>46398.0</c:v>
                </c:pt>
                <c:pt idx="2881">
                  <c:v>46344.0</c:v>
                </c:pt>
                <c:pt idx="2882">
                  <c:v>46382.0</c:v>
                </c:pt>
                <c:pt idx="2883">
                  <c:v>46270.0</c:v>
                </c:pt>
                <c:pt idx="2884">
                  <c:v>46294.0</c:v>
                </c:pt>
                <c:pt idx="2885">
                  <c:v>46304.0</c:v>
                </c:pt>
                <c:pt idx="2886">
                  <c:v>46314.0</c:v>
                </c:pt>
                <c:pt idx="2887">
                  <c:v>46338.0</c:v>
                </c:pt>
                <c:pt idx="2888">
                  <c:v>46374.0</c:v>
                </c:pt>
                <c:pt idx="2889">
                  <c:v>46408.0</c:v>
                </c:pt>
                <c:pt idx="2890">
                  <c:v>46398.0</c:v>
                </c:pt>
                <c:pt idx="2891">
                  <c:v>46440.0</c:v>
                </c:pt>
                <c:pt idx="2892">
                  <c:v>46460.0</c:v>
                </c:pt>
                <c:pt idx="2893">
                  <c:v>46426.0</c:v>
                </c:pt>
                <c:pt idx="2894">
                  <c:v>46376.0</c:v>
                </c:pt>
                <c:pt idx="2895">
                  <c:v>46298.0</c:v>
                </c:pt>
                <c:pt idx="2896">
                  <c:v>46236.0</c:v>
                </c:pt>
                <c:pt idx="2897">
                  <c:v>46240.0</c:v>
                </c:pt>
                <c:pt idx="2898">
                  <c:v>46242.0</c:v>
                </c:pt>
                <c:pt idx="2899">
                  <c:v>46192.0</c:v>
                </c:pt>
                <c:pt idx="2900">
                  <c:v>46192.0</c:v>
                </c:pt>
                <c:pt idx="2901">
                  <c:v>46150.0</c:v>
                </c:pt>
                <c:pt idx="2902">
                  <c:v>46046.0</c:v>
                </c:pt>
                <c:pt idx="2903">
                  <c:v>45990.0</c:v>
                </c:pt>
                <c:pt idx="2904">
                  <c:v>45916.0</c:v>
                </c:pt>
                <c:pt idx="2905">
                  <c:v>45818.0</c:v>
                </c:pt>
                <c:pt idx="2906">
                  <c:v>45796.0</c:v>
                </c:pt>
                <c:pt idx="2907">
                  <c:v>45678.0</c:v>
                </c:pt>
                <c:pt idx="2908">
                  <c:v>45582.0</c:v>
                </c:pt>
                <c:pt idx="2909">
                  <c:v>45650.0</c:v>
                </c:pt>
                <c:pt idx="2910">
                  <c:v>45632.0</c:v>
                </c:pt>
                <c:pt idx="2911">
                  <c:v>45514.0</c:v>
                </c:pt>
                <c:pt idx="2912">
                  <c:v>45430.0</c:v>
                </c:pt>
                <c:pt idx="2913">
                  <c:v>45316.0</c:v>
                </c:pt>
                <c:pt idx="2914">
                  <c:v>45276.0</c:v>
                </c:pt>
                <c:pt idx="2915">
                  <c:v>45328.0</c:v>
                </c:pt>
                <c:pt idx="2916">
                  <c:v>45308.0</c:v>
                </c:pt>
                <c:pt idx="2917">
                  <c:v>45208.0</c:v>
                </c:pt>
                <c:pt idx="2918">
                  <c:v>45182.0</c:v>
                </c:pt>
                <c:pt idx="2919">
                  <c:v>45172.0</c:v>
                </c:pt>
                <c:pt idx="2920">
                  <c:v>45092.0</c:v>
                </c:pt>
                <c:pt idx="2921">
                  <c:v>45084.0</c:v>
                </c:pt>
                <c:pt idx="2922">
                  <c:v>45012.0</c:v>
                </c:pt>
                <c:pt idx="2923">
                  <c:v>44966.0</c:v>
                </c:pt>
                <c:pt idx="2924">
                  <c:v>44964.0</c:v>
                </c:pt>
                <c:pt idx="2925">
                  <c:v>44990.0</c:v>
                </c:pt>
                <c:pt idx="2926">
                  <c:v>44922.0</c:v>
                </c:pt>
                <c:pt idx="2927">
                  <c:v>44876.0</c:v>
                </c:pt>
                <c:pt idx="2928">
                  <c:v>44786.0</c:v>
                </c:pt>
                <c:pt idx="2929">
                  <c:v>44694.0</c:v>
                </c:pt>
                <c:pt idx="2930">
                  <c:v>44618.0</c:v>
                </c:pt>
                <c:pt idx="2931">
                  <c:v>44706.0</c:v>
                </c:pt>
                <c:pt idx="2932">
                  <c:v>44724.0</c:v>
                </c:pt>
                <c:pt idx="2933">
                  <c:v>44684.0</c:v>
                </c:pt>
                <c:pt idx="2934">
                  <c:v>44624.0</c:v>
                </c:pt>
                <c:pt idx="2935">
                  <c:v>44558.0</c:v>
                </c:pt>
                <c:pt idx="2936">
                  <c:v>44604.0</c:v>
                </c:pt>
                <c:pt idx="2937">
                  <c:v>44592.0</c:v>
                </c:pt>
                <c:pt idx="2938">
                  <c:v>44598.0</c:v>
                </c:pt>
                <c:pt idx="2939">
                  <c:v>44572.0</c:v>
                </c:pt>
                <c:pt idx="2940">
                  <c:v>44570.0</c:v>
                </c:pt>
                <c:pt idx="2941">
                  <c:v>44632.0</c:v>
                </c:pt>
                <c:pt idx="2942">
                  <c:v>44644.0</c:v>
                </c:pt>
                <c:pt idx="2943">
                  <c:v>44640.0</c:v>
                </c:pt>
                <c:pt idx="2944">
                  <c:v>44582.0</c:v>
                </c:pt>
                <c:pt idx="2945">
                  <c:v>44512.0</c:v>
                </c:pt>
                <c:pt idx="2946">
                  <c:v>44456.0</c:v>
                </c:pt>
                <c:pt idx="2947">
                  <c:v>44398.0</c:v>
                </c:pt>
                <c:pt idx="2948">
                  <c:v>44348.0</c:v>
                </c:pt>
                <c:pt idx="2949">
                  <c:v>44294.0</c:v>
                </c:pt>
                <c:pt idx="2950">
                  <c:v>44238.0</c:v>
                </c:pt>
                <c:pt idx="2951">
                  <c:v>44174.0</c:v>
                </c:pt>
                <c:pt idx="2952">
                  <c:v>44176.0</c:v>
                </c:pt>
                <c:pt idx="2953">
                  <c:v>44192.0</c:v>
                </c:pt>
                <c:pt idx="2954">
                  <c:v>44272.0</c:v>
                </c:pt>
                <c:pt idx="2955">
                  <c:v>44264.0</c:v>
                </c:pt>
                <c:pt idx="2956">
                  <c:v>44320.0</c:v>
                </c:pt>
                <c:pt idx="2957">
                  <c:v>44346.0</c:v>
                </c:pt>
                <c:pt idx="2958">
                  <c:v>44328.0</c:v>
                </c:pt>
                <c:pt idx="2959">
                  <c:v>44288.0</c:v>
                </c:pt>
                <c:pt idx="2960">
                  <c:v>44180.0</c:v>
                </c:pt>
                <c:pt idx="2961">
                  <c:v>44070.0</c:v>
                </c:pt>
                <c:pt idx="2962">
                  <c:v>44054.0</c:v>
                </c:pt>
                <c:pt idx="2963">
                  <c:v>44068.0</c:v>
                </c:pt>
                <c:pt idx="2964">
                  <c:v>44080.0</c:v>
                </c:pt>
                <c:pt idx="2965">
                  <c:v>44074.0</c:v>
                </c:pt>
                <c:pt idx="2966">
                  <c:v>44102.0</c:v>
                </c:pt>
                <c:pt idx="2967">
                  <c:v>43968.0</c:v>
                </c:pt>
                <c:pt idx="2968">
                  <c:v>43842.0</c:v>
                </c:pt>
                <c:pt idx="2969">
                  <c:v>43720.0</c:v>
                </c:pt>
                <c:pt idx="2970">
                  <c:v>43634.0</c:v>
                </c:pt>
                <c:pt idx="2971">
                  <c:v>43558.0</c:v>
                </c:pt>
                <c:pt idx="2972">
                  <c:v>43498.0</c:v>
                </c:pt>
                <c:pt idx="2973">
                  <c:v>43366.0</c:v>
                </c:pt>
                <c:pt idx="2974">
                  <c:v>43296.0</c:v>
                </c:pt>
                <c:pt idx="2975">
                  <c:v>43258.0</c:v>
                </c:pt>
                <c:pt idx="2976">
                  <c:v>43124.0</c:v>
                </c:pt>
                <c:pt idx="2977">
                  <c:v>43026.0</c:v>
                </c:pt>
                <c:pt idx="2978">
                  <c:v>42926.0</c:v>
                </c:pt>
                <c:pt idx="2979">
                  <c:v>42788.0</c:v>
                </c:pt>
                <c:pt idx="2980">
                  <c:v>42666.0</c:v>
                </c:pt>
                <c:pt idx="2981">
                  <c:v>42552.0</c:v>
                </c:pt>
                <c:pt idx="2982">
                  <c:v>42478.0</c:v>
                </c:pt>
                <c:pt idx="2983">
                  <c:v>42428.0</c:v>
                </c:pt>
                <c:pt idx="2984">
                  <c:v>42324.0</c:v>
                </c:pt>
                <c:pt idx="2985">
                  <c:v>42204.0</c:v>
                </c:pt>
                <c:pt idx="2986">
                  <c:v>42126.0</c:v>
                </c:pt>
                <c:pt idx="2987">
                  <c:v>42084.0</c:v>
                </c:pt>
                <c:pt idx="2988">
                  <c:v>41968.0</c:v>
                </c:pt>
                <c:pt idx="2989">
                  <c:v>41854.0</c:v>
                </c:pt>
                <c:pt idx="2990">
                  <c:v>41844.0</c:v>
                </c:pt>
                <c:pt idx="2991">
                  <c:v>41804.0</c:v>
                </c:pt>
                <c:pt idx="2992">
                  <c:v>41824.0</c:v>
                </c:pt>
                <c:pt idx="2993">
                  <c:v>41818.0</c:v>
                </c:pt>
                <c:pt idx="2994">
                  <c:v>41818.0</c:v>
                </c:pt>
                <c:pt idx="2995">
                  <c:v>41838.0</c:v>
                </c:pt>
                <c:pt idx="2996">
                  <c:v>41838.0</c:v>
                </c:pt>
                <c:pt idx="2997">
                  <c:v>41812.0</c:v>
                </c:pt>
                <c:pt idx="2998">
                  <c:v>41756.0</c:v>
                </c:pt>
                <c:pt idx="2999">
                  <c:v>41704.0</c:v>
                </c:pt>
                <c:pt idx="3000">
                  <c:v>41786.0</c:v>
                </c:pt>
                <c:pt idx="3001">
                  <c:v>41782.0</c:v>
                </c:pt>
                <c:pt idx="3002">
                  <c:v>41736.0</c:v>
                </c:pt>
                <c:pt idx="3003">
                  <c:v>41644.0</c:v>
                </c:pt>
                <c:pt idx="3004">
                  <c:v>41572.0</c:v>
                </c:pt>
                <c:pt idx="3005">
                  <c:v>41488.0</c:v>
                </c:pt>
                <c:pt idx="3006">
                  <c:v>41466.0</c:v>
                </c:pt>
                <c:pt idx="3007">
                  <c:v>41456.0</c:v>
                </c:pt>
                <c:pt idx="3008">
                  <c:v>41470.0</c:v>
                </c:pt>
                <c:pt idx="3009">
                  <c:v>41408.0</c:v>
                </c:pt>
                <c:pt idx="3010">
                  <c:v>41338.0</c:v>
                </c:pt>
                <c:pt idx="3011">
                  <c:v>41186.0</c:v>
                </c:pt>
                <c:pt idx="3012">
                  <c:v>41134.0</c:v>
                </c:pt>
                <c:pt idx="3013">
                  <c:v>41124.0</c:v>
                </c:pt>
                <c:pt idx="3014">
                  <c:v>41062.0</c:v>
                </c:pt>
                <c:pt idx="3015">
                  <c:v>40922.0</c:v>
                </c:pt>
                <c:pt idx="3016">
                  <c:v>40836.0</c:v>
                </c:pt>
                <c:pt idx="3017">
                  <c:v>40742.0</c:v>
                </c:pt>
                <c:pt idx="3018">
                  <c:v>40646.0</c:v>
                </c:pt>
                <c:pt idx="3019">
                  <c:v>40544.0</c:v>
                </c:pt>
                <c:pt idx="3020">
                  <c:v>40480.0</c:v>
                </c:pt>
                <c:pt idx="3021">
                  <c:v>40404.0</c:v>
                </c:pt>
                <c:pt idx="3022">
                  <c:v>40356.0</c:v>
                </c:pt>
                <c:pt idx="3023">
                  <c:v>40316.0</c:v>
                </c:pt>
                <c:pt idx="3024">
                  <c:v>40242.0</c:v>
                </c:pt>
                <c:pt idx="3025">
                  <c:v>40138.0</c:v>
                </c:pt>
                <c:pt idx="3026">
                  <c:v>40110.0</c:v>
                </c:pt>
                <c:pt idx="3027">
                  <c:v>40080.0</c:v>
                </c:pt>
                <c:pt idx="3028">
                  <c:v>40056.0</c:v>
                </c:pt>
                <c:pt idx="3029">
                  <c:v>39996.0</c:v>
                </c:pt>
                <c:pt idx="3030">
                  <c:v>39994.0</c:v>
                </c:pt>
                <c:pt idx="3031">
                  <c:v>40020.0</c:v>
                </c:pt>
                <c:pt idx="3032">
                  <c:v>40040.0</c:v>
                </c:pt>
                <c:pt idx="3033">
                  <c:v>40054.0</c:v>
                </c:pt>
                <c:pt idx="3034">
                  <c:v>40034.0</c:v>
                </c:pt>
                <c:pt idx="3035">
                  <c:v>40002.0</c:v>
                </c:pt>
                <c:pt idx="3036">
                  <c:v>40066.0</c:v>
                </c:pt>
                <c:pt idx="3037">
                  <c:v>40090.0</c:v>
                </c:pt>
                <c:pt idx="3038">
                  <c:v>40072.0</c:v>
                </c:pt>
                <c:pt idx="3039">
                  <c:v>39990.0</c:v>
                </c:pt>
                <c:pt idx="3040">
                  <c:v>39890.0</c:v>
                </c:pt>
                <c:pt idx="3041">
                  <c:v>39706.0</c:v>
                </c:pt>
                <c:pt idx="3042">
                  <c:v>39584.0</c:v>
                </c:pt>
                <c:pt idx="3043">
                  <c:v>39606.0</c:v>
                </c:pt>
                <c:pt idx="3044">
                  <c:v>39548.0</c:v>
                </c:pt>
                <c:pt idx="3045">
                  <c:v>39492.0</c:v>
                </c:pt>
                <c:pt idx="3046">
                  <c:v>39454.0</c:v>
                </c:pt>
                <c:pt idx="3047">
                  <c:v>39398.0</c:v>
                </c:pt>
                <c:pt idx="3048">
                  <c:v>39432.0</c:v>
                </c:pt>
                <c:pt idx="3049">
                  <c:v>39418.0</c:v>
                </c:pt>
                <c:pt idx="3050">
                  <c:v>39382.0</c:v>
                </c:pt>
                <c:pt idx="3051">
                  <c:v>39314.0</c:v>
                </c:pt>
                <c:pt idx="3052">
                  <c:v>39172.0</c:v>
                </c:pt>
                <c:pt idx="3053">
                  <c:v>39144.0</c:v>
                </c:pt>
                <c:pt idx="3054">
                  <c:v>39080.0</c:v>
                </c:pt>
                <c:pt idx="3055">
                  <c:v>39088.0</c:v>
                </c:pt>
                <c:pt idx="3056">
                  <c:v>39090.0</c:v>
                </c:pt>
                <c:pt idx="3057">
                  <c:v>38978.0</c:v>
                </c:pt>
                <c:pt idx="3058">
                  <c:v>39014.0</c:v>
                </c:pt>
                <c:pt idx="3059">
                  <c:v>39072.0</c:v>
                </c:pt>
                <c:pt idx="3060">
                  <c:v>39118.0</c:v>
                </c:pt>
                <c:pt idx="3061">
                  <c:v>39164.0</c:v>
                </c:pt>
                <c:pt idx="3062">
                  <c:v>39152.0</c:v>
                </c:pt>
                <c:pt idx="3063">
                  <c:v>39086.0</c:v>
                </c:pt>
                <c:pt idx="3064">
                  <c:v>39030.0</c:v>
                </c:pt>
                <c:pt idx="3065">
                  <c:v>38934.0</c:v>
                </c:pt>
                <c:pt idx="3066">
                  <c:v>38908.0</c:v>
                </c:pt>
                <c:pt idx="3067">
                  <c:v>38888.0</c:v>
                </c:pt>
                <c:pt idx="3068">
                  <c:v>38796.0</c:v>
                </c:pt>
                <c:pt idx="3069">
                  <c:v>38678.0</c:v>
                </c:pt>
                <c:pt idx="3070">
                  <c:v>38634.0</c:v>
                </c:pt>
                <c:pt idx="3071">
                  <c:v>38596.0</c:v>
                </c:pt>
                <c:pt idx="3072">
                  <c:v>38600.0</c:v>
                </c:pt>
                <c:pt idx="3073">
                  <c:v>38510.0</c:v>
                </c:pt>
                <c:pt idx="3074">
                  <c:v>38492.0</c:v>
                </c:pt>
                <c:pt idx="3075">
                  <c:v>38444.0</c:v>
                </c:pt>
                <c:pt idx="3076">
                  <c:v>38400.0</c:v>
                </c:pt>
                <c:pt idx="3077">
                  <c:v>38384.0</c:v>
                </c:pt>
                <c:pt idx="3078">
                  <c:v>38290.0</c:v>
                </c:pt>
                <c:pt idx="3079">
                  <c:v>38210.0</c:v>
                </c:pt>
                <c:pt idx="3080">
                  <c:v>38150.0</c:v>
                </c:pt>
                <c:pt idx="3081">
                  <c:v>38106.0</c:v>
                </c:pt>
                <c:pt idx="3082">
                  <c:v>38016.0</c:v>
                </c:pt>
                <c:pt idx="3083">
                  <c:v>37930.0</c:v>
                </c:pt>
                <c:pt idx="3084">
                  <c:v>37832.0</c:v>
                </c:pt>
                <c:pt idx="3085">
                  <c:v>37724.0</c:v>
                </c:pt>
                <c:pt idx="3086">
                  <c:v>37480.0</c:v>
                </c:pt>
                <c:pt idx="3087">
                  <c:v>37432.0</c:v>
                </c:pt>
                <c:pt idx="3088">
                  <c:v>37412.0</c:v>
                </c:pt>
                <c:pt idx="3089">
                  <c:v>37416.0</c:v>
                </c:pt>
                <c:pt idx="3090">
                  <c:v>37380.0</c:v>
                </c:pt>
                <c:pt idx="3091">
                  <c:v>37444.0</c:v>
                </c:pt>
                <c:pt idx="3092">
                  <c:v>37518.0</c:v>
                </c:pt>
                <c:pt idx="3093">
                  <c:v>37572.0</c:v>
                </c:pt>
                <c:pt idx="3094">
                  <c:v>37662.0</c:v>
                </c:pt>
                <c:pt idx="3095">
                  <c:v>37650.0</c:v>
                </c:pt>
                <c:pt idx="3096">
                  <c:v>37684.0</c:v>
                </c:pt>
                <c:pt idx="3097">
                  <c:v>37748.0</c:v>
                </c:pt>
                <c:pt idx="3098">
                  <c:v>37782.0</c:v>
                </c:pt>
                <c:pt idx="3099">
                  <c:v>37786.0</c:v>
                </c:pt>
                <c:pt idx="3100">
                  <c:v>37784.0</c:v>
                </c:pt>
                <c:pt idx="3101">
                  <c:v>37832.0</c:v>
                </c:pt>
                <c:pt idx="3102">
                  <c:v>37838.0</c:v>
                </c:pt>
                <c:pt idx="3103">
                  <c:v>37880.0</c:v>
                </c:pt>
                <c:pt idx="3104">
                  <c:v>37892.0</c:v>
                </c:pt>
                <c:pt idx="3105">
                  <c:v>37934.0</c:v>
                </c:pt>
                <c:pt idx="3106">
                  <c:v>38008.0</c:v>
                </c:pt>
                <c:pt idx="3107">
                  <c:v>37990.0</c:v>
                </c:pt>
                <c:pt idx="3108">
                  <c:v>37916.0</c:v>
                </c:pt>
                <c:pt idx="3109">
                  <c:v>37842.0</c:v>
                </c:pt>
                <c:pt idx="3110">
                  <c:v>37844.0</c:v>
                </c:pt>
                <c:pt idx="3111">
                  <c:v>37770.0</c:v>
                </c:pt>
                <c:pt idx="3112">
                  <c:v>37754.0</c:v>
                </c:pt>
                <c:pt idx="3113">
                  <c:v>37796.0</c:v>
                </c:pt>
                <c:pt idx="3114">
                  <c:v>37622.0</c:v>
                </c:pt>
                <c:pt idx="3115">
                  <c:v>37534.0</c:v>
                </c:pt>
                <c:pt idx="3116">
                  <c:v>37434.0</c:v>
                </c:pt>
                <c:pt idx="3117">
                  <c:v>37354.0</c:v>
                </c:pt>
                <c:pt idx="3118">
                  <c:v>37382.0</c:v>
                </c:pt>
                <c:pt idx="3119">
                  <c:v>37336.0</c:v>
                </c:pt>
                <c:pt idx="3120">
                  <c:v>37218.0</c:v>
                </c:pt>
                <c:pt idx="3121">
                  <c:v>37116.0</c:v>
                </c:pt>
                <c:pt idx="3122">
                  <c:v>37096.0</c:v>
                </c:pt>
                <c:pt idx="3123">
                  <c:v>36992.0</c:v>
                </c:pt>
                <c:pt idx="3124">
                  <c:v>36956.0</c:v>
                </c:pt>
                <c:pt idx="3125">
                  <c:v>36908.0</c:v>
                </c:pt>
                <c:pt idx="3126">
                  <c:v>36908.0</c:v>
                </c:pt>
                <c:pt idx="3127">
                  <c:v>36890.0</c:v>
                </c:pt>
                <c:pt idx="3128">
                  <c:v>36834.0</c:v>
                </c:pt>
                <c:pt idx="3129">
                  <c:v>36782.0</c:v>
                </c:pt>
                <c:pt idx="3130">
                  <c:v>36722.0</c:v>
                </c:pt>
                <c:pt idx="3131">
                  <c:v>36662.0</c:v>
                </c:pt>
                <c:pt idx="3132">
                  <c:v>36540.0</c:v>
                </c:pt>
                <c:pt idx="3133">
                  <c:v>36488.0</c:v>
                </c:pt>
                <c:pt idx="3134">
                  <c:v>36426.0</c:v>
                </c:pt>
                <c:pt idx="3135">
                  <c:v>36388.0</c:v>
                </c:pt>
                <c:pt idx="3136">
                  <c:v>36338.0</c:v>
                </c:pt>
                <c:pt idx="3137">
                  <c:v>36312.0</c:v>
                </c:pt>
                <c:pt idx="3138">
                  <c:v>36254.0</c:v>
                </c:pt>
                <c:pt idx="3139">
                  <c:v>36120.0</c:v>
                </c:pt>
                <c:pt idx="3140">
                  <c:v>35996.0</c:v>
                </c:pt>
                <c:pt idx="3141">
                  <c:v>35974.0</c:v>
                </c:pt>
                <c:pt idx="3142">
                  <c:v>35926.0</c:v>
                </c:pt>
                <c:pt idx="3143">
                  <c:v>35842.0</c:v>
                </c:pt>
                <c:pt idx="3144">
                  <c:v>35832.0</c:v>
                </c:pt>
                <c:pt idx="3145">
                  <c:v>35824.0</c:v>
                </c:pt>
                <c:pt idx="3146">
                  <c:v>35754.0</c:v>
                </c:pt>
                <c:pt idx="3147">
                  <c:v>35702.0</c:v>
                </c:pt>
                <c:pt idx="3148">
                  <c:v>35654.0</c:v>
                </c:pt>
                <c:pt idx="3149">
                  <c:v>35718.0</c:v>
                </c:pt>
                <c:pt idx="3150">
                  <c:v>35720.0</c:v>
                </c:pt>
                <c:pt idx="3151">
                  <c:v>35590.0</c:v>
                </c:pt>
                <c:pt idx="3152">
                  <c:v>35452.0</c:v>
                </c:pt>
                <c:pt idx="3153">
                  <c:v>35380.0</c:v>
                </c:pt>
                <c:pt idx="3154">
                  <c:v>35374.0</c:v>
                </c:pt>
                <c:pt idx="3155">
                  <c:v>35350.0</c:v>
                </c:pt>
                <c:pt idx="3156">
                  <c:v>35340.0</c:v>
                </c:pt>
                <c:pt idx="3157">
                  <c:v>35378.0</c:v>
                </c:pt>
                <c:pt idx="3158">
                  <c:v>35346.0</c:v>
                </c:pt>
                <c:pt idx="3159">
                  <c:v>35266.0</c:v>
                </c:pt>
                <c:pt idx="3160">
                  <c:v>35234.0</c:v>
                </c:pt>
                <c:pt idx="3161">
                  <c:v>35258.0</c:v>
                </c:pt>
                <c:pt idx="3162">
                  <c:v>35282.0</c:v>
                </c:pt>
                <c:pt idx="3163">
                  <c:v>35228.0</c:v>
                </c:pt>
                <c:pt idx="3164">
                  <c:v>35196.0</c:v>
                </c:pt>
                <c:pt idx="3165">
                  <c:v>35230.0</c:v>
                </c:pt>
                <c:pt idx="3166">
                  <c:v>35270.0</c:v>
                </c:pt>
                <c:pt idx="3167">
                  <c:v>35262.0</c:v>
                </c:pt>
                <c:pt idx="3168">
                  <c:v>35222.0</c:v>
                </c:pt>
                <c:pt idx="3169">
                  <c:v>35170.0</c:v>
                </c:pt>
                <c:pt idx="3170">
                  <c:v>35046.0</c:v>
                </c:pt>
                <c:pt idx="3171">
                  <c:v>34952.0</c:v>
                </c:pt>
                <c:pt idx="3172">
                  <c:v>34892.0</c:v>
                </c:pt>
                <c:pt idx="3173">
                  <c:v>34798.0</c:v>
                </c:pt>
                <c:pt idx="3174">
                  <c:v>34706.0</c:v>
                </c:pt>
                <c:pt idx="3175">
                  <c:v>34644.0</c:v>
                </c:pt>
                <c:pt idx="3176">
                  <c:v>34634.0</c:v>
                </c:pt>
                <c:pt idx="3177">
                  <c:v>34542.0</c:v>
                </c:pt>
                <c:pt idx="3178">
                  <c:v>34508.0</c:v>
                </c:pt>
                <c:pt idx="3179">
                  <c:v>34446.0</c:v>
                </c:pt>
                <c:pt idx="3180">
                  <c:v>34464.0</c:v>
                </c:pt>
                <c:pt idx="3181">
                  <c:v>34380.0</c:v>
                </c:pt>
                <c:pt idx="3182">
                  <c:v>34300.0</c:v>
                </c:pt>
                <c:pt idx="3183">
                  <c:v>34272.0</c:v>
                </c:pt>
                <c:pt idx="3184">
                  <c:v>34182.0</c:v>
                </c:pt>
                <c:pt idx="3185">
                  <c:v>34108.0</c:v>
                </c:pt>
                <c:pt idx="3186">
                  <c:v>34024.0</c:v>
                </c:pt>
                <c:pt idx="3187">
                  <c:v>33968.0</c:v>
                </c:pt>
                <c:pt idx="3188">
                  <c:v>34000.0</c:v>
                </c:pt>
                <c:pt idx="3189">
                  <c:v>33908.0</c:v>
                </c:pt>
                <c:pt idx="3190">
                  <c:v>33792.0</c:v>
                </c:pt>
                <c:pt idx="3191">
                  <c:v>33720.0</c:v>
                </c:pt>
                <c:pt idx="3192">
                  <c:v>33700.0</c:v>
                </c:pt>
                <c:pt idx="3193">
                  <c:v>33720.0</c:v>
                </c:pt>
                <c:pt idx="3194">
                  <c:v>33764.0</c:v>
                </c:pt>
                <c:pt idx="3195">
                  <c:v>33766.0</c:v>
                </c:pt>
                <c:pt idx="3196">
                  <c:v>33712.0</c:v>
                </c:pt>
                <c:pt idx="3197">
                  <c:v>33672.0</c:v>
                </c:pt>
                <c:pt idx="3198">
                  <c:v>33558.0</c:v>
                </c:pt>
                <c:pt idx="3199">
                  <c:v>33478.0</c:v>
                </c:pt>
                <c:pt idx="3200">
                  <c:v>33426.0</c:v>
                </c:pt>
                <c:pt idx="3201">
                  <c:v>33298.0</c:v>
                </c:pt>
                <c:pt idx="3202">
                  <c:v>33194.0</c:v>
                </c:pt>
                <c:pt idx="3203">
                  <c:v>33104.0</c:v>
                </c:pt>
                <c:pt idx="3204">
                  <c:v>33094.0</c:v>
                </c:pt>
                <c:pt idx="3205">
                  <c:v>33002.0</c:v>
                </c:pt>
                <c:pt idx="3206">
                  <c:v>32920.0</c:v>
                </c:pt>
                <c:pt idx="3207">
                  <c:v>32956.0</c:v>
                </c:pt>
                <c:pt idx="3208">
                  <c:v>32944.0</c:v>
                </c:pt>
                <c:pt idx="3209">
                  <c:v>32862.0</c:v>
                </c:pt>
                <c:pt idx="3210">
                  <c:v>32818.0</c:v>
                </c:pt>
                <c:pt idx="3211">
                  <c:v>32798.0</c:v>
                </c:pt>
                <c:pt idx="3212">
                  <c:v>32800.0</c:v>
                </c:pt>
                <c:pt idx="3213">
                  <c:v>32788.0</c:v>
                </c:pt>
                <c:pt idx="3214">
                  <c:v>32698.0</c:v>
                </c:pt>
                <c:pt idx="3215">
                  <c:v>32558.0</c:v>
                </c:pt>
                <c:pt idx="3216">
                  <c:v>32510.0</c:v>
                </c:pt>
                <c:pt idx="3217">
                  <c:v>32538.0</c:v>
                </c:pt>
                <c:pt idx="3218">
                  <c:v>32522.0</c:v>
                </c:pt>
                <c:pt idx="3219">
                  <c:v>32470.0</c:v>
                </c:pt>
                <c:pt idx="3220">
                  <c:v>32392.0</c:v>
                </c:pt>
                <c:pt idx="3221">
                  <c:v>32332.0</c:v>
                </c:pt>
                <c:pt idx="3222">
                  <c:v>32274.0</c:v>
                </c:pt>
                <c:pt idx="3223">
                  <c:v>32198.0</c:v>
                </c:pt>
                <c:pt idx="3224">
                  <c:v>32142.0</c:v>
                </c:pt>
                <c:pt idx="3225">
                  <c:v>32080.0</c:v>
                </c:pt>
                <c:pt idx="3226">
                  <c:v>32042.0</c:v>
                </c:pt>
                <c:pt idx="3227">
                  <c:v>31922.0</c:v>
                </c:pt>
                <c:pt idx="3228">
                  <c:v>31904.0</c:v>
                </c:pt>
                <c:pt idx="3229">
                  <c:v>31916.0</c:v>
                </c:pt>
                <c:pt idx="3230">
                  <c:v>31912.0</c:v>
                </c:pt>
                <c:pt idx="3231">
                  <c:v>31852.0</c:v>
                </c:pt>
                <c:pt idx="3232">
                  <c:v>31818.0</c:v>
                </c:pt>
                <c:pt idx="3233">
                  <c:v>31856.0</c:v>
                </c:pt>
                <c:pt idx="3234">
                  <c:v>31908.0</c:v>
                </c:pt>
                <c:pt idx="3235">
                  <c:v>31876.0</c:v>
                </c:pt>
                <c:pt idx="3236">
                  <c:v>31928.0</c:v>
                </c:pt>
                <c:pt idx="3237">
                  <c:v>31928.0</c:v>
                </c:pt>
                <c:pt idx="3238">
                  <c:v>31896.0</c:v>
                </c:pt>
                <c:pt idx="3239">
                  <c:v>31862.0</c:v>
                </c:pt>
                <c:pt idx="3240">
                  <c:v>31788.0</c:v>
                </c:pt>
                <c:pt idx="3241">
                  <c:v>31738.0</c:v>
                </c:pt>
                <c:pt idx="3242">
                  <c:v>31648.0</c:v>
                </c:pt>
                <c:pt idx="3243">
                  <c:v>31636.0</c:v>
                </c:pt>
                <c:pt idx="3244">
                  <c:v>31560.0</c:v>
                </c:pt>
                <c:pt idx="3245">
                  <c:v>31520.0</c:v>
                </c:pt>
                <c:pt idx="3246">
                  <c:v>31450.0</c:v>
                </c:pt>
                <c:pt idx="3247">
                  <c:v>31424.0</c:v>
                </c:pt>
                <c:pt idx="3248">
                  <c:v>31358.0</c:v>
                </c:pt>
                <c:pt idx="3249">
                  <c:v>31392.0</c:v>
                </c:pt>
                <c:pt idx="3250">
                  <c:v>31402.0</c:v>
                </c:pt>
                <c:pt idx="3251">
                  <c:v>31466.0</c:v>
                </c:pt>
                <c:pt idx="3252">
                  <c:v>31542.0</c:v>
                </c:pt>
                <c:pt idx="3253">
                  <c:v>31574.0</c:v>
                </c:pt>
                <c:pt idx="3254">
                  <c:v>31580.0</c:v>
                </c:pt>
                <c:pt idx="3255">
                  <c:v>31640.0</c:v>
                </c:pt>
                <c:pt idx="3256">
                  <c:v>31624.0</c:v>
                </c:pt>
                <c:pt idx="3257">
                  <c:v>31574.0</c:v>
                </c:pt>
                <c:pt idx="3258">
                  <c:v>31516.0</c:v>
                </c:pt>
                <c:pt idx="3259">
                  <c:v>31556.0</c:v>
                </c:pt>
                <c:pt idx="3260">
                  <c:v>31542.0</c:v>
                </c:pt>
                <c:pt idx="3261">
                  <c:v>31512.0</c:v>
                </c:pt>
                <c:pt idx="3262">
                  <c:v>31450.0</c:v>
                </c:pt>
                <c:pt idx="3263">
                  <c:v>31428.0</c:v>
                </c:pt>
                <c:pt idx="3264">
                  <c:v>31402.0</c:v>
                </c:pt>
                <c:pt idx="3265">
                  <c:v>31380.0</c:v>
                </c:pt>
                <c:pt idx="3266">
                  <c:v>31244.0</c:v>
                </c:pt>
                <c:pt idx="3267">
                  <c:v>31108.0</c:v>
                </c:pt>
                <c:pt idx="3268">
                  <c:v>31050.0</c:v>
                </c:pt>
                <c:pt idx="3269">
                  <c:v>31026.0</c:v>
                </c:pt>
                <c:pt idx="3270">
                  <c:v>31122.0</c:v>
                </c:pt>
                <c:pt idx="3271">
                  <c:v>31142.0</c:v>
                </c:pt>
                <c:pt idx="3272">
                  <c:v>31180.0</c:v>
                </c:pt>
                <c:pt idx="3273">
                  <c:v>31128.0</c:v>
                </c:pt>
                <c:pt idx="3274">
                  <c:v>31122.0</c:v>
                </c:pt>
                <c:pt idx="3275">
                  <c:v>31120.0</c:v>
                </c:pt>
                <c:pt idx="3276">
                  <c:v>31104.0</c:v>
                </c:pt>
                <c:pt idx="3277">
                  <c:v>31088.0</c:v>
                </c:pt>
                <c:pt idx="3278">
                  <c:v>31022.0</c:v>
                </c:pt>
                <c:pt idx="3279">
                  <c:v>30964.0</c:v>
                </c:pt>
                <c:pt idx="3280">
                  <c:v>30922.0</c:v>
                </c:pt>
                <c:pt idx="3281">
                  <c:v>30890.0</c:v>
                </c:pt>
                <c:pt idx="3282">
                  <c:v>30826.0</c:v>
                </c:pt>
                <c:pt idx="3283">
                  <c:v>30754.0</c:v>
                </c:pt>
                <c:pt idx="3284">
                  <c:v>30728.0</c:v>
                </c:pt>
                <c:pt idx="3285">
                  <c:v>30630.0</c:v>
                </c:pt>
                <c:pt idx="3286">
                  <c:v>30564.0</c:v>
                </c:pt>
                <c:pt idx="3287">
                  <c:v>30514.0</c:v>
                </c:pt>
                <c:pt idx="3288">
                  <c:v>30506.0</c:v>
                </c:pt>
                <c:pt idx="3289">
                  <c:v>30512.0</c:v>
                </c:pt>
                <c:pt idx="3290">
                  <c:v>30444.0</c:v>
                </c:pt>
                <c:pt idx="3291">
                  <c:v>30450.0</c:v>
                </c:pt>
                <c:pt idx="3292">
                  <c:v>30420.0</c:v>
                </c:pt>
                <c:pt idx="3293">
                  <c:v>30404.0</c:v>
                </c:pt>
                <c:pt idx="3294">
                  <c:v>30260.0</c:v>
                </c:pt>
                <c:pt idx="3295">
                  <c:v>30174.0</c:v>
                </c:pt>
                <c:pt idx="3296">
                  <c:v>30160.0</c:v>
                </c:pt>
                <c:pt idx="3297">
                  <c:v>30132.0</c:v>
                </c:pt>
                <c:pt idx="3298">
                  <c:v>30122.0</c:v>
                </c:pt>
                <c:pt idx="3299">
                  <c:v>29980.0</c:v>
                </c:pt>
                <c:pt idx="3300">
                  <c:v>29974.0</c:v>
                </c:pt>
                <c:pt idx="3301">
                  <c:v>29970.0</c:v>
                </c:pt>
                <c:pt idx="3302">
                  <c:v>29952.0</c:v>
                </c:pt>
                <c:pt idx="3303">
                  <c:v>29974.0</c:v>
                </c:pt>
                <c:pt idx="3304">
                  <c:v>30010.0</c:v>
                </c:pt>
                <c:pt idx="3305">
                  <c:v>30050.0</c:v>
                </c:pt>
                <c:pt idx="3306">
                  <c:v>30030.0</c:v>
                </c:pt>
                <c:pt idx="3307">
                  <c:v>29928.0</c:v>
                </c:pt>
                <c:pt idx="3308">
                  <c:v>29870.0</c:v>
                </c:pt>
                <c:pt idx="3309">
                  <c:v>29872.0</c:v>
                </c:pt>
                <c:pt idx="3310">
                  <c:v>29892.0</c:v>
                </c:pt>
                <c:pt idx="3311">
                  <c:v>29970.0</c:v>
                </c:pt>
                <c:pt idx="3312">
                  <c:v>29982.0</c:v>
                </c:pt>
                <c:pt idx="3313">
                  <c:v>29880.0</c:v>
                </c:pt>
                <c:pt idx="3314">
                  <c:v>29794.0</c:v>
                </c:pt>
                <c:pt idx="3315">
                  <c:v>29788.0</c:v>
                </c:pt>
                <c:pt idx="3316">
                  <c:v>29758.0</c:v>
                </c:pt>
                <c:pt idx="3317">
                  <c:v>29746.0</c:v>
                </c:pt>
                <c:pt idx="3318">
                  <c:v>29736.0</c:v>
                </c:pt>
                <c:pt idx="3319">
                  <c:v>29774.0</c:v>
                </c:pt>
                <c:pt idx="3320">
                  <c:v>29766.0</c:v>
                </c:pt>
                <c:pt idx="3321">
                  <c:v>29766.0</c:v>
                </c:pt>
                <c:pt idx="3322">
                  <c:v>29728.0</c:v>
                </c:pt>
                <c:pt idx="3323">
                  <c:v>29708.0</c:v>
                </c:pt>
                <c:pt idx="3324">
                  <c:v>29694.0</c:v>
                </c:pt>
                <c:pt idx="3325">
                  <c:v>29700.0</c:v>
                </c:pt>
                <c:pt idx="3326">
                  <c:v>29638.0</c:v>
                </c:pt>
                <c:pt idx="3327">
                  <c:v>29570.0</c:v>
                </c:pt>
                <c:pt idx="3328">
                  <c:v>29554.0</c:v>
                </c:pt>
                <c:pt idx="3329">
                  <c:v>29422.0</c:v>
                </c:pt>
                <c:pt idx="3330">
                  <c:v>29358.0</c:v>
                </c:pt>
                <c:pt idx="3331">
                  <c:v>29290.0</c:v>
                </c:pt>
                <c:pt idx="3332">
                  <c:v>29238.0</c:v>
                </c:pt>
                <c:pt idx="3333">
                  <c:v>29096.0</c:v>
                </c:pt>
                <c:pt idx="3334">
                  <c:v>28926.0</c:v>
                </c:pt>
                <c:pt idx="3335">
                  <c:v>28768.0</c:v>
                </c:pt>
                <c:pt idx="3336">
                  <c:v>28666.0</c:v>
                </c:pt>
                <c:pt idx="3337">
                  <c:v>28620.0</c:v>
                </c:pt>
                <c:pt idx="3338">
                  <c:v>28674.0</c:v>
                </c:pt>
                <c:pt idx="3339">
                  <c:v>28664.0</c:v>
                </c:pt>
                <c:pt idx="3340">
                  <c:v>28622.0</c:v>
                </c:pt>
                <c:pt idx="3341">
                  <c:v>28436.0</c:v>
                </c:pt>
                <c:pt idx="3342">
                  <c:v>28222.0</c:v>
                </c:pt>
                <c:pt idx="3343">
                  <c:v>28208.0</c:v>
                </c:pt>
                <c:pt idx="3344">
                  <c:v>28216.0</c:v>
                </c:pt>
                <c:pt idx="3345">
                  <c:v>28202.0</c:v>
                </c:pt>
                <c:pt idx="3346">
                  <c:v>28190.0</c:v>
                </c:pt>
                <c:pt idx="3347">
                  <c:v>28142.0</c:v>
                </c:pt>
                <c:pt idx="3348">
                  <c:v>28084.0</c:v>
                </c:pt>
                <c:pt idx="3349">
                  <c:v>28134.0</c:v>
                </c:pt>
                <c:pt idx="3350">
                  <c:v>28164.0</c:v>
                </c:pt>
                <c:pt idx="3351">
                  <c:v>28166.0</c:v>
                </c:pt>
                <c:pt idx="3352">
                  <c:v>28146.0</c:v>
                </c:pt>
                <c:pt idx="3353">
                  <c:v>28114.0</c:v>
                </c:pt>
                <c:pt idx="3354">
                  <c:v>28168.0</c:v>
                </c:pt>
                <c:pt idx="3355">
                  <c:v>28120.0</c:v>
                </c:pt>
                <c:pt idx="3356">
                  <c:v>28126.0</c:v>
                </c:pt>
                <c:pt idx="3357">
                  <c:v>28072.0</c:v>
                </c:pt>
                <c:pt idx="3358">
                  <c:v>27990.0</c:v>
                </c:pt>
                <c:pt idx="3359">
                  <c:v>28048.0</c:v>
                </c:pt>
                <c:pt idx="3360">
                  <c:v>28062.0</c:v>
                </c:pt>
                <c:pt idx="3361">
                  <c:v>27998.0</c:v>
                </c:pt>
                <c:pt idx="3362">
                  <c:v>27938.0</c:v>
                </c:pt>
                <c:pt idx="3363">
                  <c:v>27844.0</c:v>
                </c:pt>
                <c:pt idx="3364">
                  <c:v>27772.0</c:v>
                </c:pt>
                <c:pt idx="3365">
                  <c:v>27744.0</c:v>
                </c:pt>
                <c:pt idx="3366">
                  <c:v>27714.0</c:v>
                </c:pt>
                <c:pt idx="3367">
                  <c:v>27638.0</c:v>
                </c:pt>
                <c:pt idx="3368">
                  <c:v>27566.0</c:v>
                </c:pt>
                <c:pt idx="3369">
                  <c:v>27532.0</c:v>
                </c:pt>
                <c:pt idx="3370">
                  <c:v>27568.0</c:v>
                </c:pt>
                <c:pt idx="3371">
                  <c:v>27666.0</c:v>
                </c:pt>
                <c:pt idx="3372">
                  <c:v>27658.0</c:v>
                </c:pt>
                <c:pt idx="3373">
                  <c:v>27640.0</c:v>
                </c:pt>
                <c:pt idx="3374">
                  <c:v>27686.0</c:v>
                </c:pt>
                <c:pt idx="3375">
                  <c:v>27746.0</c:v>
                </c:pt>
                <c:pt idx="3376">
                  <c:v>27730.0</c:v>
                </c:pt>
                <c:pt idx="3377">
                  <c:v>27646.0</c:v>
                </c:pt>
                <c:pt idx="3378">
                  <c:v>27602.0</c:v>
                </c:pt>
                <c:pt idx="3379">
                  <c:v>27592.0</c:v>
                </c:pt>
                <c:pt idx="3380">
                  <c:v>27636.0</c:v>
                </c:pt>
                <c:pt idx="3381">
                  <c:v>27650.0</c:v>
                </c:pt>
                <c:pt idx="3382">
                  <c:v>27524.0</c:v>
                </c:pt>
                <c:pt idx="3383">
                  <c:v>27404.0</c:v>
                </c:pt>
                <c:pt idx="3384">
                  <c:v>27334.0</c:v>
                </c:pt>
                <c:pt idx="3385">
                  <c:v>27270.0</c:v>
                </c:pt>
                <c:pt idx="3386">
                  <c:v>27230.0</c:v>
                </c:pt>
                <c:pt idx="3387">
                  <c:v>27212.0</c:v>
                </c:pt>
                <c:pt idx="3388">
                  <c:v>27170.0</c:v>
                </c:pt>
                <c:pt idx="3389">
                  <c:v>27164.0</c:v>
                </c:pt>
                <c:pt idx="3390">
                  <c:v>27136.0</c:v>
                </c:pt>
                <c:pt idx="3391">
                  <c:v>27066.0</c:v>
                </c:pt>
                <c:pt idx="3392">
                  <c:v>26972.0</c:v>
                </c:pt>
                <c:pt idx="3393">
                  <c:v>26996.0</c:v>
                </c:pt>
                <c:pt idx="3394">
                  <c:v>26952.0</c:v>
                </c:pt>
                <c:pt idx="3395">
                  <c:v>26948.0</c:v>
                </c:pt>
                <c:pt idx="3396">
                  <c:v>26970.0</c:v>
                </c:pt>
                <c:pt idx="3397">
                  <c:v>26970.0</c:v>
                </c:pt>
                <c:pt idx="3398">
                  <c:v>26858.0</c:v>
                </c:pt>
                <c:pt idx="3399">
                  <c:v>26848.0</c:v>
                </c:pt>
                <c:pt idx="3400">
                  <c:v>26770.0</c:v>
                </c:pt>
                <c:pt idx="3401">
                  <c:v>26598.0</c:v>
                </c:pt>
                <c:pt idx="3402">
                  <c:v>26432.0</c:v>
                </c:pt>
                <c:pt idx="3403">
                  <c:v>26334.0</c:v>
                </c:pt>
                <c:pt idx="3404">
                  <c:v>26324.0</c:v>
                </c:pt>
                <c:pt idx="3405">
                  <c:v>26206.0</c:v>
                </c:pt>
                <c:pt idx="3406">
                  <c:v>26162.0</c:v>
                </c:pt>
                <c:pt idx="3407">
                  <c:v>26140.0</c:v>
                </c:pt>
                <c:pt idx="3408">
                  <c:v>26112.0</c:v>
                </c:pt>
                <c:pt idx="3409">
                  <c:v>26084.0</c:v>
                </c:pt>
                <c:pt idx="3410">
                  <c:v>25988.0</c:v>
                </c:pt>
                <c:pt idx="3411">
                  <c:v>25930.0</c:v>
                </c:pt>
                <c:pt idx="3412">
                  <c:v>25950.0</c:v>
                </c:pt>
                <c:pt idx="3413">
                  <c:v>25904.0</c:v>
                </c:pt>
                <c:pt idx="3414">
                  <c:v>25850.0</c:v>
                </c:pt>
                <c:pt idx="3415">
                  <c:v>25886.0</c:v>
                </c:pt>
                <c:pt idx="3416">
                  <c:v>25806.0</c:v>
                </c:pt>
                <c:pt idx="3417">
                  <c:v>25720.0</c:v>
                </c:pt>
                <c:pt idx="3418">
                  <c:v>25600.0</c:v>
                </c:pt>
                <c:pt idx="3419">
                  <c:v>25502.0</c:v>
                </c:pt>
                <c:pt idx="3420">
                  <c:v>25550.0</c:v>
                </c:pt>
                <c:pt idx="3421">
                  <c:v>25484.0</c:v>
                </c:pt>
                <c:pt idx="3422">
                  <c:v>25404.0</c:v>
                </c:pt>
                <c:pt idx="3423">
                  <c:v>25412.0</c:v>
                </c:pt>
                <c:pt idx="3424">
                  <c:v>25454.0</c:v>
                </c:pt>
                <c:pt idx="3425">
                  <c:v>25438.0</c:v>
                </c:pt>
                <c:pt idx="3426">
                  <c:v>25402.0</c:v>
                </c:pt>
                <c:pt idx="3427">
                  <c:v>25410.0</c:v>
                </c:pt>
                <c:pt idx="3428">
                  <c:v>25432.0</c:v>
                </c:pt>
                <c:pt idx="3429">
                  <c:v>25434.0</c:v>
                </c:pt>
                <c:pt idx="3430">
                  <c:v>25416.0</c:v>
                </c:pt>
                <c:pt idx="3431">
                  <c:v>25446.0</c:v>
                </c:pt>
                <c:pt idx="3432">
                  <c:v>25468.0</c:v>
                </c:pt>
                <c:pt idx="3433">
                  <c:v>25452.0</c:v>
                </c:pt>
                <c:pt idx="3434">
                  <c:v>25390.0</c:v>
                </c:pt>
                <c:pt idx="3435">
                  <c:v>25294.0</c:v>
                </c:pt>
                <c:pt idx="3436">
                  <c:v>25282.0</c:v>
                </c:pt>
                <c:pt idx="3437">
                  <c:v>25350.0</c:v>
                </c:pt>
                <c:pt idx="3438">
                  <c:v>25396.0</c:v>
                </c:pt>
                <c:pt idx="3439">
                  <c:v>25508.0</c:v>
                </c:pt>
                <c:pt idx="3440">
                  <c:v>25546.0</c:v>
                </c:pt>
                <c:pt idx="3441">
                  <c:v>25606.0</c:v>
                </c:pt>
                <c:pt idx="3442">
                  <c:v>25588.0</c:v>
                </c:pt>
                <c:pt idx="3443">
                  <c:v>25498.0</c:v>
                </c:pt>
                <c:pt idx="3444">
                  <c:v>25448.0</c:v>
                </c:pt>
                <c:pt idx="3445">
                  <c:v>25408.0</c:v>
                </c:pt>
                <c:pt idx="3446">
                  <c:v>25382.0</c:v>
                </c:pt>
                <c:pt idx="3447">
                  <c:v>25274.0</c:v>
                </c:pt>
                <c:pt idx="3448">
                  <c:v>25158.0</c:v>
                </c:pt>
                <c:pt idx="3449">
                  <c:v>25094.0</c:v>
                </c:pt>
                <c:pt idx="3450">
                  <c:v>24990.0</c:v>
                </c:pt>
                <c:pt idx="3451">
                  <c:v>24872.0</c:v>
                </c:pt>
                <c:pt idx="3452">
                  <c:v>24816.0</c:v>
                </c:pt>
                <c:pt idx="3453">
                  <c:v>24848.0</c:v>
                </c:pt>
                <c:pt idx="3454">
                  <c:v>24846.0</c:v>
                </c:pt>
                <c:pt idx="3455">
                  <c:v>24872.0</c:v>
                </c:pt>
                <c:pt idx="3456">
                  <c:v>24966.0</c:v>
                </c:pt>
                <c:pt idx="3457">
                  <c:v>25050.0</c:v>
                </c:pt>
                <c:pt idx="3458">
                  <c:v>25166.0</c:v>
                </c:pt>
                <c:pt idx="3459">
                  <c:v>25288.0</c:v>
                </c:pt>
                <c:pt idx="3460">
                  <c:v>25278.0</c:v>
                </c:pt>
                <c:pt idx="3461">
                  <c:v>25334.0</c:v>
                </c:pt>
                <c:pt idx="3462">
                  <c:v>25402.0</c:v>
                </c:pt>
                <c:pt idx="3463">
                  <c:v>25498.0</c:v>
                </c:pt>
                <c:pt idx="3464">
                  <c:v>25410.0</c:v>
                </c:pt>
                <c:pt idx="3465">
                  <c:v>25430.0</c:v>
                </c:pt>
                <c:pt idx="3466">
                  <c:v>25486.0</c:v>
                </c:pt>
                <c:pt idx="3467">
                  <c:v>25430.0</c:v>
                </c:pt>
                <c:pt idx="3468">
                  <c:v>25358.0</c:v>
                </c:pt>
                <c:pt idx="3469">
                  <c:v>25436.0</c:v>
                </c:pt>
                <c:pt idx="3470">
                  <c:v>25432.0</c:v>
                </c:pt>
                <c:pt idx="3471">
                  <c:v>25504.0</c:v>
                </c:pt>
                <c:pt idx="3472">
                  <c:v>25540.0</c:v>
                </c:pt>
                <c:pt idx="3473">
                  <c:v>25496.0</c:v>
                </c:pt>
                <c:pt idx="3474">
                  <c:v>25448.0</c:v>
                </c:pt>
                <c:pt idx="3475">
                  <c:v>25426.0</c:v>
                </c:pt>
                <c:pt idx="3476">
                  <c:v>25380.0</c:v>
                </c:pt>
                <c:pt idx="3477">
                  <c:v>25300.0</c:v>
                </c:pt>
                <c:pt idx="3478">
                  <c:v>25290.0</c:v>
                </c:pt>
                <c:pt idx="3479">
                  <c:v>25274.0</c:v>
                </c:pt>
                <c:pt idx="3480">
                  <c:v>25302.0</c:v>
                </c:pt>
                <c:pt idx="3481">
                  <c:v>25272.0</c:v>
                </c:pt>
                <c:pt idx="3482">
                  <c:v>25314.0</c:v>
                </c:pt>
                <c:pt idx="3483">
                  <c:v>25320.0</c:v>
                </c:pt>
                <c:pt idx="3484">
                  <c:v>25206.0</c:v>
                </c:pt>
                <c:pt idx="3485">
                  <c:v>25038.0</c:v>
                </c:pt>
                <c:pt idx="3486">
                  <c:v>24990.0</c:v>
                </c:pt>
                <c:pt idx="3487">
                  <c:v>24994.0</c:v>
                </c:pt>
                <c:pt idx="3488">
                  <c:v>25056.0</c:v>
                </c:pt>
                <c:pt idx="3489">
                  <c:v>25118.0</c:v>
                </c:pt>
                <c:pt idx="3490">
                  <c:v>25068.0</c:v>
                </c:pt>
                <c:pt idx="3491">
                  <c:v>25082.0</c:v>
                </c:pt>
                <c:pt idx="3492">
                  <c:v>25048.0</c:v>
                </c:pt>
                <c:pt idx="3493">
                  <c:v>25040.0</c:v>
                </c:pt>
                <c:pt idx="3494">
                  <c:v>24976.0</c:v>
                </c:pt>
                <c:pt idx="3495">
                  <c:v>24992.0</c:v>
                </c:pt>
                <c:pt idx="3496">
                  <c:v>25032.0</c:v>
                </c:pt>
                <c:pt idx="3497">
                  <c:v>25114.0</c:v>
                </c:pt>
                <c:pt idx="3498">
                  <c:v>25058.0</c:v>
                </c:pt>
                <c:pt idx="3499">
                  <c:v>25050.0</c:v>
                </c:pt>
                <c:pt idx="3500">
                  <c:v>25060.0</c:v>
                </c:pt>
                <c:pt idx="3501">
                  <c:v>25040.0</c:v>
                </c:pt>
                <c:pt idx="3502">
                  <c:v>25014.0</c:v>
                </c:pt>
                <c:pt idx="3503">
                  <c:v>25056.0</c:v>
                </c:pt>
                <c:pt idx="3504">
                  <c:v>25068.0</c:v>
                </c:pt>
                <c:pt idx="3505">
                  <c:v>24956.0</c:v>
                </c:pt>
                <c:pt idx="3506">
                  <c:v>24898.0</c:v>
                </c:pt>
                <c:pt idx="3507">
                  <c:v>24828.0</c:v>
                </c:pt>
                <c:pt idx="3508">
                  <c:v>24818.0</c:v>
                </c:pt>
                <c:pt idx="3509">
                  <c:v>24764.0</c:v>
                </c:pt>
                <c:pt idx="3510">
                  <c:v>24734.0</c:v>
                </c:pt>
                <c:pt idx="3511">
                  <c:v>24660.0</c:v>
                </c:pt>
                <c:pt idx="3512">
                  <c:v>24626.0</c:v>
                </c:pt>
                <c:pt idx="3513">
                  <c:v>24484.0</c:v>
                </c:pt>
                <c:pt idx="3514">
                  <c:v>24422.0</c:v>
                </c:pt>
                <c:pt idx="3515">
                  <c:v>24378.0</c:v>
                </c:pt>
                <c:pt idx="3516">
                  <c:v>24426.0</c:v>
                </c:pt>
                <c:pt idx="3517">
                  <c:v>24378.0</c:v>
                </c:pt>
                <c:pt idx="3518">
                  <c:v>24268.0</c:v>
                </c:pt>
                <c:pt idx="3519">
                  <c:v>24280.0</c:v>
                </c:pt>
                <c:pt idx="3520">
                  <c:v>24264.0</c:v>
                </c:pt>
                <c:pt idx="3521">
                  <c:v>24264.0</c:v>
                </c:pt>
                <c:pt idx="3522">
                  <c:v>24266.0</c:v>
                </c:pt>
                <c:pt idx="3523">
                  <c:v>24204.0</c:v>
                </c:pt>
                <c:pt idx="3524">
                  <c:v>24160.0</c:v>
                </c:pt>
                <c:pt idx="3525">
                  <c:v>24126.0</c:v>
                </c:pt>
                <c:pt idx="3526">
                  <c:v>23958.0</c:v>
                </c:pt>
                <c:pt idx="3527">
                  <c:v>23894.0</c:v>
                </c:pt>
                <c:pt idx="3528">
                  <c:v>23756.0</c:v>
                </c:pt>
                <c:pt idx="3529">
                  <c:v>23562.0</c:v>
                </c:pt>
                <c:pt idx="3530">
                  <c:v>23486.0</c:v>
                </c:pt>
                <c:pt idx="3531">
                  <c:v>23352.0</c:v>
                </c:pt>
                <c:pt idx="3532">
                  <c:v>23298.0</c:v>
                </c:pt>
                <c:pt idx="3533">
                  <c:v>23186.0</c:v>
                </c:pt>
                <c:pt idx="3534">
                  <c:v>23142.0</c:v>
                </c:pt>
                <c:pt idx="3535">
                  <c:v>23010.0</c:v>
                </c:pt>
                <c:pt idx="3536">
                  <c:v>22836.0</c:v>
                </c:pt>
                <c:pt idx="3537">
                  <c:v>22622.0</c:v>
                </c:pt>
                <c:pt idx="3538">
                  <c:v>22376.0</c:v>
                </c:pt>
                <c:pt idx="3539">
                  <c:v>22292.0</c:v>
                </c:pt>
                <c:pt idx="3540">
                  <c:v>22236.0</c:v>
                </c:pt>
                <c:pt idx="3541">
                  <c:v>22112.0</c:v>
                </c:pt>
                <c:pt idx="3542">
                  <c:v>21970.0</c:v>
                </c:pt>
                <c:pt idx="3543">
                  <c:v>21988.0</c:v>
                </c:pt>
                <c:pt idx="3544">
                  <c:v>21954.0</c:v>
                </c:pt>
                <c:pt idx="3545">
                  <c:v>21720.0</c:v>
                </c:pt>
                <c:pt idx="3546">
                  <c:v>21556.0</c:v>
                </c:pt>
                <c:pt idx="3547">
                  <c:v>21386.0</c:v>
                </c:pt>
                <c:pt idx="3548">
                  <c:v>21452.0</c:v>
                </c:pt>
                <c:pt idx="3549">
                  <c:v>21468.0</c:v>
                </c:pt>
                <c:pt idx="3550">
                  <c:v>21420.0</c:v>
                </c:pt>
                <c:pt idx="3551">
                  <c:v>21424.0</c:v>
                </c:pt>
                <c:pt idx="3552">
                  <c:v>21336.0</c:v>
                </c:pt>
                <c:pt idx="3553">
                  <c:v>21302.0</c:v>
                </c:pt>
                <c:pt idx="3554">
                  <c:v>21366.0</c:v>
                </c:pt>
                <c:pt idx="3555">
                  <c:v>21412.0</c:v>
                </c:pt>
                <c:pt idx="3556">
                  <c:v>21410.0</c:v>
                </c:pt>
                <c:pt idx="3557">
                  <c:v>21454.0</c:v>
                </c:pt>
                <c:pt idx="3558">
                  <c:v>21498.0</c:v>
                </c:pt>
                <c:pt idx="3559">
                  <c:v>21504.0</c:v>
                </c:pt>
                <c:pt idx="3560">
                  <c:v>21472.0</c:v>
                </c:pt>
                <c:pt idx="3561">
                  <c:v>21382.0</c:v>
                </c:pt>
                <c:pt idx="3562">
                  <c:v>21300.0</c:v>
                </c:pt>
                <c:pt idx="3563">
                  <c:v>21200.0</c:v>
                </c:pt>
                <c:pt idx="3564">
                  <c:v>21128.0</c:v>
                </c:pt>
                <c:pt idx="3565">
                  <c:v>21064.0</c:v>
                </c:pt>
                <c:pt idx="3566">
                  <c:v>21052.0</c:v>
                </c:pt>
                <c:pt idx="3567">
                  <c:v>21012.0</c:v>
                </c:pt>
                <c:pt idx="3568">
                  <c:v>20936.0</c:v>
                </c:pt>
                <c:pt idx="3569">
                  <c:v>20976.0</c:v>
                </c:pt>
                <c:pt idx="3570">
                  <c:v>20942.0</c:v>
                </c:pt>
                <c:pt idx="3571">
                  <c:v>20982.0</c:v>
                </c:pt>
                <c:pt idx="3572">
                  <c:v>20940.0</c:v>
                </c:pt>
                <c:pt idx="3573">
                  <c:v>20938.0</c:v>
                </c:pt>
                <c:pt idx="3574">
                  <c:v>20868.0</c:v>
                </c:pt>
                <c:pt idx="3575">
                  <c:v>20794.0</c:v>
                </c:pt>
                <c:pt idx="3576">
                  <c:v>20808.0</c:v>
                </c:pt>
                <c:pt idx="3577">
                  <c:v>20834.0</c:v>
                </c:pt>
                <c:pt idx="3578">
                  <c:v>20870.0</c:v>
                </c:pt>
                <c:pt idx="3579">
                  <c:v>20806.0</c:v>
                </c:pt>
                <c:pt idx="3580">
                  <c:v>20840.0</c:v>
                </c:pt>
                <c:pt idx="3581">
                  <c:v>20834.0</c:v>
                </c:pt>
                <c:pt idx="3582">
                  <c:v>20790.0</c:v>
                </c:pt>
                <c:pt idx="3583">
                  <c:v>20792.0</c:v>
                </c:pt>
                <c:pt idx="3584">
                  <c:v>20756.0</c:v>
                </c:pt>
                <c:pt idx="3585">
                  <c:v>20698.0</c:v>
                </c:pt>
                <c:pt idx="3586">
                  <c:v>20746.0</c:v>
                </c:pt>
                <c:pt idx="3587">
                  <c:v>20714.0</c:v>
                </c:pt>
                <c:pt idx="3588">
                  <c:v>20680.0</c:v>
                </c:pt>
                <c:pt idx="3589">
                  <c:v>20710.0</c:v>
                </c:pt>
                <c:pt idx="3590">
                  <c:v>20674.0</c:v>
                </c:pt>
                <c:pt idx="3591">
                  <c:v>20720.0</c:v>
                </c:pt>
                <c:pt idx="3592">
                  <c:v>20718.0</c:v>
                </c:pt>
                <c:pt idx="3593">
                  <c:v>20684.0</c:v>
                </c:pt>
                <c:pt idx="3594">
                  <c:v>20622.0</c:v>
                </c:pt>
                <c:pt idx="3595">
                  <c:v>20462.0</c:v>
                </c:pt>
                <c:pt idx="3596">
                  <c:v>20368.0</c:v>
                </c:pt>
                <c:pt idx="3597">
                  <c:v>20288.0</c:v>
                </c:pt>
                <c:pt idx="3598">
                  <c:v>20278.0</c:v>
                </c:pt>
                <c:pt idx="3599">
                  <c:v>20260.0</c:v>
                </c:pt>
                <c:pt idx="3600">
                  <c:v>20198.0</c:v>
                </c:pt>
                <c:pt idx="3601">
                  <c:v>20210.0</c:v>
                </c:pt>
                <c:pt idx="3602">
                  <c:v>20106.0</c:v>
                </c:pt>
                <c:pt idx="3603">
                  <c:v>20042.0</c:v>
                </c:pt>
                <c:pt idx="3604">
                  <c:v>20082.0</c:v>
                </c:pt>
                <c:pt idx="3605">
                  <c:v>20046.0</c:v>
                </c:pt>
                <c:pt idx="3606">
                  <c:v>19974.0</c:v>
                </c:pt>
                <c:pt idx="3607">
                  <c:v>19892.0</c:v>
                </c:pt>
                <c:pt idx="3608">
                  <c:v>19940.0</c:v>
                </c:pt>
                <c:pt idx="3609">
                  <c:v>19850.0</c:v>
                </c:pt>
                <c:pt idx="3610">
                  <c:v>19872.0</c:v>
                </c:pt>
                <c:pt idx="3611">
                  <c:v>19854.0</c:v>
                </c:pt>
                <c:pt idx="3612">
                  <c:v>19840.0</c:v>
                </c:pt>
                <c:pt idx="3613">
                  <c:v>19756.0</c:v>
                </c:pt>
                <c:pt idx="3614">
                  <c:v>19668.0</c:v>
                </c:pt>
                <c:pt idx="3615">
                  <c:v>19674.0</c:v>
                </c:pt>
                <c:pt idx="3616">
                  <c:v>19624.0</c:v>
                </c:pt>
                <c:pt idx="3617">
                  <c:v>19578.0</c:v>
                </c:pt>
                <c:pt idx="3618">
                  <c:v>19486.0</c:v>
                </c:pt>
                <c:pt idx="3619">
                  <c:v>19530.0</c:v>
                </c:pt>
                <c:pt idx="3620">
                  <c:v>19486.0</c:v>
                </c:pt>
                <c:pt idx="3621">
                  <c:v>19476.0</c:v>
                </c:pt>
                <c:pt idx="3622">
                  <c:v>19460.0</c:v>
                </c:pt>
                <c:pt idx="3623">
                  <c:v>19438.0</c:v>
                </c:pt>
                <c:pt idx="3624">
                  <c:v>19404.0</c:v>
                </c:pt>
                <c:pt idx="3625">
                  <c:v>19318.0</c:v>
                </c:pt>
                <c:pt idx="3626">
                  <c:v>19174.0</c:v>
                </c:pt>
                <c:pt idx="3627">
                  <c:v>19086.0</c:v>
                </c:pt>
                <c:pt idx="3628">
                  <c:v>19046.0</c:v>
                </c:pt>
                <c:pt idx="3629">
                  <c:v>19046.0</c:v>
                </c:pt>
                <c:pt idx="3630">
                  <c:v>18970.0</c:v>
                </c:pt>
                <c:pt idx="3631">
                  <c:v>18884.0</c:v>
                </c:pt>
                <c:pt idx="3632">
                  <c:v>18798.0</c:v>
                </c:pt>
                <c:pt idx="3633">
                  <c:v>18676.0</c:v>
                </c:pt>
                <c:pt idx="3634">
                  <c:v>18580.0</c:v>
                </c:pt>
                <c:pt idx="3635">
                  <c:v>18550.0</c:v>
                </c:pt>
                <c:pt idx="3636">
                  <c:v>18492.0</c:v>
                </c:pt>
                <c:pt idx="3637">
                  <c:v>18358.0</c:v>
                </c:pt>
                <c:pt idx="3638">
                  <c:v>18264.0</c:v>
                </c:pt>
                <c:pt idx="3639">
                  <c:v>18274.0</c:v>
                </c:pt>
                <c:pt idx="3640">
                  <c:v>18192.0</c:v>
                </c:pt>
                <c:pt idx="3641">
                  <c:v>18144.0</c:v>
                </c:pt>
                <c:pt idx="3642">
                  <c:v>18076.0</c:v>
                </c:pt>
                <c:pt idx="3643">
                  <c:v>17944.0</c:v>
                </c:pt>
                <c:pt idx="3644">
                  <c:v>17786.0</c:v>
                </c:pt>
                <c:pt idx="3645">
                  <c:v>17700.0</c:v>
                </c:pt>
                <c:pt idx="3646">
                  <c:v>17636.0</c:v>
                </c:pt>
                <c:pt idx="3647">
                  <c:v>17586.0</c:v>
                </c:pt>
                <c:pt idx="3648">
                  <c:v>17576.0</c:v>
                </c:pt>
                <c:pt idx="3649">
                  <c:v>17528.0</c:v>
                </c:pt>
                <c:pt idx="3650">
                  <c:v>17574.0</c:v>
                </c:pt>
                <c:pt idx="3651">
                  <c:v>17472.0</c:v>
                </c:pt>
                <c:pt idx="3652">
                  <c:v>17534.0</c:v>
                </c:pt>
                <c:pt idx="3653">
                  <c:v>17528.0</c:v>
                </c:pt>
                <c:pt idx="3654">
                  <c:v>17486.0</c:v>
                </c:pt>
                <c:pt idx="3655">
                  <c:v>17454.0</c:v>
                </c:pt>
                <c:pt idx="3656">
                  <c:v>17578.0</c:v>
                </c:pt>
                <c:pt idx="3657">
                  <c:v>17624.0</c:v>
                </c:pt>
                <c:pt idx="3658">
                  <c:v>17618.0</c:v>
                </c:pt>
                <c:pt idx="3659">
                  <c:v>17602.0</c:v>
                </c:pt>
                <c:pt idx="3660">
                  <c:v>17604.0</c:v>
                </c:pt>
                <c:pt idx="3661">
                  <c:v>17598.0</c:v>
                </c:pt>
                <c:pt idx="3662">
                  <c:v>17504.0</c:v>
                </c:pt>
                <c:pt idx="3663">
                  <c:v>17428.0</c:v>
                </c:pt>
                <c:pt idx="3664">
                  <c:v>17372.0</c:v>
                </c:pt>
                <c:pt idx="3665">
                  <c:v>17352.0</c:v>
                </c:pt>
                <c:pt idx="3666">
                  <c:v>17328.0</c:v>
                </c:pt>
                <c:pt idx="3667">
                  <c:v>17332.0</c:v>
                </c:pt>
                <c:pt idx="3668">
                  <c:v>17252.0</c:v>
                </c:pt>
                <c:pt idx="3669">
                  <c:v>17212.0</c:v>
                </c:pt>
                <c:pt idx="3670">
                  <c:v>17148.0</c:v>
                </c:pt>
                <c:pt idx="3671">
                  <c:v>17130.0</c:v>
                </c:pt>
                <c:pt idx="3672">
                  <c:v>17206.0</c:v>
                </c:pt>
                <c:pt idx="3673">
                  <c:v>17334.0</c:v>
                </c:pt>
                <c:pt idx="3674">
                  <c:v>17358.0</c:v>
                </c:pt>
                <c:pt idx="3675">
                  <c:v>17312.0</c:v>
                </c:pt>
                <c:pt idx="3676">
                  <c:v>17308.0</c:v>
                </c:pt>
                <c:pt idx="3677">
                  <c:v>17290.0</c:v>
                </c:pt>
                <c:pt idx="3678">
                  <c:v>17336.0</c:v>
                </c:pt>
                <c:pt idx="3679">
                  <c:v>17314.0</c:v>
                </c:pt>
                <c:pt idx="3680">
                  <c:v>17236.0</c:v>
                </c:pt>
                <c:pt idx="3681">
                  <c:v>17228.0</c:v>
                </c:pt>
                <c:pt idx="3682">
                  <c:v>17242.0</c:v>
                </c:pt>
                <c:pt idx="3683">
                  <c:v>17148.0</c:v>
                </c:pt>
                <c:pt idx="3684">
                  <c:v>17036.0</c:v>
                </c:pt>
                <c:pt idx="3685">
                  <c:v>16992.0</c:v>
                </c:pt>
                <c:pt idx="3686">
                  <c:v>17034.0</c:v>
                </c:pt>
                <c:pt idx="3687">
                  <c:v>17108.0</c:v>
                </c:pt>
                <c:pt idx="3688">
                  <c:v>17178.0</c:v>
                </c:pt>
                <c:pt idx="3689">
                  <c:v>17120.0</c:v>
                </c:pt>
                <c:pt idx="3690">
                  <c:v>16952.0</c:v>
                </c:pt>
                <c:pt idx="3691">
                  <c:v>16974.0</c:v>
                </c:pt>
                <c:pt idx="3692">
                  <c:v>16986.0</c:v>
                </c:pt>
                <c:pt idx="3693">
                  <c:v>17040.0</c:v>
                </c:pt>
                <c:pt idx="3694">
                  <c:v>17116.0</c:v>
                </c:pt>
                <c:pt idx="3695">
                  <c:v>17154.0</c:v>
                </c:pt>
                <c:pt idx="3696">
                  <c:v>17266.0</c:v>
                </c:pt>
                <c:pt idx="3697">
                  <c:v>17272.0</c:v>
                </c:pt>
                <c:pt idx="3698">
                  <c:v>17282.0</c:v>
                </c:pt>
                <c:pt idx="3699">
                  <c:v>17240.0</c:v>
                </c:pt>
                <c:pt idx="3700">
                  <c:v>17130.0</c:v>
                </c:pt>
                <c:pt idx="3701">
                  <c:v>17182.0</c:v>
                </c:pt>
                <c:pt idx="3702">
                  <c:v>17220.0</c:v>
                </c:pt>
                <c:pt idx="3703">
                  <c:v>17172.0</c:v>
                </c:pt>
                <c:pt idx="3704">
                  <c:v>17068.0</c:v>
                </c:pt>
                <c:pt idx="3705">
                  <c:v>17096.0</c:v>
                </c:pt>
                <c:pt idx="3706">
                  <c:v>17140.0</c:v>
                </c:pt>
                <c:pt idx="3707">
                  <c:v>17068.0</c:v>
                </c:pt>
                <c:pt idx="3708">
                  <c:v>16978.0</c:v>
                </c:pt>
                <c:pt idx="3709">
                  <c:v>16898.0</c:v>
                </c:pt>
                <c:pt idx="3710">
                  <c:v>16876.0</c:v>
                </c:pt>
                <c:pt idx="3711">
                  <c:v>16944.0</c:v>
                </c:pt>
                <c:pt idx="3712">
                  <c:v>16878.0</c:v>
                </c:pt>
                <c:pt idx="3713">
                  <c:v>16796.0</c:v>
                </c:pt>
                <c:pt idx="3714">
                  <c:v>16762.0</c:v>
                </c:pt>
                <c:pt idx="3715">
                  <c:v>16694.0</c:v>
                </c:pt>
                <c:pt idx="3716">
                  <c:v>16590.0</c:v>
                </c:pt>
                <c:pt idx="3717">
                  <c:v>16528.0</c:v>
                </c:pt>
                <c:pt idx="3718">
                  <c:v>16614.0</c:v>
                </c:pt>
                <c:pt idx="3719">
                  <c:v>16594.0</c:v>
                </c:pt>
                <c:pt idx="3720">
                  <c:v>16522.0</c:v>
                </c:pt>
                <c:pt idx="3721">
                  <c:v>16606.0</c:v>
                </c:pt>
                <c:pt idx="3722">
                  <c:v>16702.0</c:v>
                </c:pt>
                <c:pt idx="3723">
                  <c:v>16616.0</c:v>
                </c:pt>
                <c:pt idx="3724">
                  <c:v>16604.0</c:v>
                </c:pt>
                <c:pt idx="3725">
                  <c:v>16546.0</c:v>
                </c:pt>
                <c:pt idx="3726">
                  <c:v>16484.0</c:v>
                </c:pt>
                <c:pt idx="3727">
                  <c:v>16438.0</c:v>
                </c:pt>
                <c:pt idx="3728">
                  <c:v>16402.0</c:v>
                </c:pt>
                <c:pt idx="3729">
                  <c:v>16378.0</c:v>
                </c:pt>
                <c:pt idx="3730">
                  <c:v>16348.0</c:v>
                </c:pt>
                <c:pt idx="3731">
                  <c:v>16256.0</c:v>
                </c:pt>
                <c:pt idx="3732">
                  <c:v>16248.0</c:v>
                </c:pt>
                <c:pt idx="3733">
                  <c:v>16200.0</c:v>
                </c:pt>
                <c:pt idx="3734">
                  <c:v>16150.0</c:v>
                </c:pt>
                <c:pt idx="3735">
                  <c:v>16148.0</c:v>
                </c:pt>
                <c:pt idx="3736">
                  <c:v>16100.0</c:v>
                </c:pt>
                <c:pt idx="3737">
                  <c:v>16026.0</c:v>
                </c:pt>
                <c:pt idx="3738">
                  <c:v>15982.0</c:v>
                </c:pt>
                <c:pt idx="3739">
                  <c:v>15878.0</c:v>
                </c:pt>
                <c:pt idx="3740">
                  <c:v>15824.0</c:v>
                </c:pt>
                <c:pt idx="3741">
                  <c:v>15750.0</c:v>
                </c:pt>
                <c:pt idx="3742">
                  <c:v>15700.0</c:v>
                </c:pt>
                <c:pt idx="3743">
                  <c:v>15692.0</c:v>
                </c:pt>
                <c:pt idx="3744">
                  <c:v>15710.0</c:v>
                </c:pt>
                <c:pt idx="3745">
                  <c:v>15822.0</c:v>
                </c:pt>
                <c:pt idx="3746">
                  <c:v>15858.0</c:v>
                </c:pt>
                <c:pt idx="3747">
                  <c:v>15866.0</c:v>
                </c:pt>
                <c:pt idx="3748">
                  <c:v>15750.0</c:v>
                </c:pt>
                <c:pt idx="3749">
                  <c:v>15718.0</c:v>
                </c:pt>
                <c:pt idx="3750">
                  <c:v>15756.0</c:v>
                </c:pt>
                <c:pt idx="3751">
                  <c:v>15736.0</c:v>
                </c:pt>
                <c:pt idx="3752">
                  <c:v>15692.0</c:v>
                </c:pt>
                <c:pt idx="3753">
                  <c:v>15702.0</c:v>
                </c:pt>
                <c:pt idx="3754">
                  <c:v>15636.0</c:v>
                </c:pt>
                <c:pt idx="3755">
                  <c:v>15626.0</c:v>
                </c:pt>
                <c:pt idx="3756">
                  <c:v>15670.0</c:v>
                </c:pt>
                <c:pt idx="3757">
                  <c:v>15604.0</c:v>
                </c:pt>
                <c:pt idx="3758">
                  <c:v>15614.0</c:v>
                </c:pt>
                <c:pt idx="3759">
                  <c:v>15622.0</c:v>
                </c:pt>
                <c:pt idx="3760">
                  <c:v>15598.0</c:v>
                </c:pt>
                <c:pt idx="3761">
                  <c:v>15586.0</c:v>
                </c:pt>
                <c:pt idx="3762">
                  <c:v>15518.0</c:v>
                </c:pt>
                <c:pt idx="3763">
                  <c:v>15420.0</c:v>
                </c:pt>
                <c:pt idx="3764">
                  <c:v>15316.0</c:v>
                </c:pt>
                <c:pt idx="3765">
                  <c:v>15262.0</c:v>
                </c:pt>
                <c:pt idx="3766">
                  <c:v>15224.0</c:v>
                </c:pt>
                <c:pt idx="3767">
                  <c:v>15270.0</c:v>
                </c:pt>
                <c:pt idx="3768">
                  <c:v>15194.0</c:v>
                </c:pt>
                <c:pt idx="3769">
                  <c:v>15216.0</c:v>
                </c:pt>
                <c:pt idx="3770">
                  <c:v>15252.0</c:v>
                </c:pt>
                <c:pt idx="3771">
                  <c:v>15244.0</c:v>
                </c:pt>
                <c:pt idx="3772">
                  <c:v>15244.0</c:v>
                </c:pt>
                <c:pt idx="3773">
                  <c:v>15124.0</c:v>
                </c:pt>
                <c:pt idx="3774">
                  <c:v>15130.0</c:v>
                </c:pt>
                <c:pt idx="3775">
                  <c:v>15146.0</c:v>
                </c:pt>
                <c:pt idx="3776">
                  <c:v>15150.0</c:v>
                </c:pt>
                <c:pt idx="3777">
                  <c:v>15182.0</c:v>
                </c:pt>
                <c:pt idx="3778">
                  <c:v>15146.0</c:v>
                </c:pt>
                <c:pt idx="3779">
                  <c:v>15092.0</c:v>
                </c:pt>
                <c:pt idx="3780">
                  <c:v>15080.0</c:v>
                </c:pt>
                <c:pt idx="3781">
                  <c:v>15038.0</c:v>
                </c:pt>
                <c:pt idx="3782">
                  <c:v>15078.0</c:v>
                </c:pt>
                <c:pt idx="3783">
                  <c:v>15094.0</c:v>
                </c:pt>
                <c:pt idx="3784">
                  <c:v>15140.0</c:v>
                </c:pt>
                <c:pt idx="3785">
                  <c:v>15166.0</c:v>
                </c:pt>
                <c:pt idx="3786">
                  <c:v>15182.0</c:v>
                </c:pt>
                <c:pt idx="3787">
                  <c:v>15258.0</c:v>
                </c:pt>
                <c:pt idx="3788">
                  <c:v>15228.0</c:v>
                </c:pt>
                <c:pt idx="3789">
                  <c:v>15368.0</c:v>
                </c:pt>
                <c:pt idx="3790">
                  <c:v>15388.0</c:v>
                </c:pt>
                <c:pt idx="3791">
                  <c:v>15346.0</c:v>
                </c:pt>
                <c:pt idx="3792">
                  <c:v>15330.0</c:v>
                </c:pt>
                <c:pt idx="3793">
                  <c:v>15304.0</c:v>
                </c:pt>
                <c:pt idx="3794">
                  <c:v>15246.0</c:v>
                </c:pt>
                <c:pt idx="3795">
                  <c:v>15216.0</c:v>
                </c:pt>
                <c:pt idx="3796">
                  <c:v>15206.0</c:v>
                </c:pt>
                <c:pt idx="3797">
                  <c:v>15098.0</c:v>
                </c:pt>
                <c:pt idx="3798">
                  <c:v>15008.0</c:v>
                </c:pt>
                <c:pt idx="3799">
                  <c:v>14908.0</c:v>
                </c:pt>
                <c:pt idx="3800">
                  <c:v>14856.0</c:v>
                </c:pt>
                <c:pt idx="3801">
                  <c:v>14850.0</c:v>
                </c:pt>
                <c:pt idx="3802">
                  <c:v>14864.0</c:v>
                </c:pt>
                <c:pt idx="3803">
                  <c:v>14854.0</c:v>
                </c:pt>
                <c:pt idx="3804">
                  <c:v>14832.0</c:v>
                </c:pt>
                <c:pt idx="3805">
                  <c:v>14856.0</c:v>
                </c:pt>
                <c:pt idx="3806">
                  <c:v>14882.0</c:v>
                </c:pt>
                <c:pt idx="3807">
                  <c:v>14928.0</c:v>
                </c:pt>
                <c:pt idx="3808">
                  <c:v>14890.0</c:v>
                </c:pt>
                <c:pt idx="3809">
                  <c:v>14870.0</c:v>
                </c:pt>
                <c:pt idx="3810">
                  <c:v>14908.0</c:v>
                </c:pt>
                <c:pt idx="3811">
                  <c:v>14852.0</c:v>
                </c:pt>
                <c:pt idx="3812">
                  <c:v>14788.0</c:v>
                </c:pt>
                <c:pt idx="3813">
                  <c:v>14832.0</c:v>
                </c:pt>
                <c:pt idx="3814">
                  <c:v>14872.0</c:v>
                </c:pt>
                <c:pt idx="3815">
                  <c:v>14962.0</c:v>
                </c:pt>
                <c:pt idx="3816">
                  <c:v>15038.0</c:v>
                </c:pt>
                <c:pt idx="3817">
                  <c:v>14958.0</c:v>
                </c:pt>
                <c:pt idx="3818">
                  <c:v>15004.0</c:v>
                </c:pt>
                <c:pt idx="3819">
                  <c:v>14970.0</c:v>
                </c:pt>
                <c:pt idx="3820">
                  <c:v>14876.0</c:v>
                </c:pt>
                <c:pt idx="3821">
                  <c:v>14898.0</c:v>
                </c:pt>
                <c:pt idx="3822">
                  <c:v>14916.0</c:v>
                </c:pt>
                <c:pt idx="3823">
                  <c:v>14874.0</c:v>
                </c:pt>
                <c:pt idx="3824">
                  <c:v>14910.0</c:v>
                </c:pt>
                <c:pt idx="3825">
                  <c:v>14952.0</c:v>
                </c:pt>
                <c:pt idx="3826">
                  <c:v>14896.0</c:v>
                </c:pt>
                <c:pt idx="3827">
                  <c:v>14846.0</c:v>
                </c:pt>
                <c:pt idx="3828">
                  <c:v>14822.0</c:v>
                </c:pt>
                <c:pt idx="3829">
                  <c:v>14896.0</c:v>
                </c:pt>
                <c:pt idx="3830">
                  <c:v>15020.0</c:v>
                </c:pt>
                <c:pt idx="3831">
                  <c:v>15124.0</c:v>
                </c:pt>
                <c:pt idx="3832">
                  <c:v>15160.0</c:v>
                </c:pt>
                <c:pt idx="3833">
                  <c:v>15068.0</c:v>
                </c:pt>
                <c:pt idx="3834">
                  <c:v>15054.0</c:v>
                </c:pt>
                <c:pt idx="3835">
                  <c:v>14964.0</c:v>
                </c:pt>
                <c:pt idx="3836">
                  <c:v>14962.0</c:v>
                </c:pt>
                <c:pt idx="3837">
                  <c:v>14904.0</c:v>
                </c:pt>
                <c:pt idx="3838">
                  <c:v>14896.0</c:v>
                </c:pt>
                <c:pt idx="3839">
                  <c:v>14916.0</c:v>
                </c:pt>
                <c:pt idx="3840">
                  <c:v>14816.0</c:v>
                </c:pt>
                <c:pt idx="3841">
                  <c:v>14822.0</c:v>
                </c:pt>
                <c:pt idx="3842">
                  <c:v>14806.0</c:v>
                </c:pt>
                <c:pt idx="3843">
                  <c:v>14806.0</c:v>
                </c:pt>
                <c:pt idx="3844">
                  <c:v>14730.0</c:v>
                </c:pt>
                <c:pt idx="3845">
                  <c:v>14616.0</c:v>
                </c:pt>
                <c:pt idx="3846">
                  <c:v>14498.0</c:v>
                </c:pt>
                <c:pt idx="3847">
                  <c:v>14408.0</c:v>
                </c:pt>
                <c:pt idx="3848">
                  <c:v>14386.0</c:v>
                </c:pt>
                <c:pt idx="3849">
                  <c:v>14348.0</c:v>
                </c:pt>
                <c:pt idx="3850">
                  <c:v>14426.0</c:v>
                </c:pt>
                <c:pt idx="3851">
                  <c:v>14504.0</c:v>
                </c:pt>
                <c:pt idx="3852">
                  <c:v>14502.0</c:v>
                </c:pt>
                <c:pt idx="3853">
                  <c:v>14414.0</c:v>
                </c:pt>
                <c:pt idx="3854">
                  <c:v>14394.0</c:v>
                </c:pt>
                <c:pt idx="3855">
                  <c:v>14442.0</c:v>
                </c:pt>
                <c:pt idx="3856">
                  <c:v>14402.0</c:v>
                </c:pt>
                <c:pt idx="3857">
                  <c:v>14334.0</c:v>
                </c:pt>
                <c:pt idx="3858">
                  <c:v>14294.0</c:v>
                </c:pt>
                <c:pt idx="3859">
                  <c:v>14324.0</c:v>
                </c:pt>
                <c:pt idx="3860">
                  <c:v>14406.0</c:v>
                </c:pt>
                <c:pt idx="3861">
                  <c:v>14416.0</c:v>
                </c:pt>
                <c:pt idx="3862">
                  <c:v>14440.0</c:v>
                </c:pt>
                <c:pt idx="3863">
                  <c:v>14328.0</c:v>
                </c:pt>
                <c:pt idx="3864">
                  <c:v>14380.0</c:v>
                </c:pt>
                <c:pt idx="3865">
                  <c:v>14376.0</c:v>
                </c:pt>
                <c:pt idx="3866">
                  <c:v>14358.0</c:v>
                </c:pt>
                <c:pt idx="3867">
                  <c:v>14266.0</c:v>
                </c:pt>
                <c:pt idx="3868">
                  <c:v>14212.0</c:v>
                </c:pt>
                <c:pt idx="3869">
                  <c:v>14120.0</c:v>
                </c:pt>
                <c:pt idx="3870">
                  <c:v>14018.0</c:v>
                </c:pt>
                <c:pt idx="3871">
                  <c:v>14034.0</c:v>
                </c:pt>
                <c:pt idx="3872">
                  <c:v>13972.0</c:v>
                </c:pt>
                <c:pt idx="3873">
                  <c:v>13910.0</c:v>
                </c:pt>
                <c:pt idx="3874">
                  <c:v>13822.0</c:v>
                </c:pt>
                <c:pt idx="3875">
                  <c:v>13852.0</c:v>
                </c:pt>
                <c:pt idx="3876">
                  <c:v>13794.0</c:v>
                </c:pt>
                <c:pt idx="3877">
                  <c:v>13762.0</c:v>
                </c:pt>
                <c:pt idx="3878">
                  <c:v>13858.0</c:v>
                </c:pt>
                <c:pt idx="3879">
                  <c:v>13892.0</c:v>
                </c:pt>
                <c:pt idx="3880">
                  <c:v>13970.0</c:v>
                </c:pt>
                <c:pt idx="3881">
                  <c:v>13918.0</c:v>
                </c:pt>
                <c:pt idx="3882">
                  <c:v>13868.0</c:v>
                </c:pt>
                <c:pt idx="3883">
                  <c:v>13854.0</c:v>
                </c:pt>
                <c:pt idx="3884">
                  <c:v>13896.0</c:v>
                </c:pt>
                <c:pt idx="3885">
                  <c:v>13872.0</c:v>
                </c:pt>
                <c:pt idx="3886">
                  <c:v>13714.0</c:v>
                </c:pt>
                <c:pt idx="3887">
                  <c:v>13606.0</c:v>
                </c:pt>
                <c:pt idx="3888">
                  <c:v>13664.0</c:v>
                </c:pt>
                <c:pt idx="3889">
                  <c:v>13638.0</c:v>
                </c:pt>
                <c:pt idx="3890">
                  <c:v>13588.0</c:v>
                </c:pt>
                <c:pt idx="3891">
                  <c:v>13606.0</c:v>
                </c:pt>
                <c:pt idx="3892">
                  <c:v>13624.0</c:v>
                </c:pt>
                <c:pt idx="3893">
                  <c:v>13656.0</c:v>
                </c:pt>
                <c:pt idx="3894">
                  <c:v>13652.0</c:v>
                </c:pt>
                <c:pt idx="3895">
                  <c:v>13572.0</c:v>
                </c:pt>
                <c:pt idx="3896">
                  <c:v>13458.0</c:v>
                </c:pt>
                <c:pt idx="3897">
                  <c:v>13368.0</c:v>
                </c:pt>
                <c:pt idx="3898">
                  <c:v>13262.0</c:v>
                </c:pt>
                <c:pt idx="3899">
                  <c:v>13186.0</c:v>
                </c:pt>
                <c:pt idx="3900">
                  <c:v>13094.0</c:v>
                </c:pt>
                <c:pt idx="3901">
                  <c:v>13036.0</c:v>
                </c:pt>
                <c:pt idx="3902">
                  <c:v>12974.0</c:v>
                </c:pt>
                <c:pt idx="3903">
                  <c:v>12860.0</c:v>
                </c:pt>
                <c:pt idx="3904">
                  <c:v>12802.0</c:v>
                </c:pt>
                <c:pt idx="3905">
                  <c:v>12752.0</c:v>
                </c:pt>
                <c:pt idx="3906">
                  <c:v>12582.0</c:v>
                </c:pt>
                <c:pt idx="3907">
                  <c:v>12570.0</c:v>
                </c:pt>
                <c:pt idx="3908">
                  <c:v>12486.0</c:v>
                </c:pt>
                <c:pt idx="3909">
                  <c:v>12446.0</c:v>
                </c:pt>
                <c:pt idx="3910">
                  <c:v>12334.0</c:v>
                </c:pt>
                <c:pt idx="3911">
                  <c:v>12310.0</c:v>
                </c:pt>
                <c:pt idx="3912">
                  <c:v>12302.0</c:v>
                </c:pt>
                <c:pt idx="3913">
                  <c:v>12160.0</c:v>
                </c:pt>
                <c:pt idx="3914">
                  <c:v>12172.0</c:v>
                </c:pt>
                <c:pt idx="3915">
                  <c:v>12148.0</c:v>
                </c:pt>
                <c:pt idx="3916">
                  <c:v>12166.0</c:v>
                </c:pt>
                <c:pt idx="3917">
                  <c:v>12220.0</c:v>
                </c:pt>
                <c:pt idx="3918">
                  <c:v>12294.0</c:v>
                </c:pt>
                <c:pt idx="3919">
                  <c:v>12304.0</c:v>
                </c:pt>
                <c:pt idx="3920">
                  <c:v>12318.0</c:v>
                </c:pt>
                <c:pt idx="3921">
                  <c:v>12334.0</c:v>
                </c:pt>
                <c:pt idx="3922">
                  <c:v>12368.0</c:v>
                </c:pt>
                <c:pt idx="3923">
                  <c:v>12418.0</c:v>
                </c:pt>
                <c:pt idx="3924">
                  <c:v>12414.0</c:v>
                </c:pt>
                <c:pt idx="3925">
                  <c:v>12428.0</c:v>
                </c:pt>
                <c:pt idx="3926">
                  <c:v>12488.0</c:v>
                </c:pt>
                <c:pt idx="3927">
                  <c:v>12468.0</c:v>
                </c:pt>
                <c:pt idx="3928">
                  <c:v>12468.0</c:v>
                </c:pt>
                <c:pt idx="3929">
                  <c:v>12472.0</c:v>
                </c:pt>
                <c:pt idx="3930">
                  <c:v>12444.0</c:v>
                </c:pt>
                <c:pt idx="3931">
                  <c:v>12466.0</c:v>
                </c:pt>
                <c:pt idx="3932">
                  <c:v>12450.0</c:v>
                </c:pt>
                <c:pt idx="3933">
                  <c:v>12438.0</c:v>
                </c:pt>
                <c:pt idx="3934">
                  <c:v>12448.0</c:v>
                </c:pt>
                <c:pt idx="3935">
                  <c:v>12476.0</c:v>
                </c:pt>
                <c:pt idx="3936">
                  <c:v>12508.0</c:v>
                </c:pt>
                <c:pt idx="3937">
                  <c:v>12390.0</c:v>
                </c:pt>
                <c:pt idx="3938">
                  <c:v>12368.0</c:v>
                </c:pt>
                <c:pt idx="3939">
                  <c:v>12254.0</c:v>
                </c:pt>
                <c:pt idx="3940">
                  <c:v>12216.0</c:v>
                </c:pt>
                <c:pt idx="3941">
                  <c:v>12142.0</c:v>
                </c:pt>
                <c:pt idx="3942">
                  <c:v>12150.0</c:v>
                </c:pt>
                <c:pt idx="3943">
                  <c:v>12180.0</c:v>
                </c:pt>
                <c:pt idx="3944">
                  <c:v>12162.0</c:v>
                </c:pt>
                <c:pt idx="3945">
                  <c:v>12232.0</c:v>
                </c:pt>
                <c:pt idx="3946">
                  <c:v>12272.0</c:v>
                </c:pt>
                <c:pt idx="3947">
                  <c:v>12144.0</c:v>
                </c:pt>
                <c:pt idx="3948">
                  <c:v>12060.0</c:v>
                </c:pt>
                <c:pt idx="3949">
                  <c:v>12056.0</c:v>
                </c:pt>
                <c:pt idx="3950">
                  <c:v>11940.0</c:v>
                </c:pt>
                <c:pt idx="3951">
                  <c:v>11796.0</c:v>
                </c:pt>
                <c:pt idx="3952">
                  <c:v>11820.0</c:v>
                </c:pt>
                <c:pt idx="3953">
                  <c:v>11810.0</c:v>
                </c:pt>
                <c:pt idx="3954">
                  <c:v>11830.0</c:v>
                </c:pt>
                <c:pt idx="3955">
                  <c:v>11708.0</c:v>
                </c:pt>
                <c:pt idx="3956">
                  <c:v>11636.0</c:v>
                </c:pt>
                <c:pt idx="3957">
                  <c:v>11586.0</c:v>
                </c:pt>
                <c:pt idx="3958">
                  <c:v>11478.0</c:v>
                </c:pt>
                <c:pt idx="3959">
                  <c:v>11418.0</c:v>
                </c:pt>
                <c:pt idx="3960">
                  <c:v>11332.0</c:v>
                </c:pt>
                <c:pt idx="3961">
                  <c:v>11228.0</c:v>
                </c:pt>
                <c:pt idx="3962">
                  <c:v>11176.0</c:v>
                </c:pt>
                <c:pt idx="3963">
                  <c:v>11090.0</c:v>
                </c:pt>
                <c:pt idx="3964">
                  <c:v>11068.0</c:v>
                </c:pt>
                <c:pt idx="3965">
                  <c:v>10998.0</c:v>
                </c:pt>
                <c:pt idx="3966">
                  <c:v>10896.0</c:v>
                </c:pt>
                <c:pt idx="3967">
                  <c:v>10782.0</c:v>
                </c:pt>
                <c:pt idx="3968">
                  <c:v>10614.0</c:v>
                </c:pt>
                <c:pt idx="3969">
                  <c:v>10482.0</c:v>
                </c:pt>
                <c:pt idx="3970">
                  <c:v>10388.0</c:v>
                </c:pt>
                <c:pt idx="3971">
                  <c:v>10244.0</c:v>
                </c:pt>
                <c:pt idx="3972">
                  <c:v>10130.0</c:v>
                </c:pt>
                <c:pt idx="3973">
                  <c:v>10026.0</c:v>
                </c:pt>
                <c:pt idx="3974">
                  <c:v>9982.0</c:v>
                </c:pt>
                <c:pt idx="3975">
                  <c:v>9912.0</c:v>
                </c:pt>
                <c:pt idx="3976">
                  <c:v>9824.0</c:v>
                </c:pt>
                <c:pt idx="3977">
                  <c:v>9686.0</c:v>
                </c:pt>
                <c:pt idx="3978">
                  <c:v>9586.0</c:v>
                </c:pt>
                <c:pt idx="3979">
                  <c:v>9478.0</c:v>
                </c:pt>
                <c:pt idx="3980">
                  <c:v>9370.0</c:v>
                </c:pt>
                <c:pt idx="3981">
                  <c:v>9350.0</c:v>
                </c:pt>
                <c:pt idx="3982">
                  <c:v>9288.0</c:v>
                </c:pt>
                <c:pt idx="3983">
                  <c:v>9204.0</c:v>
                </c:pt>
                <c:pt idx="3984">
                  <c:v>9182.0</c:v>
                </c:pt>
                <c:pt idx="3985">
                  <c:v>9228.0</c:v>
                </c:pt>
                <c:pt idx="3986">
                  <c:v>9232.0</c:v>
                </c:pt>
                <c:pt idx="3987">
                  <c:v>9188.0</c:v>
                </c:pt>
                <c:pt idx="3988">
                  <c:v>9128.0</c:v>
                </c:pt>
                <c:pt idx="3989">
                  <c:v>9046.0</c:v>
                </c:pt>
                <c:pt idx="3990">
                  <c:v>8986.0</c:v>
                </c:pt>
                <c:pt idx="3991">
                  <c:v>8948.0</c:v>
                </c:pt>
                <c:pt idx="3992">
                  <c:v>8944.0</c:v>
                </c:pt>
                <c:pt idx="3993">
                  <c:v>8914.0</c:v>
                </c:pt>
                <c:pt idx="3994">
                  <c:v>8918.0</c:v>
                </c:pt>
                <c:pt idx="3995">
                  <c:v>8872.0</c:v>
                </c:pt>
                <c:pt idx="3996">
                  <c:v>8796.0</c:v>
                </c:pt>
                <c:pt idx="3997">
                  <c:v>8760.0</c:v>
                </c:pt>
                <c:pt idx="3998">
                  <c:v>8678.0</c:v>
                </c:pt>
                <c:pt idx="3999">
                  <c:v>8688.0</c:v>
                </c:pt>
                <c:pt idx="4000">
                  <c:v>8688.0</c:v>
                </c:pt>
                <c:pt idx="4001">
                  <c:v>8732.0</c:v>
                </c:pt>
                <c:pt idx="4002">
                  <c:v>8748.0</c:v>
                </c:pt>
                <c:pt idx="4003">
                  <c:v>8764.0</c:v>
                </c:pt>
                <c:pt idx="4004">
                  <c:v>8690.0</c:v>
                </c:pt>
                <c:pt idx="4005">
                  <c:v>8590.0</c:v>
                </c:pt>
                <c:pt idx="4006">
                  <c:v>8534.0</c:v>
                </c:pt>
                <c:pt idx="4007">
                  <c:v>8520.0</c:v>
                </c:pt>
                <c:pt idx="4008">
                  <c:v>8542.0</c:v>
                </c:pt>
                <c:pt idx="4009">
                  <c:v>8506.0</c:v>
                </c:pt>
                <c:pt idx="4010">
                  <c:v>8524.0</c:v>
                </c:pt>
                <c:pt idx="4011">
                  <c:v>8592.0</c:v>
                </c:pt>
                <c:pt idx="4012">
                  <c:v>8570.0</c:v>
                </c:pt>
                <c:pt idx="4013">
                  <c:v>8514.0</c:v>
                </c:pt>
                <c:pt idx="4014">
                  <c:v>8450.0</c:v>
                </c:pt>
                <c:pt idx="4015">
                  <c:v>8360.0</c:v>
                </c:pt>
                <c:pt idx="4016">
                  <c:v>8284.0</c:v>
                </c:pt>
                <c:pt idx="4017">
                  <c:v>8194.0</c:v>
                </c:pt>
                <c:pt idx="4018">
                  <c:v>8214.0</c:v>
                </c:pt>
                <c:pt idx="4019">
                  <c:v>8168.0</c:v>
                </c:pt>
                <c:pt idx="4020">
                  <c:v>8142.0</c:v>
                </c:pt>
                <c:pt idx="4021">
                  <c:v>8152.0</c:v>
                </c:pt>
                <c:pt idx="4022">
                  <c:v>8114.0</c:v>
                </c:pt>
                <c:pt idx="4023">
                  <c:v>8090.0</c:v>
                </c:pt>
                <c:pt idx="4024">
                  <c:v>8016.0</c:v>
                </c:pt>
                <c:pt idx="4025">
                  <c:v>8002.0</c:v>
                </c:pt>
                <c:pt idx="4026">
                  <c:v>8056.0</c:v>
                </c:pt>
                <c:pt idx="4027">
                  <c:v>8060.0</c:v>
                </c:pt>
                <c:pt idx="4028">
                  <c:v>8038.0</c:v>
                </c:pt>
                <c:pt idx="4029">
                  <c:v>7982.0</c:v>
                </c:pt>
                <c:pt idx="4030">
                  <c:v>7998.0</c:v>
                </c:pt>
                <c:pt idx="4031">
                  <c:v>7976.0</c:v>
                </c:pt>
                <c:pt idx="4032">
                  <c:v>7938.0</c:v>
                </c:pt>
                <c:pt idx="4033">
                  <c:v>7934.0</c:v>
                </c:pt>
                <c:pt idx="4034">
                  <c:v>8012.0</c:v>
                </c:pt>
                <c:pt idx="4035">
                  <c:v>8036.0</c:v>
                </c:pt>
                <c:pt idx="4036">
                  <c:v>7990.0</c:v>
                </c:pt>
                <c:pt idx="4037">
                  <c:v>7924.0</c:v>
                </c:pt>
                <c:pt idx="4038">
                  <c:v>7952.0</c:v>
                </c:pt>
                <c:pt idx="4039">
                  <c:v>7988.0</c:v>
                </c:pt>
                <c:pt idx="4040">
                  <c:v>7966.0</c:v>
                </c:pt>
                <c:pt idx="4041">
                  <c:v>7880.0</c:v>
                </c:pt>
                <c:pt idx="4042">
                  <c:v>7876.0</c:v>
                </c:pt>
                <c:pt idx="4043">
                  <c:v>7844.0</c:v>
                </c:pt>
                <c:pt idx="4044">
                  <c:v>7728.0</c:v>
                </c:pt>
                <c:pt idx="4045">
                  <c:v>7606.0</c:v>
                </c:pt>
                <c:pt idx="4046">
                  <c:v>7606.0</c:v>
                </c:pt>
                <c:pt idx="4047">
                  <c:v>7654.0</c:v>
                </c:pt>
                <c:pt idx="4048">
                  <c:v>7642.0</c:v>
                </c:pt>
                <c:pt idx="4049">
                  <c:v>7576.0</c:v>
                </c:pt>
                <c:pt idx="4050">
                  <c:v>7498.0</c:v>
                </c:pt>
                <c:pt idx="4051">
                  <c:v>7494.0</c:v>
                </c:pt>
                <c:pt idx="4052">
                  <c:v>7518.0</c:v>
                </c:pt>
                <c:pt idx="4053">
                  <c:v>7430.0</c:v>
                </c:pt>
                <c:pt idx="4054">
                  <c:v>7328.0</c:v>
                </c:pt>
                <c:pt idx="4055">
                  <c:v>7198.0</c:v>
                </c:pt>
                <c:pt idx="4056">
                  <c:v>7102.0</c:v>
                </c:pt>
                <c:pt idx="4057">
                  <c:v>7030.0</c:v>
                </c:pt>
                <c:pt idx="4058">
                  <c:v>7096.0</c:v>
                </c:pt>
                <c:pt idx="4059">
                  <c:v>7078.0</c:v>
                </c:pt>
                <c:pt idx="4060">
                  <c:v>7068.0</c:v>
                </c:pt>
                <c:pt idx="4061">
                  <c:v>7068.0</c:v>
                </c:pt>
                <c:pt idx="4062">
                  <c:v>7064.0</c:v>
                </c:pt>
                <c:pt idx="4063">
                  <c:v>7072.0</c:v>
                </c:pt>
                <c:pt idx="4064">
                  <c:v>7074.0</c:v>
                </c:pt>
                <c:pt idx="4065">
                  <c:v>6984.0</c:v>
                </c:pt>
                <c:pt idx="4066">
                  <c:v>7014.0</c:v>
                </c:pt>
                <c:pt idx="4067">
                  <c:v>6982.0</c:v>
                </c:pt>
                <c:pt idx="4068">
                  <c:v>6990.0</c:v>
                </c:pt>
                <c:pt idx="4069">
                  <c:v>7076.0</c:v>
                </c:pt>
                <c:pt idx="4070">
                  <c:v>7128.0</c:v>
                </c:pt>
                <c:pt idx="4071">
                  <c:v>7224.0</c:v>
                </c:pt>
                <c:pt idx="4072">
                  <c:v>7190.0</c:v>
                </c:pt>
                <c:pt idx="4073">
                  <c:v>7112.0</c:v>
                </c:pt>
                <c:pt idx="4074">
                  <c:v>7162.0</c:v>
                </c:pt>
                <c:pt idx="4075">
                  <c:v>7202.0</c:v>
                </c:pt>
                <c:pt idx="4076">
                  <c:v>7258.0</c:v>
                </c:pt>
                <c:pt idx="4077">
                  <c:v>7282.0</c:v>
                </c:pt>
                <c:pt idx="4078">
                  <c:v>7288.0</c:v>
                </c:pt>
                <c:pt idx="4079">
                  <c:v>7226.0</c:v>
                </c:pt>
                <c:pt idx="4080">
                  <c:v>7216.0</c:v>
                </c:pt>
                <c:pt idx="4081">
                  <c:v>7182.0</c:v>
                </c:pt>
                <c:pt idx="4082">
                  <c:v>7200.0</c:v>
                </c:pt>
                <c:pt idx="4083">
                  <c:v>7222.0</c:v>
                </c:pt>
                <c:pt idx="4084">
                  <c:v>7282.0</c:v>
                </c:pt>
                <c:pt idx="4085">
                  <c:v>7384.0</c:v>
                </c:pt>
                <c:pt idx="4086">
                  <c:v>7548.0</c:v>
                </c:pt>
                <c:pt idx="4087">
                  <c:v>7506.0</c:v>
                </c:pt>
                <c:pt idx="4088">
                  <c:v>7424.0</c:v>
                </c:pt>
                <c:pt idx="4089">
                  <c:v>7390.0</c:v>
                </c:pt>
                <c:pt idx="4090">
                  <c:v>7306.0</c:v>
                </c:pt>
                <c:pt idx="4091">
                  <c:v>7340.0</c:v>
                </c:pt>
                <c:pt idx="4092">
                  <c:v>7320.0</c:v>
                </c:pt>
                <c:pt idx="4093">
                  <c:v>7382.0</c:v>
                </c:pt>
                <c:pt idx="4094">
                  <c:v>7450.0</c:v>
                </c:pt>
                <c:pt idx="4095">
                  <c:v>7358.0</c:v>
                </c:pt>
                <c:pt idx="4096">
                  <c:v>7248.0</c:v>
                </c:pt>
                <c:pt idx="4097">
                  <c:v>7116.0</c:v>
                </c:pt>
                <c:pt idx="4098">
                  <c:v>6948.0</c:v>
                </c:pt>
                <c:pt idx="4099">
                  <c:v>6882.0</c:v>
                </c:pt>
                <c:pt idx="4100">
                  <c:v>6870.0</c:v>
                </c:pt>
                <c:pt idx="4101">
                  <c:v>6786.0</c:v>
                </c:pt>
                <c:pt idx="4102">
                  <c:v>6674.0</c:v>
                </c:pt>
                <c:pt idx="4103">
                  <c:v>6586.0</c:v>
                </c:pt>
                <c:pt idx="4104">
                  <c:v>6578.0</c:v>
                </c:pt>
                <c:pt idx="4105">
                  <c:v>6486.0</c:v>
                </c:pt>
                <c:pt idx="4106">
                  <c:v>6438.0</c:v>
                </c:pt>
                <c:pt idx="4107">
                  <c:v>6416.0</c:v>
                </c:pt>
                <c:pt idx="4108">
                  <c:v>6372.0</c:v>
                </c:pt>
                <c:pt idx="4109">
                  <c:v>6398.0</c:v>
                </c:pt>
                <c:pt idx="4110">
                  <c:v>6346.0</c:v>
                </c:pt>
                <c:pt idx="4111">
                  <c:v>6340.0</c:v>
                </c:pt>
                <c:pt idx="4112">
                  <c:v>6294.0</c:v>
                </c:pt>
                <c:pt idx="4113">
                  <c:v>6186.0</c:v>
                </c:pt>
                <c:pt idx="4114">
                  <c:v>6110.0</c:v>
                </c:pt>
                <c:pt idx="4115">
                  <c:v>6018.0</c:v>
                </c:pt>
                <c:pt idx="4116">
                  <c:v>5942.0</c:v>
                </c:pt>
                <c:pt idx="4117">
                  <c:v>5936.0</c:v>
                </c:pt>
                <c:pt idx="4118">
                  <c:v>5924.0</c:v>
                </c:pt>
                <c:pt idx="4119">
                  <c:v>5924.0</c:v>
                </c:pt>
                <c:pt idx="4120">
                  <c:v>5878.0</c:v>
                </c:pt>
                <c:pt idx="4121">
                  <c:v>5830.0</c:v>
                </c:pt>
                <c:pt idx="4122">
                  <c:v>5810.0</c:v>
                </c:pt>
                <c:pt idx="4123">
                  <c:v>5788.0</c:v>
                </c:pt>
                <c:pt idx="4124">
                  <c:v>5806.0</c:v>
                </c:pt>
                <c:pt idx="4125">
                  <c:v>5802.0</c:v>
                </c:pt>
                <c:pt idx="4126">
                  <c:v>5758.0</c:v>
                </c:pt>
                <c:pt idx="4127">
                  <c:v>5774.0</c:v>
                </c:pt>
                <c:pt idx="4128">
                  <c:v>5734.0</c:v>
                </c:pt>
                <c:pt idx="4129">
                  <c:v>5780.0</c:v>
                </c:pt>
                <c:pt idx="4130">
                  <c:v>5782.0</c:v>
                </c:pt>
                <c:pt idx="4131">
                  <c:v>5782.0</c:v>
                </c:pt>
                <c:pt idx="4132">
                  <c:v>5732.0</c:v>
                </c:pt>
                <c:pt idx="4133">
                  <c:v>5728.0</c:v>
                </c:pt>
                <c:pt idx="4134">
                  <c:v>5588.0</c:v>
                </c:pt>
                <c:pt idx="4135">
                  <c:v>5536.0</c:v>
                </c:pt>
                <c:pt idx="4136">
                  <c:v>5548.0</c:v>
                </c:pt>
                <c:pt idx="4137">
                  <c:v>5532.0</c:v>
                </c:pt>
                <c:pt idx="4138">
                  <c:v>5644.0</c:v>
                </c:pt>
                <c:pt idx="4139">
                  <c:v>5678.0</c:v>
                </c:pt>
                <c:pt idx="4140">
                  <c:v>5704.0</c:v>
                </c:pt>
                <c:pt idx="4141">
                  <c:v>5812.0</c:v>
                </c:pt>
                <c:pt idx="4142">
                  <c:v>5944.0</c:v>
                </c:pt>
                <c:pt idx="4143">
                  <c:v>6014.0</c:v>
                </c:pt>
                <c:pt idx="4144">
                  <c:v>6024.0</c:v>
                </c:pt>
                <c:pt idx="4145">
                  <c:v>5946.0</c:v>
                </c:pt>
                <c:pt idx="4146">
                  <c:v>5864.0</c:v>
                </c:pt>
                <c:pt idx="4147">
                  <c:v>5906.0</c:v>
                </c:pt>
                <c:pt idx="4148">
                  <c:v>5912.0</c:v>
                </c:pt>
                <c:pt idx="4149">
                  <c:v>5896.0</c:v>
                </c:pt>
                <c:pt idx="4150">
                  <c:v>5854.0</c:v>
                </c:pt>
                <c:pt idx="4151">
                  <c:v>5914.0</c:v>
                </c:pt>
                <c:pt idx="4152">
                  <c:v>5932.0</c:v>
                </c:pt>
                <c:pt idx="4153">
                  <c:v>5914.0</c:v>
                </c:pt>
                <c:pt idx="4154">
                  <c:v>5992.0</c:v>
                </c:pt>
                <c:pt idx="4155">
                  <c:v>5994.0</c:v>
                </c:pt>
                <c:pt idx="4156">
                  <c:v>5944.0</c:v>
                </c:pt>
                <c:pt idx="4157">
                  <c:v>5980.0</c:v>
                </c:pt>
                <c:pt idx="4158">
                  <c:v>5864.0</c:v>
                </c:pt>
                <c:pt idx="4159">
                  <c:v>5762.0</c:v>
                </c:pt>
                <c:pt idx="4160">
                  <c:v>5650.0</c:v>
                </c:pt>
                <c:pt idx="4161">
                  <c:v>5590.0</c:v>
                </c:pt>
                <c:pt idx="4162">
                  <c:v>5584.0</c:v>
                </c:pt>
                <c:pt idx="4163">
                  <c:v>5646.0</c:v>
                </c:pt>
                <c:pt idx="4164">
                  <c:v>5582.0</c:v>
                </c:pt>
                <c:pt idx="4165">
                  <c:v>5524.0</c:v>
                </c:pt>
                <c:pt idx="4166">
                  <c:v>5470.0</c:v>
                </c:pt>
                <c:pt idx="4167">
                  <c:v>5508.0</c:v>
                </c:pt>
                <c:pt idx="4168">
                  <c:v>5482.0</c:v>
                </c:pt>
                <c:pt idx="4169">
                  <c:v>5562.0</c:v>
                </c:pt>
                <c:pt idx="4170">
                  <c:v>5614.0</c:v>
                </c:pt>
                <c:pt idx="4171">
                  <c:v>5614.0</c:v>
                </c:pt>
                <c:pt idx="4172">
                  <c:v>5598.0</c:v>
                </c:pt>
                <c:pt idx="4173">
                  <c:v>5636.0</c:v>
                </c:pt>
                <c:pt idx="4174">
                  <c:v>5704.0</c:v>
                </c:pt>
                <c:pt idx="4175">
                  <c:v>5714.0</c:v>
                </c:pt>
                <c:pt idx="4176">
                  <c:v>5778.0</c:v>
                </c:pt>
                <c:pt idx="4177">
                  <c:v>5804.0</c:v>
                </c:pt>
                <c:pt idx="4178">
                  <c:v>5848.0</c:v>
                </c:pt>
                <c:pt idx="4179">
                  <c:v>5872.0</c:v>
                </c:pt>
                <c:pt idx="4180">
                  <c:v>5934.0</c:v>
                </c:pt>
                <c:pt idx="4181">
                  <c:v>5856.0</c:v>
                </c:pt>
                <c:pt idx="4182">
                  <c:v>5890.0</c:v>
                </c:pt>
                <c:pt idx="4183">
                  <c:v>5794.0</c:v>
                </c:pt>
                <c:pt idx="4184">
                  <c:v>5760.0</c:v>
                </c:pt>
                <c:pt idx="4185">
                  <c:v>5666.0</c:v>
                </c:pt>
                <c:pt idx="4186">
                  <c:v>5604.0</c:v>
                </c:pt>
                <c:pt idx="4187">
                  <c:v>5672.0</c:v>
                </c:pt>
                <c:pt idx="4188">
                  <c:v>5768.0</c:v>
                </c:pt>
                <c:pt idx="4189">
                  <c:v>5772.0</c:v>
                </c:pt>
                <c:pt idx="4190">
                  <c:v>5852.0</c:v>
                </c:pt>
                <c:pt idx="4191">
                  <c:v>5878.0</c:v>
                </c:pt>
                <c:pt idx="4192">
                  <c:v>5904.0</c:v>
                </c:pt>
                <c:pt idx="4193">
                  <c:v>5762.0</c:v>
                </c:pt>
                <c:pt idx="4194">
                  <c:v>5770.0</c:v>
                </c:pt>
                <c:pt idx="4195">
                  <c:v>5768.0</c:v>
                </c:pt>
                <c:pt idx="4196">
                  <c:v>5750.0</c:v>
                </c:pt>
                <c:pt idx="4197">
                  <c:v>5772.0</c:v>
                </c:pt>
                <c:pt idx="4198">
                  <c:v>5766.0</c:v>
                </c:pt>
                <c:pt idx="4199">
                  <c:v>5768.0</c:v>
                </c:pt>
                <c:pt idx="4200">
                  <c:v>5678.0</c:v>
                </c:pt>
                <c:pt idx="4201">
                  <c:v>5608.0</c:v>
                </c:pt>
                <c:pt idx="4202">
                  <c:v>5612.0</c:v>
                </c:pt>
                <c:pt idx="4203">
                  <c:v>5556.0</c:v>
                </c:pt>
                <c:pt idx="4204">
                  <c:v>5552.0</c:v>
                </c:pt>
                <c:pt idx="4205">
                  <c:v>5582.0</c:v>
                </c:pt>
                <c:pt idx="4206">
                  <c:v>5496.0</c:v>
                </c:pt>
                <c:pt idx="4207">
                  <c:v>5370.0</c:v>
                </c:pt>
                <c:pt idx="4208">
                  <c:v>5238.0</c:v>
                </c:pt>
                <c:pt idx="4209">
                  <c:v>5214.0</c:v>
                </c:pt>
                <c:pt idx="4210">
                  <c:v>5146.0</c:v>
                </c:pt>
                <c:pt idx="4211">
                  <c:v>5118.0</c:v>
                </c:pt>
                <c:pt idx="4212">
                  <c:v>5048.0</c:v>
                </c:pt>
                <c:pt idx="4213">
                  <c:v>5054.0</c:v>
                </c:pt>
                <c:pt idx="4214">
                  <c:v>5004.0</c:v>
                </c:pt>
                <c:pt idx="4215">
                  <c:v>4970.0</c:v>
                </c:pt>
                <c:pt idx="4216">
                  <c:v>5016.0</c:v>
                </c:pt>
                <c:pt idx="4217">
                  <c:v>5052.0</c:v>
                </c:pt>
                <c:pt idx="4218">
                  <c:v>5132.0</c:v>
                </c:pt>
                <c:pt idx="4219">
                  <c:v>5128.0</c:v>
                </c:pt>
                <c:pt idx="4220">
                  <c:v>5016.0</c:v>
                </c:pt>
                <c:pt idx="4221">
                  <c:v>4916.0</c:v>
                </c:pt>
                <c:pt idx="4222">
                  <c:v>4904.0</c:v>
                </c:pt>
                <c:pt idx="4223">
                  <c:v>4890.0</c:v>
                </c:pt>
                <c:pt idx="4224">
                  <c:v>4920.0</c:v>
                </c:pt>
                <c:pt idx="4225">
                  <c:v>4920.0</c:v>
                </c:pt>
                <c:pt idx="4226">
                  <c:v>4982.0</c:v>
                </c:pt>
                <c:pt idx="4227">
                  <c:v>5024.0</c:v>
                </c:pt>
                <c:pt idx="4228">
                  <c:v>5044.0</c:v>
                </c:pt>
                <c:pt idx="4229">
                  <c:v>4984.0</c:v>
                </c:pt>
                <c:pt idx="4230">
                  <c:v>4836.0</c:v>
                </c:pt>
                <c:pt idx="4231">
                  <c:v>4850.0</c:v>
                </c:pt>
                <c:pt idx="4232">
                  <c:v>4782.0</c:v>
                </c:pt>
                <c:pt idx="4233">
                  <c:v>4694.0</c:v>
                </c:pt>
                <c:pt idx="4234">
                  <c:v>4618.0</c:v>
                </c:pt>
                <c:pt idx="4235">
                  <c:v>4588.0</c:v>
                </c:pt>
                <c:pt idx="4236">
                  <c:v>4530.0</c:v>
                </c:pt>
                <c:pt idx="4237">
                  <c:v>4438.0</c:v>
                </c:pt>
                <c:pt idx="4238">
                  <c:v>4350.0</c:v>
                </c:pt>
                <c:pt idx="4239">
                  <c:v>4366.0</c:v>
                </c:pt>
                <c:pt idx="4240">
                  <c:v>4352.0</c:v>
                </c:pt>
                <c:pt idx="4241">
                  <c:v>4320.0</c:v>
                </c:pt>
                <c:pt idx="4242">
                  <c:v>4252.0</c:v>
                </c:pt>
                <c:pt idx="4243">
                  <c:v>4250.0</c:v>
                </c:pt>
                <c:pt idx="4244">
                  <c:v>4292.0</c:v>
                </c:pt>
                <c:pt idx="4245">
                  <c:v>4204.0</c:v>
                </c:pt>
                <c:pt idx="4246">
                  <c:v>4160.0</c:v>
                </c:pt>
                <c:pt idx="4247">
                  <c:v>4120.0</c:v>
                </c:pt>
                <c:pt idx="4248">
                  <c:v>4226.0</c:v>
                </c:pt>
                <c:pt idx="4249">
                  <c:v>4276.0</c:v>
                </c:pt>
                <c:pt idx="4250">
                  <c:v>4200.0</c:v>
                </c:pt>
                <c:pt idx="4251">
                  <c:v>4086.0</c:v>
                </c:pt>
                <c:pt idx="4252">
                  <c:v>4022.0</c:v>
                </c:pt>
                <c:pt idx="4253">
                  <c:v>3942.0</c:v>
                </c:pt>
                <c:pt idx="4254">
                  <c:v>3816.0</c:v>
                </c:pt>
                <c:pt idx="4255">
                  <c:v>3744.0</c:v>
                </c:pt>
                <c:pt idx="4256">
                  <c:v>3730.0</c:v>
                </c:pt>
                <c:pt idx="4257">
                  <c:v>3752.0</c:v>
                </c:pt>
                <c:pt idx="4258">
                  <c:v>3802.0</c:v>
                </c:pt>
                <c:pt idx="4259">
                  <c:v>3740.0</c:v>
                </c:pt>
                <c:pt idx="4260">
                  <c:v>3750.0</c:v>
                </c:pt>
                <c:pt idx="4261">
                  <c:v>3774.0</c:v>
                </c:pt>
                <c:pt idx="4262">
                  <c:v>3806.0</c:v>
                </c:pt>
                <c:pt idx="4263">
                  <c:v>3870.0</c:v>
                </c:pt>
                <c:pt idx="4264">
                  <c:v>3936.0</c:v>
                </c:pt>
                <c:pt idx="4265">
                  <c:v>3962.0</c:v>
                </c:pt>
                <c:pt idx="4266">
                  <c:v>3992.0</c:v>
                </c:pt>
                <c:pt idx="4267">
                  <c:v>4016.0</c:v>
                </c:pt>
                <c:pt idx="4268">
                  <c:v>3958.0</c:v>
                </c:pt>
                <c:pt idx="4269">
                  <c:v>3960.0</c:v>
                </c:pt>
                <c:pt idx="4270">
                  <c:v>4008.0</c:v>
                </c:pt>
                <c:pt idx="4271">
                  <c:v>4096.0</c:v>
                </c:pt>
                <c:pt idx="4272">
                  <c:v>4118.0</c:v>
                </c:pt>
                <c:pt idx="4273">
                  <c:v>4122.0</c:v>
                </c:pt>
                <c:pt idx="4274">
                  <c:v>4054.0</c:v>
                </c:pt>
                <c:pt idx="4275">
                  <c:v>4036.0</c:v>
                </c:pt>
                <c:pt idx="4276">
                  <c:v>3994.0</c:v>
                </c:pt>
                <c:pt idx="4277">
                  <c:v>4006.0</c:v>
                </c:pt>
                <c:pt idx="4278">
                  <c:v>4068.0</c:v>
                </c:pt>
                <c:pt idx="4279">
                  <c:v>4062.0</c:v>
                </c:pt>
                <c:pt idx="4280">
                  <c:v>4062.0</c:v>
                </c:pt>
                <c:pt idx="4281">
                  <c:v>4072.0</c:v>
                </c:pt>
                <c:pt idx="4282">
                  <c:v>4058.0</c:v>
                </c:pt>
                <c:pt idx="4283">
                  <c:v>4000.0</c:v>
                </c:pt>
                <c:pt idx="4284">
                  <c:v>3982.0</c:v>
                </c:pt>
                <c:pt idx="4285">
                  <c:v>3980.0</c:v>
                </c:pt>
                <c:pt idx="4286">
                  <c:v>3962.0</c:v>
                </c:pt>
                <c:pt idx="4287">
                  <c:v>3930.0</c:v>
                </c:pt>
                <c:pt idx="4288">
                  <c:v>3854.0</c:v>
                </c:pt>
                <c:pt idx="4289">
                  <c:v>3778.0</c:v>
                </c:pt>
                <c:pt idx="4290">
                  <c:v>3696.0</c:v>
                </c:pt>
                <c:pt idx="4291">
                  <c:v>3586.0</c:v>
                </c:pt>
                <c:pt idx="4292">
                  <c:v>3470.0</c:v>
                </c:pt>
                <c:pt idx="4293">
                  <c:v>3368.0</c:v>
                </c:pt>
                <c:pt idx="4294">
                  <c:v>3220.0</c:v>
                </c:pt>
                <c:pt idx="4295">
                  <c:v>2944.0</c:v>
                </c:pt>
                <c:pt idx="4296">
                  <c:v>2726.0</c:v>
                </c:pt>
                <c:pt idx="4297">
                  <c:v>2620.0</c:v>
                </c:pt>
                <c:pt idx="4298">
                  <c:v>2576.0</c:v>
                </c:pt>
                <c:pt idx="4299">
                  <c:v>2508.0</c:v>
                </c:pt>
                <c:pt idx="4300">
                  <c:v>2512.0</c:v>
                </c:pt>
                <c:pt idx="4301">
                  <c:v>2554.0</c:v>
                </c:pt>
                <c:pt idx="4302">
                  <c:v>2450.0</c:v>
                </c:pt>
                <c:pt idx="4303">
                  <c:v>2424.0</c:v>
                </c:pt>
                <c:pt idx="4304">
                  <c:v>2352.0</c:v>
                </c:pt>
                <c:pt idx="4305">
                  <c:v>2262.0</c:v>
                </c:pt>
                <c:pt idx="4306">
                  <c:v>2240.0</c:v>
                </c:pt>
                <c:pt idx="4307">
                  <c:v>2180.0</c:v>
                </c:pt>
                <c:pt idx="4308">
                  <c:v>2098.0</c:v>
                </c:pt>
                <c:pt idx="4309">
                  <c:v>1990.0</c:v>
                </c:pt>
                <c:pt idx="4310">
                  <c:v>1896.0</c:v>
                </c:pt>
                <c:pt idx="4311">
                  <c:v>1918.0</c:v>
                </c:pt>
                <c:pt idx="4312">
                  <c:v>1866.0</c:v>
                </c:pt>
                <c:pt idx="4313">
                  <c:v>1830.0</c:v>
                </c:pt>
                <c:pt idx="4314">
                  <c:v>1806.0</c:v>
                </c:pt>
                <c:pt idx="4315">
                  <c:v>1792.0</c:v>
                </c:pt>
                <c:pt idx="4316">
                  <c:v>1838.0</c:v>
                </c:pt>
                <c:pt idx="4317">
                  <c:v>1848.0</c:v>
                </c:pt>
                <c:pt idx="4318">
                  <c:v>1798.0</c:v>
                </c:pt>
                <c:pt idx="4319">
                  <c:v>1804.0</c:v>
                </c:pt>
                <c:pt idx="4320">
                  <c:v>1838.0</c:v>
                </c:pt>
                <c:pt idx="4321">
                  <c:v>1660.0</c:v>
                </c:pt>
                <c:pt idx="4322">
                  <c:v>1558.0</c:v>
                </c:pt>
                <c:pt idx="4323">
                  <c:v>1470.0</c:v>
                </c:pt>
                <c:pt idx="4324">
                  <c:v>1396.0</c:v>
                </c:pt>
                <c:pt idx="4325">
                  <c:v>1360.0</c:v>
                </c:pt>
                <c:pt idx="4326">
                  <c:v>1372.0</c:v>
                </c:pt>
                <c:pt idx="4327">
                  <c:v>1344.0</c:v>
                </c:pt>
                <c:pt idx="4328">
                  <c:v>1376.0</c:v>
                </c:pt>
                <c:pt idx="4329">
                  <c:v>1474.0</c:v>
                </c:pt>
                <c:pt idx="4330">
                  <c:v>1458.0</c:v>
                </c:pt>
                <c:pt idx="4331">
                  <c:v>1396.0</c:v>
                </c:pt>
                <c:pt idx="4332">
                  <c:v>1352.0</c:v>
                </c:pt>
                <c:pt idx="4333">
                  <c:v>1362.0</c:v>
                </c:pt>
                <c:pt idx="4334">
                  <c:v>1328.0</c:v>
                </c:pt>
                <c:pt idx="4335">
                  <c:v>1348.0</c:v>
                </c:pt>
                <c:pt idx="4336">
                  <c:v>1376.0</c:v>
                </c:pt>
                <c:pt idx="4337">
                  <c:v>1426.0</c:v>
                </c:pt>
                <c:pt idx="4338">
                  <c:v>1534.0</c:v>
                </c:pt>
                <c:pt idx="4339">
                  <c:v>1612.0</c:v>
                </c:pt>
                <c:pt idx="4340">
                  <c:v>1688.0</c:v>
                </c:pt>
                <c:pt idx="4341">
                  <c:v>1784.0</c:v>
                </c:pt>
                <c:pt idx="4342">
                  <c:v>1732.0</c:v>
                </c:pt>
                <c:pt idx="4343">
                  <c:v>1730.0</c:v>
                </c:pt>
                <c:pt idx="4344">
                  <c:v>1704.0</c:v>
                </c:pt>
                <c:pt idx="4345">
                  <c:v>1624.0</c:v>
                </c:pt>
                <c:pt idx="4346">
                  <c:v>1520.0</c:v>
                </c:pt>
                <c:pt idx="4347">
                  <c:v>1484.0</c:v>
                </c:pt>
                <c:pt idx="4348">
                  <c:v>1416.0</c:v>
                </c:pt>
                <c:pt idx="4349">
                  <c:v>1406.0</c:v>
                </c:pt>
                <c:pt idx="4350">
                  <c:v>1408.0</c:v>
                </c:pt>
                <c:pt idx="4351">
                  <c:v>1358.0</c:v>
                </c:pt>
                <c:pt idx="4352">
                  <c:v>1328.0</c:v>
                </c:pt>
                <c:pt idx="4353">
                  <c:v>1268.0</c:v>
                </c:pt>
                <c:pt idx="4354">
                  <c:v>1204.0</c:v>
                </c:pt>
                <c:pt idx="4355">
                  <c:v>1110.0</c:v>
                </c:pt>
                <c:pt idx="4356">
                  <c:v>1076.0</c:v>
                </c:pt>
                <c:pt idx="4357">
                  <c:v>992.0</c:v>
                </c:pt>
                <c:pt idx="4358">
                  <c:v>1016.0</c:v>
                </c:pt>
                <c:pt idx="4359">
                  <c:v>1002.0</c:v>
                </c:pt>
                <c:pt idx="4360">
                  <c:v>990.0</c:v>
                </c:pt>
                <c:pt idx="4361">
                  <c:v>1008.0</c:v>
                </c:pt>
                <c:pt idx="4362">
                  <c:v>1052.0</c:v>
                </c:pt>
                <c:pt idx="4363">
                  <c:v>1008.0</c:v>
                </c:pt>
                <c:pt idx="4364">
                  <c:v>932.0</c:v>
                </c:pt>
                <c:pt idx="4365">
                  <c:v>886.0</c:v>
                </c:pt>
                <c:pt idx="4366">
                  <c:v>828.0</c:v>
                </c:pt>
                <c:pt idx="4367">
                  <c:v>736.0</c:v>
                </c:pt>
                <c:pt idx="4368">
                  <c:v>688.0</c:v>
                </c:pt>
                <c:pt idx="4369">
                  <c:v>588.0</c:v>
                </c:pt>
                <c:pt idx="4370">
                  <c:v>382.0</c:v>
                </c:pt>
                <c:pt idx="4371">
                  <c:v>368.0</c:v>
                </c:pt>
                <c:pt idx="4372">
                  <c:v>252.0</c:v>
                </c:pt>
                <c:pt idx="4373">
                  <c:v>172.0</c:v>
                </c:pt>
                <c:pt idx="4374">
                  <c:v>132.0</c:v>
                </c:pt>
                <c:pt idx="4375">
                  <c:v>64.0</c:v>
                </c:pt>
                <c:pt idx="4376">
                  <c:v>12.0</c:v>
                </c:pt>
                <c:pt idx="4377">
                  <c:v>32.0</c:v>
                </c:pt>
                <c:pt idx="4378">
                  <c:v>106.0</c:v>
                </c:pt>
                <c:pt idx="4379">
                  <c:v>150.0</c:v>
                </c:pt>
                <c:pt idx="4380">
                  <c:v>216.0</c:v>
                </c:pt>
                <c:pt idx="4381">
                  <c:v>162.0</c:v>
                </c:pt>
                <c:pt idx="4382">
                  <c:v>162.0</c:v>
                </c:pt>
                <c:pt idx="4383">
                  <c:v>162.0</c:v>
                </c:pt>
                <c:pt idx="4384">
                  <c:v>88.0</c:v>
                </c:pt>
                <c:pt idx="4385">
                  <c:v>138.0</c:v>
                </c:pt>
                <c:pt idx="4386">
                  <c:v>142.0</c:v>
                </c:pt>
                <c:pt idx="4387">
                  <c:v>260.0</c:v>
                </c:pt>
                <c:pt idx="4388">
                  <c:v>360.0</c:v>
                </c:pt>
                <c:pt idx="4389">
                  <c:v>332.0</c:v>
                </c:pt>
                <c:pt idx="4390">
                  <c:v>304.0</c:v>
                </c:pt>
                <c:pt idx="4391">
                  <c:v>286.0</c:v>
                </c:pt>
                <c:pt idx="4392">
                  <c:v>294.0</c:v>
                </c:pt>
                <c:pt idx="4393">
                  <c:v>314.0</c:v>
                </c:pt>
                <c:pt idx="4394">
                  <c:v>340.0</c:v>
                </c:pt>
                <c:pt idx="4395">
                  <c:v>492.0</c:v>
                </c:pt>
                <c:pt idx="4396">
                  <c:v>590.0</c:v>
                </c:pt>
                <c:pt idx="4397">
                  <c:v>664.0</c:v>
                </c:pt>
                <c:pt idx="4398">
                  <c:v>692.0</c:v>
                </c:pt>
                <c:pt idx="4399">
                  <c:v>752.0</c:v>
                </c:pt>
                <c:pt idx="4400">
                  <c:v>692.0</c:v>
                </c:pt>
                <c:pt idx="4401">
                  <c:v>592.0</c:v>
                </c:pt>
                <c:pt idx="4402">
                  <c:v>526.0</c:v>
                </c:pt>
                <c:pt idx="4403">
                  <c:v>480.0</c:v>
                </c:pt>
                <c:pt idx="4404">
                  <c:v>416.0</c:v>
                </c:pt>
                <c:pt idx="4405">
                  <c:v>402.0</c:v>
                </c:pt>
                <c:pt idx="4406">
                  <c:v>322.0</c:v>
                </c:pt>
                <c:pt idx="4407">
                  <c:v>208.0</c:v>
                </c:pt>
                <c:pt idx="4408">
                  <c:v>154.0</c:v>
                </c:pt>
                <c:pt idx="4409">
                  <c:v>170.0</c:v>
                </c:pt>
                <c:pt idx="4410">
                  <c:v>168.0</c:v>
                </c:pt>
                <c:pt idx="4411">
                  <c:v>88.0</c:v>
                </c:pt>
                <c:pt idx="4412">
                  <c:v>30.0</c:v>
                </c:pt>
                <c:pt idx="4413">
                  <c:v>94.0</c:v>
                </c:pt>
                <c:pt idx="4414">
                  <c:v>46.0</c:v>
                </c:pt>
                <c:pt idx="4415">
                  <c:v>64.0</c:v>
                </c:pt>
                <c:pt idx="4416">
                  <c:v>138.0</c:v>
                </c:pt>
                <c:pt idx="4417">
                  <c:v>90.0</c:v>
                </c:pt>
                <c:pt idx="4418">
                  <c:v>12.0</c:v>
                </c:pt>
                <c:pt idx="4419">
                  <c:v>82.0</c:v>
                </c:pt>
                <c:pt idx="4420">
                  <c:v>36.0</c:v>
                </c:pt>
                <c:pt idx="4421">
                  <c:v>26.0</c:v>
                </c:pt>
                <c:pt idx="4422">
                  <c:v>-14.0</c:v>
                </c:pt>
                <c:pt idx="4423">
                  <c:v>0.0</c:v>
                </c:pt>
                <c:pt idx="4424">
                  <c:v>0.0</c:v>
                </c:pt>
                <c:pt idx="4425">
                  <c:v>-14.0</c:v>
                </c:pt>
                <c:pt idx="4426">
                  <c:v>-36.0</c:v>
                </c:pt>
                <c:pt idx="4427">
                  <c:v>-50.0</c:v>
                </c:pt>
                <c:pt idx="4428">
                  <c:v>-106.0</c:v>
                </c:pt>
                <c:pt idx="4429">
                  <c:v>-106.0</c:v>
                </c:pt>
                <c:pt idx="4430">
                  <c:v>-90.0</c:v>
                </c:pt>
                <c:pt idx="4431">
                  <c:v>-68.0</c:v>
                </c:pt>
                <c:pt idx="4432">
                  <c:v>-94.0</c:v>
                </c:pt>
                <c:pt idx="4433">
                  <c:v>-124.0</c:v>
                </c:pt>
                <c:pt idx="4434">
                  <c:v>-226.0</c:v>
                </c:pt>
                <c:pt idx="4435">
                  <c:v>-194.0</c:v>
                </c:pt>
                <c:pt idx="4436">
                  <c:v>-268.0</c:v>
                </c:pt>
                <c:pt idx="4437">
                  <c:v>-332.0</c:v>
                </c:pt>
                <c:pt idx="4438">
                  <c:v>-430.0</c:v>
                </c:pt>
                <c:pt idx="4439">
                  <c:v>-470.0</c:v>
                </c:pt>
                <c:pt idx="4440">
                  <c:v>-484.0</c:v>
                </c:pt>
                <c:pt idx="4441">
                  <c:v>-514.0</c:v>
                </c:pt>
                <c:pt idx="4442">
                  <c:v>-532.0</c:v>
                </c:pt>
                <c:pt idx="4443">
                  <c:v>-560.0</c:v>
                </c:pt>
                <c:pt idx="4444">
                  <c:v>-602.0</c:v>
                </c:pt>
                <c:pt idx="4445">
                  <c:v>-654.0</c:v>
                </c:pt>
                <c:pt idx="4446">
                  <c:v>-712.0</c:v>
                </c:pt>
                <c:pt idx="4447">
                  <c:v>-776.0</c:v>
                </c:pt>
                <c:pt idx="4448">
                  <c:v>-814.0</c:v>
                </c:pt>
                <c:pt idx="4449">
                  <c:v>-750.0</c:v>
                </c:pt>
                <c:pt idx="4450">
                  <c:v>-748.0</c:v>
                </c:pt>
                <c:pt idx="4451">
                  <c:v>-718.0</c:v>
                </c:pt>
                <c:pt idx="4452">
                  <c:v>-700.0</c:v>
                </c:pt>
                <c:pt idx="4453">
                  <c:v>-728.0</c:v>
                </c:pt>
                <c:pt idx="4454">
                  <c:v>-708.0</c:v>
                </c:pt>
                <c:pt idx="4455">
                  <c:v>-732.0</c:v>
                </c:pt>
                <c:pt idx="4456">
                  <c:v>-816.0</c:v>
                </c:pt>
                <c:pt idx="4457">
                  <c:v>-898.0</c:v>
                </c:pt>
                <c:pt idx="4458">
                  <c:v>-960.0</c:v>
                </c:pt>
                <c:pt idx="4459">
                  <c:v>-1020.0</c:v>
                </c:pt>
                <c:pt idx="4460">
                  <c:v>-1094.0</c:v>
                </c:pt>
                <c:pt idx="4461">
                  <c:v>-1228.0</c:v>
                </c:pt>
                <c:pt idx="4462">
                  <c:v>-1346.0</c:v>
                </c:pt>
                <c:pt idx="4463">
                  <c:v>-1402.0</c:v>
                </c:pt>
                <c:pt idx="4464">
                  <c:v>-1376.0</c:v>
                </c:pt>
                <c:pt idx="4465">
                  <c:v>-1412.0</c:v>
                </c:pt>
                <c:pt idx="4466">
                  <c:v>-1536.0</c:v>
                </c:pt>
                <c:pt idx="4467">
                  <c:v>-1628.0</c:v>
                </c:pt>
                <c:pt idx="4468">
                  <c:v>-1682.0</c:v>
                </c:pt>
                <c:pt idx="4469">
                  <c:v>-1782.0</c:v>
                </c:pt>
                <c:pt idx="4470">
                  <c:v>-1872.0</c:v>
                </c:pt>
                <c:pt idx="4471">
                  <c:v>-2004.0</c:v>
                </c:pt>
                <c:pt idx="4472">
                  <c:v>-2082.0</c:v>
                </c:pt>
                <c:pt idx="4473">
                  <c:v>-2116.0</c:v>
                </c:pt>
                <c:pt idx="4474">
                  <c:v>-2110.0</c:v>
                </c:pt>
                <c:pt idx="4475">
                  <c:v>-2174.0</c:v>
                </c:pt>
                <c:pt idx="4476">
                  <c:v>-2198.0</c:v>
                </c:pt>
                <c:pt idx="4477">
                  <c:v>-2150.0</c:v>
                </c:pt>
                <c:pt idx="4478">
                  <c:v>-2130.0</c:v>
                </c:pt>
                <c:pt idx="4479">
                  <c:v>-2034.0</c:v>
                </c:pt>
                <c:pt idx="4480">
                  <c:v>-1978.0</c:v>
                </c:pt>
                <c:pt idx="4481">
                  <c:v>-1974.0</c:v>
                </c:pt>
                <c:pt idx="4482">
                  <c:v>-2058.0</c:v>
                </c:pt>
                <c:pt idx="4483">
                  <c:v>-2030.0</c:v>
                </c:pt>
                <c:pt idx="4484">
                  <c:v>-1966.0</c:v>
                </c:pt>
                <c:pt idx="4485">
                  <c:v>-1952.0</c:v>
                </c:pt>
                <c:pt idx="4486">
                  <c:v>-1928.0</c:v>
                </c:pt>
                <c:pt idx="4487">
                  <c:v>-1872.0</c:v>
                </c:pt>
                <c:pt idx="4488">
                  <c:v>-1942.0</c:v>
                </c:pt>
                <c:pt idx="4489">
                  <c:v>-1958.0</c:v>
                </c:pt>
                <c:pt idx="4490">
                  <c:v>-1990.0</c:v>
                </c:pt>
                <c:pt idx="4491">
                  <c:v>-1970.0</c:v>
                </c:pt>
                <c:pt idx="4492">
                  <c:v>-1972.0</c:v>
                </c:pt>
                <c:pt idx="4493">
                  <c:v>-2078.0</c:v>
                </c:pt>
                <c:pt idx="4494">
                  <c:v>-2206.0</c:v>
                </c:pt>
                <c:pt idx="4495">
                  <c:v>-2242.0</c:v>
                </c:pt>
                <c:pt idx="4496">
                  <c:v>-2286.0</c:v>
                </c:pt>
                <c:pt idx="4497">
                  <c:v>-2320.0</c:v>
                </c:pt>
                <c:pt idx="4498">
                  <c:v>-2284.0</c:v>
                </c:pt>
                <c:pt idx="4499">
                  <c:v>-2274.0</c:v>
                </c:pt>
                <c:pt idx="4500">
                  <c:v>-2286.0</c:v>
                </c:pt>
                <c:pt idx="4501">
                  <c:v>-2234.0</c:v>
                </c:pt>
                <c:pt idx="4502">
                  <c:v>-2350.0</c:v>
                </c:pt>
                <c:pt idx="4503">
                  <c:v>-2454.0</c:v>
                </c:pt>
                <c:pt idx="4504">
                  <c:v>-2440.0</c:v>
                </c:pt>
                <c:pt idx="4505">
                  <c:v>-2496.0</c:v>
                </c:pt>
                <c:pt idx="4506">
                  <c:v>-2596.0</c:v>
                </c:pt>
                <c:pt idx="4507">
                  <c:v>-2658.0</c:v>
                </c:pt>
                <c:pt idx="4508">
                  <c:v>-2754.0</c:v>
                </c:pt>
                <c:pt idx="4509">
                  <c:v>-2894.0</c:v>
                </c:pt>
                <c:pt idx="4510">
                  <c:v>-2992.0</c:v>
                </c:pt>
                <c:pt idx="4511">
                  <c:v>-3014.0</c:v>
                </c:pt>
                <c:pt idx="4512">
                  <c:v>-3100.0</c:v>
                </c:pt>
                <c:pt idx="4513">
                  <c:v>-3114.0</c:v>
                </c:pt>
                <c:pt idx="4514">
                  <c:v>-3148.0</c:v>
                </c:pt>
                <c:pt idx="4515">
                  <c:v>-3230.0</c:v>
                </c:pt>
                <c:pt idx="4516">
                  <c:v>-3294.0</c:v>
                </c:pt>
                <c:pt idx="4517">
                  <c:v>-3342.0</c:v>
                </c:pt>
                <c:pt idx="4518">
                  <c:v>-3410.0</c:v>
                </c:pt>
                <c:pt idx="4519">
                  <c:v>-3546.0</c:v>
                </c:pt>
                <c:pt idx="4520">
                  <c:v>-3568.0</c:v>
                </c:pt>
                <c:pt idx="4521">
                  <c:v>-3670.0</c:v>
                </c:pt>
                <c:pt idx="4522">
                  <c:v>-3752.0</c:v>
                </c:pt>
                <c:pt idx="4523">
                  <c:v>-3816.0</c:v>
                </c:pt>
                <c:pt idx="4524">
                  <c:v>-3882.0</c:v>
                </c:pt>
                <c:pt idx="4525">
                  <c:v>-3968.0</c:v>
                </c:pt>
                <c:pt idx="4526">
                  <c:v>-4064.0</c:v>
                </c:pt>
                <c:pt idx="4527">
                  <c:v>-4134.0</c:v>
                </c:pt>
                <c:pt idx="4528">
                  <c:v>-4216.0</c:v>
                </c:pt>
                <c:pt idx="4529">
                  <c:v>-4278.0</c:v>
                </c:pt>
                <c:pt idx="4530">
                  <c:v>-4300.0</c:v>
                </c:pt>
                <c:pt idx="4531">
                  <c:v>-4324.0</c:v>
                </c:pt>
                <c:pt idx="4532">
                  <c:v>-4412.0</c:v>
                </c:pt>
                <c:pt idx="4533">
                  <c:v>-4390.0</c:v>
                </c:pt>
                <c:pt idx="4534">
                  <c:v>-4338.0</c:v>
                </c:pt>
                <c:pt idx="4535">
                  <c:v>-4258.0</c:v>
                </c:pt>
                <c:pt idx="4536">
                  <c:v>-4210.0</c:v>
                </c:pt>
                <c:pt idx="4537">
                  <c:v>-4258.0</c:v>
                </c:pt>
                <c:pt idx="4538">
                  <c:v>-4268.0</c:v>
                </c:pt>
                <c:pt idx="4539">
                  <c:v>-4282.0</c:v>
                </c:pt>
                <c:pt idx="4540">
                  <c:v>-4380.0</c:v>
                </c:pt>
                <c:pt idx="4541">
                  <c:v>-4492.0</c:v>
                </c:pt>
                <c:pt idx="4542">
                  <c:v>-4570.0</c:v>
                </c:pt>
                <c:pt idx="4543">
                  <c:v>-4576.0</c:v>
                </c:pt>
                <c:pt idx="4544">
                  <c:v>-4668.0</c:v>
                </c:pt>
                <c:pt idx="4545">
                  <c:v>-4678.0</c:v>
                </c:pt>
                <c:pt idx="4546">
                  <c:v>-4620.0</c:v>
                </c:pt>
                <c:pt idx="4547">
                  <c:v>-4578.0</c:v>
                </c:pt>
                <c:pt idx="4548">
                  <c:v>-4580.0</c:v>
                </c:pt>
                <c:pt idx="4549">
                  <c:v>-4640.0</c:v>
                </c:pt>
                <c:pt idx="4550">
                  <c:v>-4718.0</c:v>
                </c:pt>
                <c:pt idx="4551">
                  <c:v>-4740.0</c:v>
                </c:pt>
                <c:pt idx="4552">
                  <c:v>-4764.0</c:v>
                </c:pt>
                <c:pt idx="4553">
                  <c:v>-4842.0</c:v>
                </c:pt>
                <c:pt idx="4554">
                  <c:v>-4866.0</c:v>
                </c:pt>
                <c:pt idx="4555">
                  <c:v>-4944.0</c:v>
                </c:pt>
                <c:pt idx="4556">
                  <c:v>-5030.0</c:v>
                </c:pt>
                <c:pt idx="4557">
                  <c:v>-5094.0</c:v>
                </c:pt>
                <c:pt idx="4558">
                  <c:v>-5076.0</c:v>
                </c:pt>
                <c:pt idx="4559">
                  <c:v>-5142.0</c:v>
                </c:pt>
                <c:pt idx="4560">
                  <c:v>-5120.0</c:v>
                </c:pt>
                <c:pt idx="4561">
                  <c:v>-5168.0</c:v>
                </c:pt>
                <c:pt idx="4562">
                  <c:v>-5174.0</c:v>
                </c:pt>
                <c:pt idx="4563">
                  <c:v>-5202.0</c:v>
                </c:pt>
                <c:pt idx="4564">
                  <c:v>-5218.0</c:v>
                </c:pt>
                <c:pt idx="4565">
                  <c:v>-5256.0</c:v>
                </c:pt>
                <c:pt idx="4566">
                  <c:v>-5204.0</c:v>
                </c:pt>
                <c:pt idx="4567">
                  <c:v>-5212.0</c:v>
                </c:pt>
                <c:pt idx="4568">
                  <c:v>-5240.0</c:v>
                </c:pt>
                <c:pt idx="4569">
                  <c:v>-5294.0</c:v>
                </c:pt>
                <c:pt idx="4570">
                  <c:v>-5372.0</c:v>
                </c:pt>
                <c:pt idx="4571">
                  <c:v>-5436.0</c:v>
                </c:pt>
                <c:pt idx="4572">
                  <c:v>-5492.0</c:v>
                </c:pt>
                <c:pt idx="4573">
                  <c:v>-5632.0</c:v>
                </c:pt>
                <c:pt idx="4574">
                  <c:v>-5700.0</c:v>
                </c:pt>
                <c:pt idx="4575">
                  <c:v>-5780.0</c:v>
                </c:pt>
                <c:pt idx="4576">
                  <c:v>-5746.0</c:v>
                </c:pt>
                <c:pt idx="4577">
                  <c:v>-5806.0</c:v>
                </c:pt>
                <c:pt idx="4578">
                  <c:v>-5794.0</c:v>
                </c:pt>
                <c:pt idx="4579">
                  <c:v>-5796.0</c:v>
                </c:pt>
                <c:pt idx="4580">
                  <c:v>-5836.0</c:v>
                </c:pt>
                <c:pt idx="4581">
                  <c:v>-5936.0</c:v>
                </c:pt>
                <c:pt idx="4582">
                  <c:v>-6020.0</c:v>
                </c:pt>
                <c:pt idx="4583">
                  <c:v>-6086.0</c:v>
                </c:pt>
                <c:pt idx="4584">
                  <c:v>-6100.0</c:v>
                </c:pt>
                <c:pt idx="4585">
                  <c:v>-6180.0</c:v>
                </c:pt>
                <c:pt idx="4586">
                  <c:v>-6246.0</c:v>
                </c:pt>
                <c:pt idx="4587">
                  <c:v>-6342.0</c:v>
                </c:pt>
                <c:pt idx="4588">
                  <c:v>-6400.0</c:v>
                </c:pt>
                <c:pt idx="4589">
                  <c:v>-6400.0</c:v>
                </c:pt>
                <c:pt idx="4590">
                  <c:v>-6384.0</c:v>
                </c:pt>
                <c:pt idx="4591">
                  <c:v>-6410.0</c:v>
                </c:pt>
                <c:pt idx="4592">
                  <c:v>-6464.0</c:v>
                </c:pt>
                <c:pt idx="4593">
                  <c:v>-6490.0</c:v>
                </c:pt>
                <c:pt idx="4594">
                  <c:v>-6592.0</c:v>
                </c:pt>
                <c:pt idx="4595">
                  <c:v>-6634.0</c:v>
                </c:pt>
                <c:pt idx="4596">
                  <c:v>-6670.0</c:v>
                </c:pt>
                <c:pt idx="4597">
                  <c:v>-6638.0</c:v>
                </c:pt>
                <c:pt idx="4598">
                  <c:v>-6656.0</c:v>
                </c:pt>
                <c:pt idx="4599">
                  <c:v>-6650.0</c:v>
                </c:pt>
                <c:pt idx="4600">
                  <c:v>-6728.0</c:v>
                </c:pt>
                <c:pt idx="4601">
                  <c:v>-6722.0</c:v>
                </c:pt>
                <c:pt idx="4602">
                  <c:v>-6806.0</c:v>
                </c:pt>
                <c:pt idx="4603">
                  <c:v>-6884.0</c:v>
                </c:pt>
                <c:pt idx="4604">
                  <c:v>-6924.0</c:v>
                </c:pt>
                <c:pt idx="4605">
                  <c:v>-6994.0</c:v>
                </c:pt>
                <c:pt idx="4606">
                  <c:v>-7088.0</c:v>
                </c:pt>
                <c:pt idx="4607">
                  <c:v>-7136.0</c:v>
                </c:pt>
                <c:pt idx="4608">
                  <c:v>-7144.0</c:v>
                </c:pt>
                <c:pt idx="4609">
                  <c:v>-7166.0</c:v>
                </c:pt>
                <c:pt idx="4610">
                  <c:v>-7266.0</c:v>
                </c:pt>
                <c:pt idx="4611">
                  <c:v>-7316.0</c:v>
                </c:pt>
                <c:pt idx="4612">
                  <c:v>-7400.0</c:v>
                </c:pt>
                <c:pt idx="4613">
                  <c:v>-7490.0</c:v>
                </c:pt>
                <c:pt idx="4614">
                  <c:v>-7464.0</c:v>
                </c:pt>
                <c:pt idx="4615">
                  <c:v>-7528.0</c:v>
                </c:pt>
                <c:pt idx="4616">
                  <c:v>-7528.0</c:v>
                </c:pt>
                <c:pt idx="4617">
                  <c:v>-7510.0</c:v>
                </c:pt>
                <c:pt idx="4618">
                  <c:v>-7464.0</c:v>
                </c:pt>
                <c:pt idx="4619">
                  <c:v>-7472.0</c:v>
                </c:pt>
                <c:pt idx="4620">
                  <c:v>-7508.0</c:v>
                </c:pt>
                <c:pt idx="4621">
                  <c:v>-7554.0</c:v>
                </c:pt>
                <c:pt idx="4622">
                  <c:v>-7626.0</c:v>
                </c:pt>
                <c:pt idx="4623">
                  <c:v>-7640.0</c:v>
                </c:pt>
                <c:pt idx="4624">
                  <c:v>-7598.0</c:v>
                </c:pt>
                <c:pt idx="4625">
                  <c:v>-7744.0</c:v>
                </c:pt>
                <c:pt idx="4626">
                  <c:v>-7852.0</c:v>
                </c:pt>
                <c:pt idx="4627">
                  <c:v>-7970.0</c:v>
                </c:pt>
                <c:pt idx="4628">
                  <c:v>-7962.0</c:v>
                </c:pt>
                <c:pt idx="4629">
                  <c:v>-8000.0</c:v>
                </c:pt>
                <c:pt idx="4630">
                  <c:v>-8058.0</c:v>
                </c:pt>
                <c:pt idx="4631">
                  <c:v>-8126.0</c:v>
                </c:pt>
                <c:pt idx="4632">
                  <c:v>-8104.0</c:v>
                </c:pt>
                <c:pt idx="4633">
                  <c:v>-8204.0</c:v>
                </c:pt>
                <c:pt idx="4634">
                  <c:v>-8236.0</c:v>
                </c:pt>
                <c:pt idx="4635">
                  <c:v>-8270.0</c:v>
                </c:pt>
                <c:pt idx="4636">
                  <c:v>-8368.0</c:v>
                </c:pt>
                <c:pt idx="4637">
                  <c:v>-8472.0</c:v>
                </c:pt>
                <c:pt idx="4638">
                  <c:v>-8538.0</c:v>
                </c:pt>
                <c:pt idx="4639">
                  <c:v>-8526.0</c:v>
                </c:pt>
                <c:pt idx="4640">
                  <c:v>-8546.0</c:v>
                </c:pt>
                <c:pt idx="4641">
                  <c:v>-8554.0</c:v>
                </c:pt>
                <c:pt idx="4642">
                  <c:v>-8596.0</c:v>
                </c:pt>
                <c:pt idx="4643">
                  <c:v>-8644.0</c:v>
                </c:pt>
                <c:pt idx="4644">
                  <c:v>-8710.0</c:v>
                </c:pt>
                <c:pt idx="4645">
                  <c:v>-8738.0</c:v>
                </c:pt>
                <c:pt idx="4646">
                  <c:v>-8768.0</c:v>
                </c:pt>
                <c:pt idx="4647">
                  <c:v>-8800.0</c:v>
                </c:pt>
                <c:pt idx="4648">
                  <c:v>-8778.0</c:v>
                </c:pt>
                <c:pt idx="4649">
                  <c:v>-8758.0</c:v>
                </c:pt>
                <c:pt idx="4650">
                  <c:v>-8634.0</c:v>
                </c:pt>
                <c:pt idx="4651">
                  <c:v>-8486.0</c:v>
                </c:pt>
                <c:pt idx="4652">
                  <c:v>-8482.0</c:v>
                </c:pt>
                <c:pt idx="4653">
                  <c:v>-8510.0</c:v>
                </c:pt>
                <c:pt idx="4654">
                  <c:v>-8596.0</c:v>
                </c:pt>
                <c:pt idx="4655">
                  <c:v>-8574.0</c:v>
                </c:pt>
                <c:pt idx="4656">
                  <c:v>-8530.0</c:v>
                </c:pt>
                <c:pt idx="4657">
                  <c:v>-8524.0</c:v>
                </c:pt>
                <c:pt idx="4658">
                  <c:v>-8612.0</c:v>
                </c:pt>
                <c:pt idx="4659">
                  <c:v>-8674.0</c:v>
                </c:pt>
                <c:pt idx="4660">
                  <c:v>-8684.0</c:v>
                </c:pt>
                <c:pt idx="4661">
                  <c:v>-8670.0</c:v>
                </c:pt>
                <c:pt idx="4662">
                  <c:v>-8700.0</c:v>
                </c:pt>
                <c:pt idx="4663">
                  <c:v>-8698.0</c:v>
                </c:pt>
                <c:pt idx="4664">
                  <c:v>-8800.0</c:v>
                </c:pt>
                <c:pt idx="4665">
                  <c:v>-8956.0</c:v>
                </c:pt>
                <c:pt idx="4666">
                  <c:v>-8996.0</c:v>
                </c:pt>
                <c:pt idx="4667">
                  <c:v>-9024.0</c:v>
                </c:pt>
                <c:pt idx="4668">
                  <c:v>-9108.0</c:v>
                </c:pt>
                <c:pt idx="4669">
                  <c:v>-9152.0</c:v>
                </c:pt>
                <c:pt idx="4670">
                  <c:v>-9170.0</c:v>
                </c:pt>
                <c:pt idx="4671">
                  <c:v>-9274.0</c:v>
                </c:pt>
                <c:pt idx="4672">
                  <c:v>-9344.0</c:v>
                </c:pt>
                <c:pt idx="4673">
                  <c:v>-9344.0</c:v>
                </c:pt>
                <c:pt idx="4674">
                  <c:v>-9372.0</c:v>
                </c:pt>
                <c:pt idx="4675">
                  <c:v>-9486.0</c:v>
                </c:pt>
                <c:pt idx="4676">
                  <c:v>-9484.0</c:v>
                </c:pt>
                <c:pt idx="4677">
                  <c:v>-9424.0</c:v>
                </c:pt>
                <c:pt idx="4678">
                  <c:v>-9510.0</c:v>
                </c:pt>
                <c:pt idx="4679">
                  <c:v>-9544.0</c:v>
                </c:pt>
                <c:pt idx="4680">
                  <c:v>-9536.0</c:v>
                </c:pt>
                <c:pt idx="4681">
                  <c:v>-9654.0</c:v>
                </c:pt>
                <c:pt idx="4682">
                  <c:v>-9716.0</c:v>
                </c:pt>
                <c:pt idx="4683">
                  <c:v>-9750.0</c:v>
                </c:pt>
                <c:pt idx="4684">
                  <c:v>-9730.0</c:v>
                </c:pt>
                <c:pt idx="4685">
                  <c:v>-9768.0</c:v>
                </c:pt>
                <c:pt idx="4686">
                  <c:v>-9776.0</c:v>
                </c:pt>
                <c:pt idx="4687">
                  <c:v>-9804.0</c:v>
                </c:pt>
                <c:pt idx="4688">
                  <c:v>-9812.0</c:v>
                </c:pt>
                <c:pt idx="4689">
                  <c:v>-9766.0</c:v>
                </c:pt>
                <c:pt idx="4690">
                  <c:v>-9764.0</c:v>
                </c:pt>
                <c:pt idx="4691">
                  <c:v>-9800.0</c:v>
                </c:pt>
                <c:pt idx="4692">
                  <c:v>-9744.0</c:v>
                </c:pt>
                <c:pt idx="4693">
                  <c:v>-9774.0</c:v>
                </c:pt>
                <c:pt idx="4694">
                  <c:v>-9772.0</c:v>
                </c:pt>
                <c:pt idx="4695">
                  <c:v>-9788.0</c:v>
                </c:pt>
                <c:pt idx="4696">
                  <c:v>-9854.0</c:v>
                </c:pt>
                <c:pt idx="4697">
                  <c:v>-9902.0</c:v>
                </c:pt>
                <c:pt idx="4698">
                  <c:v>-9972.0</c:v>
                </c:pt>
                <c:pt idx="4699">
                  <c:v>-10052.0</c:v>
                </c:pt>
                <c:pt idx="4700">
                  <c:v>-10136.0</c:v>
                </c:pt>
                <c:pt idx="4701">
                  <c:v>-10164.0</c:v>
                </c:pt>
                <c:pt idx="4702">
                  <c:v>-10196.0</c:v>
                </c:pt>
                <c:pt idx="4703">
                  <c:v>-10206.0</c:v>
                </c:pt>
                <c:pt idx="4704">
                  <c:v>-10286.0</c:v>
                </c:pt>
                <c:pt idx="4705">
                  <c:v>-10384.0</c:v>
                </c:pt>
                <c:pt idx="4706">
                  <c:v>-10400.0</c:v>
                </c:pt>
                <c:pt idx="4707">
                  <c:v>-10466.0</c:v>
                </c:pt>
                <c:pt idx="4708">
                  <c:v>-10434.0</c:v>
                </c:pt>
                <c:pt idx="4709">
                  <c:v>-10480.0</c:v>
                </c:pt>
                <c:pt idx="4710">
                  <c:v>-10542.0</c:v>
                </c:pt>
                <c:pt idx="4711">
                  <c:v>-10616.0</c:v>
                </c:pt>
                <c:pt idx="4712">
                  <c:v>-10654.0</c:v>
                </c:pt>
                <c:pt idx="4713">
                  <c:v>-10756.0</c:v>
                </c:pt>
                <c:pt idx="4714">
                  <c:v>-10816.0</c:v>
                </c:pt>
                <c:pt idx="4715">
                  <c:v>-10816.0</c:v>
                </c:pt>
                <c:pt idx="4716">
                  <c:v>-10852.0</c:v>
                </c:pt>
                <c:pt idx="4717">
                  <c:v>-10868.0</c:v>
                </c:pt>
                <c:pt idx="4718">
                  <c:v>-10944.0</c:v>
                </c:pt>
                <c:pt idx="4719">
                  <c:v>-10978.0</c:v>
                </c:pt>
                <c:pt idx="4720">
                  <c:v>-11050.0</c:v>
                </c:pt>
                <c:pt idx="4721">
                  <c:v>-11148.0</c:v>
                </c:pt>
                <c:pt idx="4722">
                  <c:v>-11188.0</c:v>
                </c:pt>
                <c:pt idx="4723">
                  <c:v>-11312.0</c:v>
                </c:pt>
                <c:pt idx="4724">
                  <c:v>-11368.0</c:v>
                </c:pt>
                <c:pt idx="4725">
                  <c:v>-11260.0</c:v>
                </c:pt>
                <c:pt idx="4726">
                  <c:v>-11202.0</c:v>
                </c:pt>
                <c:pt idx="4727">
                  <c:v>-11276.0</c:v>
                </c:pt>
                <c:pt idx="4728">
                  <c:v>-11380.0</c:v>
                </c:pt>
                <c:pt idx="4729">
                  <c:v>-11444.0</c:v>
                </c:pt>
                <c:pt idx="4730">
                  <c:v>-11522.0</c:v>
                </c:pt>
                <c:pt idx="4731">
                  <c:v>-11576.0</c:v>
                </c:pt>
                <c:pt idx="4732">
                  <c:v>-11586.0</c:v>
                </c:pt>
                <c:pt idx="4733">
                  <c:v>-11614.0</c:v>
                </c:pt>
                <c:pt idx="4734">
                  <c:v>-11582.0</c:v>
                </c:pt>
                <c:pt idx="4735">
                  <c:v>-11564.0</c:v>
                </c:pt>
                <c:pt idx="4736">
                  <c:v>-11554.0</c:v>
                </c:pt>
                <c:pt idx="4737">
                  <c:v>-11584.0</c:v>
                </c:pt>
                <c:pt idx="4738">
                  <c:v>-11658.0</c:v>
                </c:pt>
                <c:pt idx="4739">
                  <c:v>-11660.0</c:v>
                </c:pt>
                <c:pt idx="4740">
                  <c:v>-11710.0</c:v>
                </c:pt>
                <c:pt idx="4741">
                  <c:v>-11648.0</c:v>
                </c:pt>
                <c:pt idx="4742">
                  <c:v>-11714.0</c:v>
                </c:pt>
                <c:pt idx="4743">
                  <c:v>-11768.0</c:v>
                </c:pt>
                <c:pt idx="4744">
                  <c:v>-11840.0</c:v>
                </c:pt>
                <c:pt idx="4745">
                  <c:v>-11874.0</c:v>
                </c:pt>
                <c:pt idx="4746">
                  <c:v>-11842.0</c:v>
                </c:pt>
                <c:pt idx="4747">
                  <c:v>-11872.0</c:v>
                </c:pt>
                <c:pt idx="4748">
                  <c:v>-11936.0</c:v>
                </c:pt>
                <c:pt idx="4749">
                  <c:v>-11994.0</c:v>
                </c:pt>
                <c:pt idx="4750">
                  <c:v>-12088.0</c:v>
                </c:pt>
                <c:pt idx="4751">
                  <c:v>-12096.0</c:v>
                </c:pt>
                <c:pt idx="4752">
                  <c:v>-12028.0</c:v>
                </c:pt>
                <c:pt idx="4753">
                  <c:v>-11974.0</c:v>
                </c:pt>
                <c:pt idx="4754">
                  <c:v>-11900.0</c:v>
                </c:pt>
                <c:pt idx="4755">
                  <c:v>-11884.0</c:v>
                </c:pt>
                <c:pt idx="4756">
                  <c:v>-11832.0</c:v>
                </c:pt>
                <c:pt idx="4757">
                  <c:v>-11940.0</c:v>
                </c:pt>
                <c:pt idx="4758">
                  <c:v>-11954.0</c:v>
                </c:pt>
                <c:pt idx="4759">
                  <c:v>-11910.0</c:v>
                </c:pt>
                <c:pt idx="4760">
                  <c:v>-11936.0</c:v>
                </c:pt>
                <c:pt idx="4761">
                  <c:v>-11892.0</c:v>
                </c:pt>
                <c:pt idx="4762">
                  <c:v>-11826.0</c:v>
                </c:pt>
                <c:pt idx="4763">
                  <c:v>-11820.0</c:v>
                </c:pt>
                <c:pt idx="4764">
                  <c:v>-11764.0</c:v>
                </c:pt>
                <c:pt idx="4765">
                  <c:v>-11732.0</c:v>
                </c:pt>
                <c:pt idx="4766">
                  <c:v>-11758.0</c:v>
                </c:pt>
                <c:pt idx="4767">
                  <c:v>-11768.0</c:v>
                </c:pt>
                <c:pt idx="4768">
                  <c:v>-11716.0</c:v>
                </c:pt>
                <c:pt idx="4769">
                  <c:v>-11746.0</c:v>
                </c:pt>
                <c:pt idx="4770">
                  <c:v>-11706.0</c:v>
                </c:pt>
                <c:pt idx="4771">
                  <c:v>-11712.0</c:v>
                </c:pt>
                <c:pt idx="4772">
                  <c:v>-11652.0</c:v>
                </c:pt>
                <c:pt idx="4773">
                  <c:v>-11648.0</c:v>
                </c:pt>
                <c:pt idx="4774">
                  <c:v>-11594.0</c:v>
                </c:pt>
                <c:pt idx="4775">
                  <c:v>-11538.0</c:v>
                </c:pt>
                <c:pt idx="4776">
                  <c:v>-11536.0</c:v>
                </c:pt>
                <c:pt idx="4777">
                  <c:v>-11482.0</c:v>
                </c:pt>
                <c:pt idx="4778">
                  <c:v>-11440.0</c:v>
                </c:pt>
                <c:pt idx="4779">
                  <c:v>-11362.0</c:v>
                </c:pt>
                <c:pt idx="4780">
                  <c:v>-11358.0</c:v>
                </c:pt>
                <c:pt idx="4781">
                  <c:v>-11300.0</c:v>
                </c:pt>
                <c:pt idx="4782">
                  <c:v>-11242.0</c:v>
                </c:pt>
                <c:pt idx="4783">
                  <c:v>-11302.0</c:v>
                </c:pt>
                <c:pt idx="4784">
                  <c:v>-11330.0</c:v>
                </c:pt>
                <c:pt idx="4785">
                  <c:v>-11306.0</c:v>
                </c:pt>
                <c:pt idx="4786">
                  <c:v>-11436.0</c:v>
                </c:pt>
                <c:pt idx="4787">
                  <c:v>-11574.0</c:v>
                </c:pt>
                <c:pt idx="4788">
                  <c:v>-11584.0</c:v>
                </c:pt>
                <c:pt idx="4789">
                  <c:v>-11660.0</c:v>
                </c:pt>
                <c:pt idx="4790">
                  <c:v>-11694.0</c:v>
                </c:pt>
                <c:pt idx="4791">
                  <c:v>-11724.0</c:v>
                </c:pt>
                <c:pt idx="4792">
                  <c:v>-11756.0</c:v>
                </c:pt>
                <c:pt idx="4793">
                  <c:v>-11808.0</c:v>
                </c:pt>
                <c:pt idx="4794">
                  <c:v>-11878.0</c:v>
                </c:pt>
                <c:pt idx="4795">
                  <c:v>-11956.0</c:v>
                </c:pt>
                <c:pt idx="4796">
                  <c:v>-12088.0</c:v>
                </c:pt>
                <c:pt idx="4797">
                  <c:v>-12198.0</c:v>
                </c:pt>
                <c:pt idx="4798">
                  <c:v>-12314.0</c:v>
                </c:pt>
                <c:pt idx="4799">
                  <c:v>-12348.0</c:v>
                </c:pt>
                <c:pt idx="4800">
                  <c:v>-12348.0</c:v>
                </c:pt>
                <c:pt idx="4801">
                  <c:v>-12346.0</c:v>
                </c:pt>
                <c:pt idx="4802">
                  <c:v>-12352.0</c:v>
                </c:pt>
                <c:pt idx="4803">
                  <c:v>-12342.0</c:v>
                </c:pt>
                <c:pt idx="4804">
                  <c:v>-12328.0</c:v>
                </c:pt>
                <c:pt idx="4805">
                  <c:v>-12362.0</c:v>
                </c:pt>
                <c:pt idx="4806">
                  <c:v>-12388.0</c:v>
                </c:pt>
                <c:pt idx="4807">
                  <c:v>-12350.0</c:v>
                </c:pt>
                <c:pt idx="4808">
                  <c:v>-12350.0</c:v>
                </c:pt>
                <c:pt idx="4809">
                  <c:v>-12392.0</c:v>
                </c:pt>
                <c:pt idx="4810">
                  <c:v>-12468.0</c:v>
                </c:pt>
                <c:pt idx="4811">
                  <c:v>-12492.0</c:v>
                </c:pt>
                <c:pt idx="4812">
                  <c:v>-12408.0</c:v>
                </c:pt>
                <c:pt idx="4813">
                  <c:v>-12340.0</c:v>
                </c:pt>
                <c:pt idx="4814">
                  <c:v>-12388.0</c:v>
                </c:pt>
                <c:pt idx="4815">
                  <c:v>-12432.0</c:v>
                </c:pt>
                <c:pt idx="4816">
                  <c:v>-12480.0</c:v>
                </c:pt>
                <c:pt idx="4817">
                  <c:v>-12524.0</c:v>
                </c:pt>
                <c:pt idx="4818">
                  <c:v>-12580.0</c:v>
                </c:pt>
                <c:pt idx="4819">
                  <c:v>-12616.0</c:v>
                </c:pt>
                <c:pt idx="4820">
                  <c:v>-12670.0</c:v>
                </c:pt>
                <c:pt idx="4821">
                  <c:v>-12722.0</c:v>
                </c:pt>
                <c:pt idx="4822">
                  <c:v>-12776.0</c:v>
                </c:pt>
                <c:pt idx="4823">
                  <c:v>-12746.0</c:v>
                </c:pt>
                <c:pt idx="4824">
                  <c:v>-12792.0</c:v>
                </c:pt>
                <c:pt idx="4825">
                  <c:v>-12856.0</c:v>
                </c:pt>
                <c:pt idx="4826">
                  <c:v>-12834.0</c:v>
                </c:pt>
                <c:pt idx="4827">
                  <c:v>-12822.0</c:v>
                </c:pt>
                <c:pt idx="4828">
                  <c:v>-12812.0</c:v>
                </c:pt>
                <c:pt idx="4829">
                  <c:v>-12854.0</c:v>
                </c:pt>
                <c:pt idx="4830">
                  <c:v>-12910.0</c:v>
                </c:pt>
                <c:pt idx="4831">
                  <c:v>-12936.0</c:v>
                </c:pt>
                <c:pt idx="4832">
                  <c:v>-13072.0</c:v>
                </c:pt>
                <c:pt idx="4833">
                  <c:v>-13134.0</c:v>
                </c:pt>
                <c:pt idx="4834">
                  <c:v>-13108.0</c:v>
                </c:pt>
                <c:pt idx="4835">
                  <c:v>-13224.0</c:v>
                </c:pt>
                <c:pt idx="4836">
                  <c:v>-13348.0</c:v>
                </c:pt>
                <c:pt idx="4837">
                  <c:v>-13474.0</c:v>
                </c:pt>
                <c:pt idx="4838">
                  <c:v>-13616.0</c:v>
                </c:pt>
                <c:pt idx="4839">
                  <c:v>-13706.0</c:v>
                </c:pt>
                <c:pt idx="4840">
                  <c:v>-13726.0</c:v>
                </c:pt>
                <c:pt idx="4841">
                  <c:v>-13694.0</c:v>
                </c:pt>
                <c:pt idx="4842">
                  <c:v>-13648.0</c:v>
                </c:pt>
                <c:pt idx="4843">
                  <c:v>-13682.0</c:v>
                </c:pt>
                <c:pt idx="4844">
                  <c:v>-13726.0</c:v>
                </c:pt>
                <c:pt idx="4845">
                  <c:v>-13730.0</c:v>
                </c:pt>
                <c:pt idx="4846">
                  <c:v>-13752.0</c:v>
                </c:pt>
                <c:pt idx="4847">
                  <c:v>-13812.0</c:v>
                </c:pt>
                <c:pt idx="4848">
                  <c:v>-13782.0</c:v>
                </c:pt>
                <c:pt idx="4849">
                  <c:v>-13822.0</c:v>
                </c:pt>
                <c:pt idx="4850">
                  <c:v>-13920.0</c:v>
                </c:pt>
                <c:pt idx="4851">
                  <c:v>-14044.0</c:v>
                </c:pt>
                <c:pt idx="4852">
                  <c:v>-14044.0</c:v>
                </c:pt>
                <c:pt idx="4853">
                  <c:v>-14098.0</c:v>
                </c:pt>
                <c:pt idx="4854">
                  <c:v>-14102.0</c:v>
                </c:pt>
                <c:pt idx="4855">
                  <c:v>-14214.0</c:v>
                </c:pt>
                <c:pt idx="4856">
                  <c:v>-14288.0</c:v>
                </c:pt>
                <c:pt idx="4857">
                  <c:v>-14366.0</c:v>
                </c:pt>
                <c:pt idx="4858">
                  <c:v>-14434.0</c:v>
                </c:pt>
                <c:pt idx="4859">
                  <c:v>-14458.0</c:v>
                </c:pt>
                <c:pt idx="4860">
                  <c:v>-14480.0</c:v>
                </c:pt>
                <c:pt idx="4861">
                  <c:v>-14506.0</c:v>
                </c:pt>
                <c:pt idx="4862">
                  <c:v>-14602.0</c:v>
                </c:pt>
                <c:pt idx="4863">
                  <c:v>-14662.0</c:v>
                </c:pt>
                <c:pt idx="4864">
                  <c:v>-14680.0</c:v>
                </c:pt>
                <c:pt idx="4865">
                  <c:v>-14654.0</c:v>
                </c:pt>
                <c:pt idx="4866">
                  <c:v>-14722.0</c:v>
                </c:pt>
                <c:pt idx="4867">
                  <c:v>-14720.0</c:v>
                </c:pt>
                <c:pt idx="4868">
                  <c:v>-14772.0</c:v>
                </c:pt>
                <c:pt idx="4869">
                  <c:v>-14762.0</c:v>
                </c:pt>
                <c:pt idx="4870">
                  <c:v>-14854.0</c:v>
                </c:pt>
                <c:pt idx="4871">
                  <c:v>-14826.0</c:v>
                </c:pt>
                <c:pt idx="4872">
                  <c:v>-14970.0</c:v>
                </c:pt>
                <c:pt idx="4873">
                  <c:v>-15002.0</c:v>
                </c:pt>
                <c:pt idx="4874">
                  <c:v>-14996.0</c:v>
                </c:pt>
                <c:pt idx="4875">
                  <c:v>-15034.0</c:v>
                </c:pt>
                <c:pt idx="4876">
                  <c:v>-15040.0</c:v>
                </c:pt>
                <c:pt idx="4877">
                  <c:v>-15030.0</c:v>
                </c:pt>
                <c:pt idx="4878">
                  <c:v>-15138.0</c:v>
                </c:pt>
                <c:pt idx="4879">
                  <c:v>-15188.0</c:v>
                </c:pt>
                <c:pt idx="4880">
                  <c:v>-15234.0</c:v>
                </c:pt>
                <c:pt idx="4881">
                  <c:v>-15222.0</c:v>
                </c:pt>
                <c:pt idx="4882">
                  <c:v>-15274.0</c:v>
                </c:pt>
                <c:pt idx="4883">
                  <c:v>-15278.0</c:v>
                </c:pt>
                <c:pt idx="4884">
                  <c:v>-15388.0</c:v>
                </c:pt>
                <c:pt idx="4885">
                  <c:v>-15408.0</c:v>
                </c:pt>
                <c:pt idx="4886">
                  <c:v>-15456.0</c:v>
                </c:pt>
                <c:pt idx="4887">
                  <c:v>-15344.0</c:v>
                </c:pt>
                <c:pt idx="4888">
                  <c:v>-15308.0</c:v>
                </c:pt>
                <c:pt idx="4889">
                  <c:v>-15340.0</c:v>
                </c:pt>
                <c:pt idx="4890">
                  <c:v>-15400.0</c:v>
                </c:pt>
                <c:pt idx="4891">
                  <c:v>-15474.0</c:v>
                </c:pt>
                <c:pt idx="4892">
                  <c:v>-15512.0</c:v>
                </c:pt>
                <c:pt idx="4893">
                  <c:v>-15584.0</c:v>
                </c:pt>
                <c:pt idx="4894">
                  <c:v>-15638.0</c:v>
                </c:pt>
                <c:pt idx="4895">
                  <c:v>-15742.0</c:v>
                </c:pt>
                <c:pt idx="4896">
                  <c:v>-15832.0</c:v>
                </c:pt>
                <c:pt idx="4897">
                  <c:v>-15824.0</c:v>
                </c:pt>
                <c:pt idx="4898">
                  <c:v>-15988.0</c:v>
                </c:pt>
                <c:pt idx="4899">
                  <c:v>-16098.0</c:v>
                </c:pt>
                <c:pt idx="4900">
                  <c:v>-16146.0</c:v>
                </c:pt>
                <c:pt idx="4901">
                  <c:v>-16258.0</c:v>
                </c:pt>
                <c:pt idx="4902">
                  <c:v>-16340.0</c:v>
                </c:pt>
                <c:pt idx="4903">
                  <c:v>-16408.0</c:v>
                </c:pt>
                <c:pt idx="4904">
                  <c:v>-16474.0</c:v>
                </c:pt>
                <c:pt idx="4905">
                  <c:v>-16480.0</c:v>
                </c:pt>
                <c:pt idx="4906">
                  <c:v>-16544.0</c:v>
                </c:pt>
                <c:pt idx="4907">
                  <c:v>-16590.0</c:v>
                </c:pt>
                <c:pt idx="4908">
                  <c:v>-16648.0</c:v>
                </c:pt>
                <c:pt idx="4909">
                  <c:v>-16664.0</c:v>
                </c:pt>
                <c:pt idx="4910">
                  <c:v>-16654.0</c:v>
                </c:pt>
                <c:pt idx="4911">
                  <c:v>-16648.0</c:v>
                </c:pt>
                <c:pt idx="4912">
                  <c:v>-16666.0</c:v>
                </c:pt>
                <c:pt idx="4913">
                  <c:v>-16702.0</c:v>
                </c:pt>
                <c:pt idx="4914">
                  <c:v>-16736.0</c:v>
                </c:pt>
                <c:pt idx="4915">
                  <c:v>-16774.0</c:v>
                </c:pt>
                <c:pt idx="4916">
                  <c:v>-16674.0</c:v>
                </c:pt>
                <c:pt idx="4917">
                  <c:v>-16674.0</c:v>
                </c:pt>
                <c:pt idx="4918">
                  <c:v>-16700.0</c:v>
                </c:pt>
                <c:pt idx="4919">
                  <c:v>-16738.0</c:v>
                </c:pt>
                <c:pt idx="4920">
                  <c:v>-16682.0</c:v>
                </c:pt>
                <c:pt idx="4921">
                  <c:v>-16692.0</c:v>
                </c:pt>
                <c:pt idx="4922">
                  <c:v>-16660.0</c:v>
                </c:pt>
                <c:pt idx="4923">
                  <c:v>-16672.0</c:v>
                </c:pt>
                <c:pt idx="4924">
                  <c:v>-16686.0</c:v>
                </c:pt>
                <c:pt idx="4925">
                  <c:v>-16684.0</c:v>
                </c:pt>
                <c:pt idx="4926">
                  <c:v>-16778.0</c:v>
                </c:pt>
                <c:pt idx="4927">
                  <c:v>-16872.0</c:v>
                </c:pt>
                <c:pt idx="4928">
                  <c:v>-16986.0</c:v>
                </c:pt>
                <c:pt idx="4929">
                  <c:v>-17088.0</c:v>
                </c:pt>
                <c:pt idx="4930">
                  <c:v>-17122.0</c:v>
                </c:pt>
                <c:pt idx="4931">
                  <c:v>-17174.0</c:v>
                </c:pt>
                <c:pt idx="4932">
                  <c:v>-17200.0</c:v>
                </c:pt>
                <c:pt idx="4933">
                  <c:v>-17158.0</c:v>
                </c:pt>
                <c:pt idx="4934">
                  <c:v>-17072.0</c:v>
                </c:pt>
                <c:pt idx="4935">
                  <c:v>-16928.0</c:v>
                </c:pt>
                <c:pt idx="4936">
                  <c:v>-16906.0</c:v>
                </c:pt>
                <c:pt idx="4937">
                  <c:v>-16948.0</c:v>
                </c:pt>
                <c:pt idx="4938">
                  <c:v>-16996.0</c:v>
                </c:pt>
                <c:pt idx="4939">
                  <c:v>-16942.0</c:v>
                </c:pt>
                <c:pt idx="4940">
                  <c:v>-16920.0</c:v>
                </c:pt>
                <c:pt idx="4941">
                  <c:v>-16912.0</c:v>
                </c:pt>
                <c:pt idx="4942">
                  <c:v>-16890.0</c:v>
                </c:pt>
                <c:pt idx="4943">
                  <c:v>-16926.0</c:v>
                </c:pt>
                <c:pt idx="4944">
                  <c:v>-16900.0</c:v>
                </c:pt>
                <c:pt idx="4945">
                  <c:v>-16886.0</c:v>
                </c:pt>
                <c:pt idx="4946">
                  <c:v>-16974.0</c:v>
                </c:pt>
                <c:pt idx="4947">
                  <c:v>-17058.0</c:v>
                </c:pt>
                <c:pt idx="4948">
                  <c:v>-17066.0</c:v>
                </c:pt>
                <c:pt idx="4949">
                  <c:v>-17088.0</c:v>
                </c:pt>
                <c:pt idx="4950">
                  <c:v>-17076.0</c:v>
                </c:pt>
                <c:pt idx="4951">
                  <c:v>-17108.0</c:v>
                </c:pt>
                <c:pt idx="4952">
                  <c:v>-17136.0</c:v>
                </c:pt>
                <c:pt idx="4953">
                  <c:v>-17104.0</c:v>
                </c:pt>
                <c:pt idx="4954">
                  <c:v>-17090.0</c:v>
                </c:pt>
                <c:pt idx="4955">
                  <c:v>-17084.0</c:v>
                </c:pt>
                <c:pt idx="4956">
                  <c:v>-17132.0</c:v>
                </c:pt>
                <c:pt idx="4957">
                  <c:v>-17202.0</c:v>
                </c:pt>
                <c:pt idx="4958">
                  <c:v>-17336.0</c:v>
                </c:pt>
                <c:pt idx="4959">
                  <c:v>-17470.0</c:v>
                </c:pt>
                <c:pt idx="4960">
                  <c:v>-17604.0</c:v>
                </c:pt>
                <c:pt idx="4961">
                  <c:v>-17664.0</c:v>
                </c:pt>
                <c:pt idx="4962">
                  <c:v>-17634.0</c:v>
                </c:pt>
                <c:pt idx="4963">
                  <c:v>-17702.0</c:v>
                </c:pt>
                <c:pt idx="4964">
                  <c:v>-17724.0</c:v>
                </c:pt>
                <c:pt idx="4965">
                  <c:v>-17674.0</c:v>
                </c:pt>
                <c:pt idx="4966">
                  <c:v>-17800.0</c:v>
                </c:pt>
                <c:pt idx="4967">
                  <c:v>-17818.0</c:v>
                </c:pt>
                <c:pt idx="4968">
                  <c:v>-17856.0</c:v>
                </c:pt>
                <c:pt idx="4969">
                  <c:v>-17958.0</c:v>
                </c:pt>
                <c:pt idx="4970">
                  <c:v>-18018.0</c:v>
                </c:pt>
                <c:pt idx="4971">
                  <c:v>-17974.0</c:v>
                </c:pt>
                <c:pt idx="4972">
                  <c:v>-17916.0</c:v>
                </c:pt>
                <c:pt idx="4973">
                  <c:v>-17926.0</c:v>
                </c:pt>
                <c:pt idx="4974">
                  <c:v>-18022.0</c:v>
                </c:pt>
                <c:pt idx="4975">
                  <c:v>-17984.0</c:v>
                </c:pt>
                <c:pt idx="4976">
                  <c:v>-17890.0</c:v>
                </c:pt>
                <c:pt idx="4977">
                  <c:v>-17934.0</c:v>
                </c:pt>
                <c:pt idx="4978">
                  <c:v>-17986.0</c:v>
                </c:pt>
                <c:pt idx="4979">
                  <c:v>-18008.0</c:v>
                </c:pt>
                <c:pt idx="4980">
                  <c:v>-18104.0</c:v>
                </c:pt>
                <c:pt idx="4981">
                  <c:v>-18086.0</c:v>
                </c:pt>
                <c:pt idx="4982">
                  <c:v>-18070.0</c:v>
                </c:pt>
                <c:pt idx="4983">
                  <c:v>-18022.0</c:v>
                </c:pt>
                <c:pt idx="4984">
                  <c:v>-17946.0</c:v>
                </c:pt>
                <c:pt idx="4985">
                  <c:v>-17948.0</c:v>
                </c:pt>
                <c:pt idx="4986">
                  <c:v>-17886.0</c:v>
                </c:pt>
                <c:pt idx="4987">
                  <c:v>-17950.0</c:v>
                </c:pt>
                <c:pt idx="4988">
                  <c:v>-17958.0</c:v>
                </c:pt>
                <c:pt idx="4989">
                  <c:v>-18016.0</c:v>
                </c:pt>
                <c:pt idx="4990">
                  <c:v>-18086.0</c:v>
                </c:pt>
                <c:pt idx="4991">
                  <c:v>-18244.0</c:v>
                </c:pt>
                <c:pt idx="4992">
                  <c:v>-18356.0</c:v>
                </c:pt>
                <c:pt idx="4993">
                  <c:v>-18504.0</c:v>
                </c:pt>
                <c:pt idx="4994">
                  <c:v>-18604.0</c:v>
                </c:pt>
                <c:pt idx="4995">
                  <c:v>-18690.0</c:v>
                </c:pt>
                <c:pt idx="4996">
                  <c:v>-18802.0</c:v>
                </c:pt>
                <c:pt idx="4997">
                  <c:v>-18850.0</c:v>
                </c:pt>
                <c:pt idx="4998">
                  <c:v>-18780.0</c:v>
                </c:pt>
                <c:pt idx="4999">
                  <c:v>-18718.0</c:v>
                </c:pt>
                <c:pt idx="5000">
                  <c:v>-18718.0</c:v>
                </c:pt>
                <c:pt idx="5001">
                  <c:v>-18736.0</c:v>
                </c:pt>
                <c:pt idx="5002">
                  <c:v>-18788.0</c:v>
                </c:pt>
                <c:pt idx="5003">
                  <c:v>-18804.0</c:v>
                </c:pt>
                <c:pt idx="5004">
                  <c:v>-18854.0</c:v>
                </c:pt>
                <c:pt idx="5005">
                  <c:v>-18854.0</c:v>
                </c:pt>
                <c:pt idx="5006">
                  <c:v>-18880.0</c:v>
                </c:pt>
                <c:pt idx="5007">
                  <c:v>-18894.0</c:v>
                </c:pt>
                <c:pt idx="5008">
                  <c:v>-18918.0</c:v>
                </c:pt>
                <c:pt idx="5009">
                  <c:v>-18884.0</c:v>
                </c:pt>
                <c:pt idx="5010">
                  <c:v>-18938.0</c:v>
                </c:pt>
                <c:pt idx="5011">
                  <c:v>-18886.0</c:v>
                </c:pt>
                <c:pt idx="5012">
                  <c:v>-18882.0</c:v>
                </c:pt>
                <c:pt idx="5013">
                  <c:v>-18944.0</c:v>
                </c:pt>
                <c:pt idx="5014">
                  <c:v>-19046.0</c:v>
                </c:pt>
                <c:pt idx="5015">
                  <c:v>-19172.0</c:v>
                </c:pt>
                <c:pt idx="5016">
                  <c:v>-19260.0</c:v>
                </c:pt>
                <c:pt idx="5017">
                  <c:v>-19328.0</c:v>
                </c:pt>
                <c:pt idx="5018">
                  <c:v>-19254.0</c:v>
                </c:pt>
                <c:pt idx="5019">
                  <c:v>-19270.0</c:v>
                </c:pt>
                <c:pt idx="5020">
                  <c:v>-19300.0</c:v>
                </c:pt>
                <c:pt idx="5021">
                  <c:v>-19282.0</c:v>
                </c:pt>
                <c:pt idx="5022">
                  <c:v>-19198.0</c:v>
                </c:pt>
                <c:pt idx="5023">
                  <c:v>-19114.0</c:v>
                </c:pt>
                <c:pt idx="5024">
                  <c:v>-19074.0</c:v>
                </c:pt>
                <c:pt idx="5025">
                  <c:v>-18986.0</c:v>
                </c:pt>
                <c:pt idx="5026">
                  <c:v>-19008.0</c:v>
                </c:pt>
                <c:pt idx="5027">
                  <c:v>-18932.0</c:v>
                </c:pt>
                <c:pt idx="5028">
                  <c:v>-18928.0</c:v>
                </c:pt>
                <c:pt idx="5029">
                  <c:v>-18880.0</c:v>
                </c:pt>
                <c:pt idx="5030">
                  <c:v>-18962.0</c:v>
                </c:pt>
                <c:pt idx="5031">
                  <c:v>-19072.0</c:v>
                </c:pt>
                <c:pt idx="5032">
                  <c:v>-19238.0</c:v>
                </c:pt>
                <c:pt idx="5033">
                  <c:v>-19394.0</c:v>
                </c:pt>
                <c:pt idx="5034">
                  <c:v>-19466.0</c:v>
                </c:pt>
                <c:pt idx="5035">
                  <c:v>-19486.0</c:v>
                </c:pt>
                <c:pt idx="5036">
                  <c:v>-19594.0</c:v>
                </c:pt>
                <c:pt idx="5037">
                  <c:v>-19752.0</c:v>
                </c:pt>
                <c:pt idx="5038">
                  <c:v>-19852.0</c:v>
                </c:pt>
                <c:pt idx="5039">
                  <c:v>-20010.0</c:v>
                </c:pt>
                <c:pt idx="5040">
                  <c:v>-20122.0</c:v>
                </c:pt>
                <c:pt idx="5041">
                  <c:v>-20248.0</c:v>
                </c:pt>
                <c:pt idx="5042">
                  <c:v>-20246.0</c:v>
                </c:pt>
                <c:pt idx="5043">
                  <c:v>-20286.0</c:v>
                </c:pt>
                <c:pt idx="5044">
                  <c:v>-20368.0</c:v>
                </c:pt>
                <c:pt idx="5045">
                  <c:v>-20456.0</c:v>
                </c:pt>
                <c:pt idx="5046">
                  <c:v>-20574.0</c:v>
                </c:pt>
                <c:pt idx="5047">
                  <c:v>-20628.0</c:v>
                </c:pt>
                <c:pt idx="5048">
                  <c:v>-20666.0</c:v>
                </c:pt>
                <c:pt idx="5049">
                  <c:v>-20696.0</c:v>
                </c:pt>
                <c:pt idx="5050">
                  <c:v>-20800.0</c:v>
                </c:pt>
                <c:pt idx="5051">
                  <c:v>-20824.0</c:v>
                </c:pt>
                <c:pt idx="5052">
                  <c:v>-20828.0</c:v>
                </c:pt>
                <c:pt idx="5053">
                  <c:v>-20822.0</c:v>
                </c:pt>
                <c:pt idx="5054">
                  <c:v>-20698.0</c:v>
                </c:pt>
                <c:pt idx="5055">
                  <c:v>-20572.0</c:v>
                </c:pt>
                <c:pt idx="5056">
                  <c:v>-20680.0</c:v>
                </c:pt>
                <c:pt idx="5057">
                  <c:v>-20720.0</c:v>
                </c:pt>
                <c:pt idx="5058">
                  <c:v>-20828.0</c:v>
                </c:pt>
                <c:pt idx="5059">
                  <c:v>-20930.0</c:v>
                </c:pt>
                <c:pt idx="5060">
                  <c:v>-20874.0</c:v>
                </c:pt>
                <c:pt idx="5061">
                  <c:v>-20814.0</c:v>
                </c:pt>
                <c:pt idx="5062">
                  <c:v>-20810.0</c:v>
                </c:pt>
                <c:pt idx="5063">
                  <c:v>-20832.0</c:v>
                </c:pt>
                <c:pt idx="5064">
                  <c:v>-20926.0</c:v>
                </c:pt>
                <c:pt idx="5065">
                  <c:v>-20956.0</c:v>
                </c:pt>
                <c:pt idx="5066">
                  <c:v>-20962.0</c:v>
                </c:pt>
                <c:pt idx="5067">
                  <c:v>-20954.0</c:v>
                </c:pt>
                <c:pt idx="5068">
                  <c:v>-21064.0</c:v>
                </c:pt>
                <c:pt idx="5069">
                  <c:v>-21142.0</c:v>
                </c:pt>
                <c:pt idx="5070">
                  <c:v>-21254.0</c:v>
                </c:pt>
                <c:pt idx="5071">
                  <c:v>-21354.0</c:v>
                </c:pt>
                <c:pt idx="5072">
                  <c:v>-21388.0</c:v>
                </c:pt>
                <c:pt idx="5073">
                  <c:v>-21346.0</c:v>
                </c:pt>
                <c:pt idx="5074">
                  <c:v>-21432.0</c:v>
                </c:pt>
                <c:pt idx="5075">
                  <c:v>-21520.0</c:v>
                </c:pt>
                <c:pt idx="5076">
                  <c:v>-21598.0</c:v>
                </c:pt>
                <c:pt idx="5077">
                  <c:v>-21678.0</c:v>
                </c:pt>
                <c:pt idx="5078">
                  <c:v>-21742.0</c:v>
                </c:pt>
                <c:pt idx="5079">
                  <c:v>-21808.0</c:v>
                </c:pt>
                <c:pt idx="5080">
                  <c:v>-21868.0</c:v>
                </c:pt>
                <c:pt idx="5081">
                  <c:v>-21958.0</c:v>
                </c:pt>
                <c:pt idx="5082">
                  <c:v>-22048.0</c:v>
                </c:pt>
                <c:pt idx="5083">
                  <c:v>-22114.0</c:v>
                </c:pt>
                <c:pt idx="5084">
                  <c:v>-22218.0</c:v>
                </c:pt>
                <c:pt idx="5085">
                  <c:v>-22270.0</c:v>
                </c:pt>
                <c:pt idx="5086">
                  <c:v>-22252.0</c:v>
                </c:pt>
                <c:pt idx="5087">
                  <c:v>-22266.0</c:v>
                </c:pt>
                <c:pt idx="5088">
                  <c:v>-22230.0</c:v>
                </c:pt>
                <c:pt idx="5089">
                  <c:v>-22154.0</c:v>
                </c:pt>
                <c:pt idx="5090">
                  <c:v>-22190.0</c:v>
                </c:pt>
                <c:pt idx="5091">
                  <c:v>-22164.0</c:v>
                </c:pt>
                <c:pt idx="5092">
                  <c:v>-22344.0</c:v>
                </c:pt>
                <c:pt idx="5093">
                  <c:v>-22384.0</c:v>
                </c:pt>
                <c:pt idx="5094">
                  <c:v>-22522.0</c:v>
                </c:pt>
                <c:pt idx="5095">
                  <c:v>-22612.0</c:v>
                </c:pt>
                <c:pt idx="5096">
                  <c:v>-22686.0</c:v>
                </c:pt>
                <c:pt idx="5097">
                  <c:v>-22728.0</c:v>
                </c:pt>
                <c:pt idx="5098">
                  <c:v>-22836.0</c:v>
                </c:pt>
                <c:pt idx="5099">
                  <c:v>-22964.0</c:v>
                </c:pt>
                <c:pt idx="5100">
                  <c:v>-23116.0</c:v>
                </c:pt>
                <c:pt idx="5101">
                  <c:v>-23246.0</c:v>
                </c:pt>
                <c:pt idx="5102">
                  <c:v>-23382.0</c:v>
                </c:pt>
                <c:pt idx="5103">
                  <c:v>-23522.0</c:v>
                </c:pt>
                <c:pt idx="5104">
                  <c:v>-23660.0</c:v>
                </c:pt>
                <c:pt idx="5105">
                  <c:v>-23616.0</c:v>
                </c:pt>
                <c:pt idx="5106">
                  <c:v>-23612.0</c:v>
                </c:pt>
                <c:pt idx="5107">
                  <c:v>-23570.0</c:v>
                </c:pt>
                <c:pt idx="5108">
                  <c:v>-23516.0</c:v>
                </c:pt>
                <c:pt idx="5109">
                  <c:v>-23436.0</c:v>
                </c:pt>
                <c:pt idx="5110">
                  <c:v>-23514.0</c:v>
                </c:pt>
                <c:pt idx="5111">
                  <c:v>-23576.0</c:v>
                </c:pt>
                <c:pt idx="5112">
                  <c:v>-23666.0</c:v>
                </c:pt>
                <c:pt idx="5113">
                  <c:v>-23796.0</c:v>
                </c:pt>
                <c:pt idx="5114">
                  <c:v>-23856.0</c:v>
                </c:pt>
                <c:pt idx="5115">
                  <c:v>-23862.0</c:v>
                </c:pt>
                <c:pt idx="5116">
                  <c:v>-23844.0</c:v>
                </c:pt>
                <c:pt idx="5117">
                  <c:v>-23920.0</c:v>
                </c:pt>
                <c:pt idx="5118">
                  <c:v>-24018.0</c:v>
                </c:pt>
                <c:pt idx="5119">
                  <c:v>-24126.0</c:v>
                </c:pt>
                <c:pt idx="5120">
                  <c:v>-24134.0</c:v>
                </c:pt>
                <c:pt idx="5121">
                  <c:v>-24202.0</c:v>
                </c:pt>
                <c:pt idx="5122">
                  <c:v>-24190.0</c:v>
                </c:pt>
                <c:pt idx="5123">
                  <c:v>-24200.0</c:v>
                </c:pt>
                <c:pt idx="5124">
                  <c:v>-24134.0</c:v>
                </c:pt>
                <c:pt idx="5125">
                  <c:v>-24122.0</c:v>
                </c:pt>
                <c:pt idx="5126">
                  <c:v>-24232.0</c:v>
                </c:pt>
                <c:pt idx="5127">
                  <c:v>-24352.0</c:v>
                </c:pt>
                <c:pt idx="5128">
                  <c:v>-24382.0</c:v>
                </c:pt>
                <c:pt idx="5129">
                  <c:v>-24416.0</c:v>
                </c:pt>
                <c:pt idx="5130">
                  <c:v>-24412.0</c:v>
                </c:pt>
                <c:pt idx="5131">
                  <c:v>-24474.0</c:v>
                </c:pt>
                <c:pt idx="5132">
                  <c:v>-24532.0</c:v>
                </c:pt>
                <c:pt idx="5133">
                  <c:v>-24592.0</c:v>
                </c:pt>
                <c:pt idx="5134">
                  <c:v>-24604.0</c:v>
                </c:pt>
                <c:pt idx="5135">
                  <c:v>-24616.0</c:v>
                </c:pt>
                <c:pt idx="5136">
                  <c:v>-24718.0</c:v>
                </c:pt>
                <c:pt idx="5137">
                  <c:v>-24800.0</c:v>
                </c:pt>
                <c:pt idx="5138">
                  <c:v>-24790.0</c:v>
                </c:pt>
                <c:pt idx="5139">
                  <c:v>-24720.0</c:v>
                </c:pt>
                <c:pt idx="5140">
                  <c:v>-24664.0</c:v>
                </c:pt>
                <c:pt idx="5141">
                  <c:v>-24696.0</c:v>
                </c:pt>
                <c:pt idx="5142">
                  <c:v>-24748.0</c:v>
                </c:pt>
                <c:pt idx="5143">
                  <c:v>-24688.0</c:v>
                </c:pt>
                <c:pt idx="5144">
                  <c:v>-24714.0</c:v>
                </c:pt>
                <c:pt idx="5145">
                  <c:v>-24704.0</c:v>
                </c:pt>
                <c:pt idx="5146">
                  <c:v>-24708.0</c:v>
                </c:pt>
                <c:pt idx="5147">
                  <c:v>-24622.0</c:v>
                </c:pt>
                <c:pt idx="5148">
                  <c:v>-24634.0</c:v>
                </c:pt>
                <c:pt idx="5149">
                  <c:v>-24658.0</c:v>
                </c:pt>
                <c:pt idx="5150">
                  <c:v>-24616.0</c:v>
                </c:pt>
                <c:pt idx="5151">
                  <c:v>-24648.0</c:v>
                </c:pt>
                <c:pt idx="5152">
                  <c:v>-24694.0</c:v>
                </c:pt>
                <c:pt idx="5153">
                  <c:v>-24680.0</c:v>
                </c:pt>
                <c:pt idx="5154">
                  <c:v>-24668.0</c:v>
                </c:pt>
                <c:pt idx="5155">
                  <c:v>-24788.0</c:v>
                </c:pt>
                <c:pt idx="5156">
                  <c:v>-24882.0</c:v>
                </c:pt>
                <c:pt idx="5157">
                  <c:v>-24926.0</c:v>
                </c:pt>
                <c:pt idx="5158">
                  <c:v>-25028.0</c:v>
                </c:pt>
                <c:pt idx="5159">
                  <c:v>-25128.0</c:v>
                </c:pt>
                <c:pt idx="5160">
                  <c:v>-25160.0</c:v>
                </c:pt>
                <c:pt idx="5161">
                  <c:v>-25264.0</c:v>
                </c:pt>
                <c:pt idx="5162">
                  <c:v>-25282.0</c:v>
                </c:pt>
                <c:pt idx="5163">
                  <c:v>-25224.0</c:v>
                </c:pt>
                <c:pt idx="5164">
                  <c:v>-25202.0</c:v>
                </c:pt>
                <c:pt idx="5165">
                  <c:v>-25224.0</c:v>
                </c:pt>
                <c:pt idx="5166">
                  <c:v>-25246.0</c:v>
                </c:pt>
                <c:pt idx="5167">
                  <c:v>-25290.0</c:v>
                </c:pt>
                <c:pt idx="5168">
                  <c:v>-25284.0</c:v>
                </c:pt>
                <c:pt idx="5169">
                  <c:v>-25274.0</c:v>
                </c:pt>
                <c:pt idx="5170">
                  <c:v>-25220.0</c:v>
                </c:pt>
                <c:pt idx="5171">
                  <c:v>-25196.0</c:v>
                </c:pt>
                <c:pt idx="5172">
                  <c:v>-25194.0</c:v>
                </c:pt>
                <c:pt idx="5173">
                  <c:v>-25162.0</c:v>
                </c:pt>
                <c:pt idx="5174">
                  <c:v>-25146.0</c:v>
                </c:pt>
                <c:pt idx="5175">
                  <c:v>-25178.0</c:v>
                </c:pt>
                <c:pt idx="5176">
                  <c:v>-25228.0</c:v>
                </c:pt>
                <c:pt idx="5177">
                  <c:v>-25250.0</c:v>
                </c:pt>
                <c:pt idx="5178">
                  <c:v>-25162.0</c:v>
                </c:pt>
                <c:pt idx="5179">
                  <c:v>-25112.0</c:v>
                </c:pt>
                <c:pt idx="5180">
                  <c:v>-25088.0</c:v>
                </c:pt>
                <c:pt idx="5181">
                  <c:v>-25004.0</c:v>
                </c:pt>
                <c:pt idx="5182">
                  <c:v>-25054.0</c:v>
                </c:pt>
                <c:pt idx="5183">
                  <c:v>-25044.0</c:v>
                </c:pt>
                <c:pt idx="5184">
                  <c:v>-25008.0</c:v>
                </c:pt>
                <c:pt idx="5185">
                  <c:v>-24992.0</c:v>
                </c:pt>
                <c:pt idx="5186">
                  <c:v>-24948.0</c:v>
                </c:pt>
                <c:pt idx="5187">
                  <c:v>-24892.0</c:v>
                </c:pt>
                <c:pt idx="5188">
                  <c:v>-24858.0</c:v>
                </c:pt>
                <c:pt idx="5189">
                  <c:v>-24788.0</c:v>
                </c:pt>
                <c:pt idx="5190">
                  <c:v>-24674.0</c:v>
                </c:pt>
                <c:pt idx="5191">
                  <c:v>-24620.0</c:v>
                </c:pt>
                <c:pt idx="5192">
                  <c:v>-24552.0</c:v>
                </c:pt>
                <c:pt idx="5193">
                  <c:v>-24632.0</c:v>
                </c:pt>
                <c:pt idx="5194">
                  <c:v>-24672.0</c:v>
                </c:pt>
                <c:pt idx="5195">
                  <c:v>-24676.0</c:v>
                </c:pt>
                <c:pt idx="5196">
                  <c:v>-24730.0</c:v>
                </c:pt>
                <c:pt idx="5197">
                  <c:v>-24800.0</c:v>
                </c:pt>
                <c:pt idx="5198">
                  <c:v>-24788.0</c:v>
                </c:pt>
                <c:pt idx="5199">
                  <c:v>-24730.0</c:v>
                </c:pt>
                <c:pt idx="5200">
                  <c:v>-24740.0</c:v>
                </c:pt>
                <c:pt idx="5201">
                  <c:v>-24842.0</c:v>
                </c:pt>
                <c:pt idx="5202">
                  <c:v>-24896.0</c:v>
                </c:pt>
                <c:pt idx="5203">
                  <c:v>-24956.0</c:v>
                </c:pt>
                <c:pt idx="5204">
                  <c:v>-25002.0</c:v>
                </c:pt>
                <c:pt idx="5205">
                  <c:v>-25126.0</c:v>
                </c:pt>
                <c:pt idx="5206">
                  <c:v>-25238.0</c:v>
                </c:pt>
                <c:pt idx="5207">
                  <c:v>-25156.0</c:v>
                </c:pt>
                <c:pt idx="5208">
                  <c:v>-25238.0</c:v>
                </c:pt>
                <c:pt idx="5209">
                  <c:v>-25316.0</c:v>
                </c:pt>
                <c:pt idx="5210">
                  <c:v>-25316.0</c:v>
                </c:pt>
                <c:pt idx="5211">
                  <c:v>-25280.0</c:v>
                </c:pt>
                <c:pt idx="5212">
                  <c:v>-25272.0</c:v>
                </c:pt>
                <c:pt idx="5213">
                  <c:v>-25278.0</c:v>
                </c:pt>
                <c:pt idx="5214">
                  <c:v>-25324.0</c:v>
                </c:pt>
                <c:pt idx="5215">
                  <c:v>-25450.0</c:v>
                </c:pt>
                <c:pt idx="5216">
                  <c:v>-25566.0</c:v>
                </c:pt>
                <c:pt idx="5217">
                  <c:v>-25610.0</c:v>
                </c:pt>
                <c:pt idx="5218">
                  <c:v>-25750.0</c:v>
                </c:pt>
                <c:pt idx="5219">
                  <c:v>-25836.0</c:v>
                </c:pt>
                <c:pt idx="5220">
                  <c:v>-25990.0</c:v>
                </c:pt>
                <c:pt idx="5221">
                  <c:v>-26112.0</c:v>
                </c:pt>
                <c:pt idx="5222">
                  <c:v>-26108.0</c:v>
                </c:pt>
                <c:pt idx="5223">
                  <c:v>-26126.0</c:v>
                </c:pt>
                <c:pt idx="5224">
                  <c:v>-26192.0</c:v>
                </c:pt>
                <c:pt idx="5225">
                  <c:v>-26252.0</c:v>
                </c:pt>
                <c:pt idx="5226">
                  <c:v>-26326.0</c:v>
                </c:pt>
                <c:pt idx="5227">
                  <c:v>-26346.0</c:v>
                </c:pt>
                <c:pt idx="5228">
                  <c:v>-26420.0</c:v>
                </c:pt>
                <c:pt idx="5229">
                  <c:v>-26436.0</c:v>
                </c:pt>
                <c:pt idx="5230">
                  <c:v>-26506.0</c:v>
                </c:pt>
                <c:pt idx="5231">
                  <c:v>-26560.0</c:v>
                </c:pt>
                <c:pt idx="5232">
                  <c:v>-26490.0</c:v>
                </c:pt>
                <c:pt idx="5233">
                  <c:v>-26458.0</c:v>
                </c:pt>
                <c:pt idx="5234">
                  <c:v>-26420.0</c:v>
                </c:pt>
                <c:pt idx="5235">
                  <c:v>-26526.0</c:v>
                </c:pt>
                <c:pt idx="5236">
                  <c:v>-26682.0</c:v>
                </c:pt>
                <c:pt idx="5237">
                  <c:v>-26748.0</c:v>
                </c:pt>
                <c:pt idx="5238">
                  <c:v>-26764.0</c:v>
                </c:pt>
                <c:pt idx="5239">
                  <c:v>-26840.0</c:v>
                </c:pt>
                <c:pt idx="5240">
                  <c:v>-26890.0</c:v>
                </c:pt>
                <c:pt idx="5241">
                  <c:v>-27004.0</c:v>
                </c:pt>
                <c:pt idx="5242">
                  <c:v>-27092.0</c:v>
                </c:pt>
                <c:pt idx="5243">
                  <c:v>-27132.0</c:v>
                </c:pt>
                <c:pt idx="5244">
                  <c:v>-27238.0</c:v>
                </c:pt>
                <c:pt idx="5245">
                  <c:v>-27226.0</c:v>
                </c:pt>
                <c:pt idx="5246">
                  <c:v>-27178.0</c:v>
                </c:pt>
                <c:pt idx="5247">
                  <c:v>-27132.0</c:v>
                </c:pt>
                <c:pt idx="5248">
                  <c:v>-27120.0</c:v>
                </c:pt>
                <c:pt idx="5249">
                  <c:v>-27056.0</c:v>
                </c:pt>
                <c:pt idx="5250">
                  <c:v>-26988.0</c:v>
                </c:pt>
                <c:pt idx="5251">
                  <c:v>-26882.0</c:v>
                </c:pt>
                <c:pt idx="5252">
                  <c:v>-26896.0</c:v>
                </c:pt>
                <c:pt idx="5253">
                  <c:v>-26974.0</c:v>
                </c:pt>
                <c:pt idx="5254">
                  <c:v>-27094.0</c:v>
                </c:pt>
                <c:pt idx="5255">
                  <c:v>-27184.0</c:v>
                </c:pt>
                <c:pt idx="5256">
                  <c:v>-27306.0</c:v>
                </c:pt>
                <c:pt idx="5257">
                  <c:v>-27414.0</c:v>
                </c:pt>
                <c:pt idx="5258">
                  <c:v>-27474.0</c:v>
                </c:pt>
                <c:pt idx="5259">
                  <c:v>-27436.0</c:v>
                </c:pt>
                <c:pt idx="5260">
                  <c:v>-27454.0</c:v>
                </c:pt>
                <c:pt idx="5261">
                  <c:v>-27396.0</c:v>
                </c:pt>
                <c:pt idx="5262">
                  <c:v>-27396.0</c:v>
                </c:pt>
                <c:pt idx="5263">
                  <c:v>-27452.0</c:v>
                </c:pt>
                <c:pt idx="5264">
                  <c:v>-27468.0</c:v>
                </c:pt>
                <c:pt idx="5265">
                  <c:v>-27526.0</c:v>
                </c:pt>
                <c:pt idx="5266">
                  <c:v>-27556.0</c:v>
                </c:pt>
                <c:pt idx="5267">
                  <c:v>-27584.0</c:v>
                </c:pt>
                <c:pt idx="5268">
                  <c:v>-27612.0</c:v>
                </c:pt>
                <c:pt idx="5269">
                  <c:v>-27696.0</c:v>
                </c:pt>
                <c:pt idx="5270">
                  <c:v>-27808.0</c:v>
                </c:pt>
                <c:pt idx="5271">
                  <c:v>-27844.0</c:v>
                </c:pt>
                <c:pt idx="5272">
                  <c:v>-27780.0</c:v>
                </c:pt>
                <c:pt idx="5273">
                  <c:v>-27700.0</c:v>
                </c:pt>
                <c:pt idx="5274">
                  <c:v>-27650.0</c:v>
                </c:pt>
                <c:pt idx="5275">
                  <c:v>-27614.0</c:v>
                </c:pt>
                <c:pt idx="5276">
                  <c:v>-27744.0</c:v>
                </c:pt>
                <c:pt idx="5277">
                  <c:v>-27726.0</c:v>
                </c:pt>
                <c:pt idx="5278">
                  <c:v>-27696.0</c:v>
                </c:pt>
                <c:pt idx="5279">
                  <c:v>-27680.0</c:v>
                </c:pt>
                <c:pt idx="5280">
                  <c:v>-27710.0</c:v>
                </c:pt>
                <c:pt idx="5281">
                  <c:v>-27782.0</c:v>
                </c:pt>
                <c:pt idx="5282">
                  <c:v>-27846.0</c:v>
                </c:pt>
                <c:pt idx="5283">
                  <c:v>-27914.0</c:v>
                </c:pt>
                <c:pt idx="5284">
                  <c:v>-27900.0</c:v>
                </c:pt>
                <c:pt idx="5285">
                  <c:v>-27954.0</c:v>
                </c:pt>
                <c:pt idx="5286">
                  <c:v>-28064.0</c:v>
                </c:pt>
                <c:pt idx="5287">
                  <c:v>-28104.0</c:v>
                </c:pt>
                <c:pt idx="5288">
                  <c:v>-28118.0</c:v>
                </c:pt>
                <c:pt idx="5289">
                  <c:v>-28212.0</c:v>
                </c:pt>
                <c:pt idx="5290">
                  <c:v>-28376.0</c:v>
                </c:pt>
                <c:pt idx="5291">
                  <c:v>-28456.0</c:v>
                </c:pt>
                <c:pt idx="5292">
                  <c:v>-28574.0</c:v>
                </c:pt>
                <c:pt idx="5293">
                  <c:v>-28654.0</c:v>
                </c:pt>
                <c:pt idx="5294">
                  <c:v>-28604.0</c:v>
                </c:pt>
                <c:pt idx="5295">
                  <c:v>-28640.0</c:v>
                </c:pt>
                <c:pt idx="5296">
                  <c:v>-28666.0</c:v>
                </c:pt>
                <c:pt idx="5297">
                  <c:v>-28666.0</c:v>
                </c:pt>
                <c:pt idx="5298">
                  <c:v>-28710.0</c:v>
                </c:pt>
                <c:pt idx="5299">
                  <c:v>-28754.0</c:v>
                </c:pt>
                <c:pt idx="5300">
                  <c:v>-28820.0</c:v>
                </c:pt>
                <c:pt idx="5301">
                  <c:v>-28830.0</c:v>
                </c:pt>
                <c:pt idx="5302">
                  <c:v>-28918.0</c:v>
                </c:pt>
                <c:pt idx="5303">
                  <c:v>-28960.0</c:v>
                </c:pt>
                <c:pt idx="5304">
                  <c:v>-28976.0</c:v>
                </c:pt>
                <c:pt idx="5305">
                  <c:v>-29030.0</c:v>
                </c:pt>
                <c:pt idx="5306">
                  <c:v>-29102.0</c:v>
                </c:pt>
                <c:pt idx="5307">
                  <c:v>-29170.0</c:v>
                </c:pt>
                <c:pt idx="5308">
                  <c:v>-29320.0</c:v>
                </c:pt>
                <c:pt idx="5309">
                  <c:v>-29430.0</c:v>
                </c:pt>
                <c:pt idx="5310">
                  <c:v>-29518.0</c:v>
                </c:pt>
                <c:pt idx="5311">
                  <c:v>-29574.0</c:v>
                </c:pt>
                <c:pt idx="5312">
                  <c:v>-29644.0</c:v>
                </c:pt>
                <c:pt idx="5313">
                  <c:v>-29760.0</c:v>
                </c:pt>
                <c:pt idx="5314">
                  <c:v>-29834.0</c:v>
                </c:pt>
                <c:pt idx="5315">
                  <c:v>-29926.0</c:v>
                </c:pt>
                <c:pt idx="5316">
                  <c:v>-29990.0</c:v>
                </c:pt>
                <c:pt idx="5317">
                  <c:v>-30014.0</c:v>
                </c:pt>
                <c:pt idx="5318">
                  <c:v>-30102.0</c:v>
                </c:pt>
                <c:pt idx="5319">
                  <c:v>-30262.0</c:v>
                </c:pt>
                <c:pt idx="5320">
                  <c:v>-30410.0</c:v>
                </c:pt>
                <c:pt idx="5321">
                  <c:v>-30476.0</c:v>
                </c:pt>
                <c:pt idx="5322">
                  <c:v>-30432.0</c:v>
                </c:pt>
                <c:pt idx="5323">
                  <c:v>-30388.0</c:v>
                </c:pt>
                <c:pt idx="5324">
                  <c:v>-30358.0</c:v>
                </c:pt>
                <c:pt idx="5325">
                  <c:v>-30286.0</c:v>
                </c:pt>
                <c:pt idx="5326">
                  <c:v>-30302.0</c:v>
                </c:pt>
                <c:pt idx="5327">
                  <c:v>-30300.0</c:v>
                </c:pt>
                <c:pt idx="5328">
                  <c:v>-30270.0</c:v>
                </c:pt>
                <c:pt idx="5329">
                  <c:v>-30196.0</c:v>
                </c:pt>
                <c:pt idx="5330">
                  <c:v>-30164.0</c:v>
                </c:pt>
                <c:pt idx="5331">
                  <c:v>-30186.0</c:v>
                </c:pt>
                <c:pt idx="5332">
                  <c:v>-30310.0</c:v>
                </c:pt>
                <c:pt idx="5333">
                  <c:v>-30434.0</c:v>
                </c:pt>
                <c:pt idx="5334">
                  <c:v>-30464.0</c:v>
                </c:pt>
                <c:pt idx="5335">
                  <c:v>-30518.0</c:v>
                </c:pt>
                <c:pt idx="5336">
                  <c:v>-30486.0</c:v>
                </c:pt>
                <c:pt idx="5337">
                  <c:v>-30526.0</c:v>
                </c:pt>
                <c:pt idx="5338">
                  <c:v>-30578.0</c:v>
                </c:pt>
                <c:pt idx="5339">
                  <c:v>-30622.0</c:v>
                </c:pt>
                <c:pt idx="5340">
                  <c:v>-30626.0</c:v>
                </c:pt>
                <c:pt idx="5341">
                  <c:v>-30530.0</c:v>
                </c:pt>
                <c:pt idx="5342">
                  <c:v>-30468.0</c:v>
                </c:pt>
                <c:pt idx="5343">
                  <c:v>-30516.0</c:v>
                </c:pt>
                <c:pt idx="5344">
                  <c:v>-30432.0</c:v>
                </c:pt>
                <c:pt idx="5345">
                  <c:v>-30486.0</c:v>
                </c:pt>
                <c:pt idx="5346">
                  <c:v>-30498.0</c:v>
                </c:pt>
                <c:pt idx="5347">
                  <c:v>-30452.0</c:v>
                </c:pt>
                <c:pt idx="5348">
                  <c:v>-30352.0</c:v>
                </c:pt>
                <c:pt idx="5349">
                  <c:v>-30334.0</c:v>
                </c:pt>
                <c:pt idx="5350">
                  <c:v>-30446.0</c:v>
                </c:pt>
                <c:pt idx="5351">
                  <c:v>-30518.0</c:v>
                </c:pt>
                <c:pt idx="5352">
                  <c:v>-30590.0</c:v>
                </c:pt>
                <c:pt idx="5353">
                  <c:v>-30634.0</c:v>
                </c:pt>
                <c:pt idx="5354">
                  <c:v>-30656.0</c:v>
                </c:pt>
                <c:pt idx="5355">
                  <c:v>-30742.0</c:v>
                </c:pt>
                <c:pt idx="5356">
                  <c:v>-30750.0</c:v>
                </c:pt>
                <c:pt idx="5357">
                  <c:v>-30812.0</c:v>
                </c:pt>
                <c:pt idx="5358">
                  <c:v>-30870.0</c:v>
                </c:pt>
                <c:pt idx="5359">
                  <c:v>-30924.0</c:v>
                </c:pt>
                <c:pt idx="5360">
                  <c:v>-31016.0</c:v>
                </c:pt>
                <c:pt idx="5361">
                  <c:v>-31058.0</c:v>
                </c:pt>
                <c:pt idx="5362">
                  <c:v>-31106.0</c:v>
                </c:pt>
                <c:pt idx="5363">
                  <c:v>-31162.0</c:v>
                </c:pt>
                <c:pt idx="5364">
                  <c:v>-31218.0</c:v>
                </c:pt>
                <c:pt idx="5365">
                  <c:v>-31304.0</c:v>
                </c:pt>
                <c:pt idx="5366">
                  <c:v>-31354.0</c:v>
                </c:pt>
                <c:pt idx="5367">
                  <c:v>-31444.0</c:v>
                </c:pt>
                <c:pt idx="5368">
                  <c:v>-31444.0</c:v>
                </c:pt>
                <c:pt idx="5369">
                  <c:v>-31414.0</c:v>
                </c:pt>
                <c:pt idx="5370">
                  <c:v>-31442.0</c:v>
                </c:pt>
                <c:pt idx="5371">
                  <c:v>-31550.0</c:v>
                </c:pt>
                <c:pt idx="5372">
                  <c:v>-31600.0</c:v>
                </c:pt>
                <c:pt idx="5373">
                  <c:v>-31550.0</c:v>
                </c:pt>
                <c:pt idx="5374">
                  <c:v>-31550.0</c:v>
                </c:pt>
                <c:pt idx="5375">
                  <c:v>-31578.0</c:v>
                </c:pt>
                <c:pt idx="5376">
                  <c:v>-31626.0</c:v>
                </c:pt>
                <c:pt idx="5377">
                  <c:v>-31720.0</c:v>
                </c:pt>
                <c:pt idx="5378">
                  <c:v>-31778.0</c:v>
                </c:pt>
                <c:pt idx="5379">
                  <c:v>-31836.0</c:v>
                </c:pt>
                <c:pt idx="5380">
                  <c:v>-31914.0</c:v>
                </c:pt>
                <c:pt idx="5381">
                  <c:v>-32012.0</c:v>
                </c:pt>
                <c:pt idx="5382">
                  <c:v>-31978.0</c:v>
                </c:pt>
                <c:pt idx="5383">
                  <c:v>-32054.0</c:v>
                </c:pt>
                <c:pt idx="5384">
                  <c:v>-32168.0</c:v>
                </c:pt>
                <c:pt idx="5385">
                  <c:v>-32164.0</c:v>
                </c:pt>
                <c:pt idx="5386">
                  <c:v>-32180.0</c:v>
                </c:pt>
                <c:pt idx="5387">
                  <c:v>-32218.0</c:v>
                </c:pt>
                <c:pt idx="5388">
                  <c:v>-32202.0</c:v>
                </c:pt>
                <c:pt idx="5389">
                  <c:v>-32242.0</c:v>
                </c:pt>
                <c:pt idx="5390">
                  <c:v>-32236.0</c:v>
                </c:pt>
                <c:pt idx="5391">
                  <c:v>-32170.0</c:v>
                </c:pt>
                <c:pt idx="5392">
                  <c:v>-32184.0</c:v>
                </c:pt>
                <c:pt idx="5393">
                  <c:v>-32150.0</c:v>
                </c:pt>
                <c:pt idx="5394">
                  <c:v>-32116.0</c:v>
                </c:pt>
                <c:pt idx="5395">
                  <c:v>-32062.0</c:v>
                </c:pt>
                <c:pt idx="5396">
                  <c:v>-32016.0</c:v>
                </c:pt>
                <c:pt idx="5397">
                  <c:v>-32024.0</c:v>
                </c:pt>
                <c:pt idx="5398">
                  <c:v>-31944.0</c:v>
                </c:pt>
                <c:pt idx="5399">
                  <c:v>-31882.0</c:v>
                </c:pt>
                <c:pt idx="5400">
                  <c:v>-31780.0</c:v>
                </c:pt>
                <c:pt idx="5401">
                  <c:v>-31724.0</c:v>
                </c:pt>
                <c:pt idx="5402">
                  <c:v>-31702.0</c:v>
                </c:pt>
                <c:pt idx="5403">
                  <c:v>-31740.0</c:v>
                </c:pt>
                <c:pt idx="5404">
                  <c:v>-31782.0</c:v>
                </c:pt>
                <c:pt idx="5405">
                  <c:v>-31712.0</c:v>
                </c:pt>
                <c:pt idx="5406">
                  <c:v>-31744.0</c:v>
                </c:pt>
                <c:pt idx="5407">
                  <c:v>-31830.0</c:v>
                </c:pt>
                <c:pt idx="5408">
                  <c:v>-31964.0</c:v>
                </c:pt>
                <c:pt idx="5409">
                  <c:v>-32002.0</c:v>
                </c:pt>
                <c:pt idx="5410">
                  <c:v>-32028.0</c:v>
                </c:pt>
                <c:pt idx="5411">
                  <c:v>-32024.0</c:v>
                </c:pt>
                <c:pt idx="5412">
                  <c:v>-32038.0</c:v>
                </c:pt>
                <c:pt idx="5413">
                  <c:v>-32078.0</c:v>
                </c:pt>
                <c:pt idx="5414">
                  <c:v>-32086.0</c:v>
                </c:pt>
                <c:pt idx="5415">
                  <c:v>-32066.0</c:v>
                </c:pt>
                <c:pt idx="5416">
                  <c:v>-32008.0</c:v>
                </c:pt>
                <c:pt idx="5417">
                  <c:v>-31994.0</c:v>
                </c:pt>
                <c:pt idx="5418">
                  <c:v>-31914.0</c:v>
                </c:pt>
                <c:pt idx="5419">
                  <c:v>-31898.0</c:v>
                </c:pt>
                <c:pt idx="5420">
                  <c:v>-31854.0</c:v>
                </c:pt>
                <c:pt idx="5421">
                  <c:v>-31932.0</c:v>
                </c:pt>
                <c:pt idx="5422">
                  <c:v>-31972.0</c:v>
                </c:pt>
                <c:pt idx="5423">
                  <c:v>-32040.0</c:v>
                </c:pt>
                <c:pt idx="5424">
                  <c:v>-32060.0</c:v>
                </c:pt>
                <c:pt idx="5425">
                  <c:v>-32132.0</c:v>
                </c:pt>
                <c:pt idx="5426">
                  <c:v>-32176.0</c:v>
                </c:pt>
                <c:pt idx="5427">
                  <c:v>-32176.0</c:v>
                </c:pt>
                <c:pt idx="5428">
                  <c:v>-32016.0</c:v>
                </c:pt>
                <c:pt idx="5429">
                  <c:v>-32018.0</c:v>
                </c:pt>
                <c:pt idx="5430">
                  <c:v>-31984.0</c:v>
                </c:pt>
                <c:pt idx="5431">
                  <c:v>-31924.0</c:v>
                </c:pt>
                <c:pt idx="5432">
                  <c:v>-31880.0</c:v>
                </c:pt>
                <c:pt idx="5433">
                  <c:v>-31858.0</c:v>
                </c:pt>
                <c:pt idx="5434">
                  <c:v>-31846.0</c:v>
                </c:pt>
                <c:pt idx="5435">
                  <c:v>-31846.0</c:v>
                </c:pt>
                <c:pt idx="5436">
                  <c:v>-31960.0</c:v>
                </c:pt>
                <c:pt idx="5437">
                  <c:v>-32086.0</c:v>
                </c:pt>
                <c:pt idx="5438">
                  <c:v>-32184.0</c:v>
                </c:pt>
                <c:pt idx="5439">
                  <c:v>-32242.0</c:v>
                </c:pt>
                <c:pt idx="5440">
                  <c:v>-32242.0</c:v>
                </c:pt>
                <c:pt idx="5441">
                  <c:v>-32278.0</c:v>
                </c:pt>
                <c:pt idx="5442">
                  <c:v>-32352.0</c:v>
                </c:pt>
                <c:pt idx="5443">
                  <c:v>-32430.0</c:v>
                </c:pt>
                <c:pt idx="5444">
                  <c:v>-32422.0</c:v>
                </c:pt>
                <c:pt idx="5445">
                  <c:v>-32480.0</c:v>
                </c:pt>
                <c:pt idx="5446">
                  <c:v>-32606.0</c:v>
                </c:pt>
                <c:pt idx="5447">
                  <c:v>-32666.0</c:v>
                </c:pt>
                <c:pt idx="5448">
                  <c:v>-32716.0</c:v>
                </c:pt>
                <c:pt idx="5449">
                  <c:v>-32832.0</c:v>
                </c:pt>
                <c:pt idx="5450">
                  <c:v>-32890.0</c:v>
                </c:pt>
                <c:pt idx="5451">
                  <c:v>-32932.0</c:v>
                </c:pt>
                <c:pt idx="5452">
                  <c:v>-32958.0</c:v>
                </c:pt>
                <c:pt idx="5453">
                  <c:v>-32998.0</c:v>
                </c:pt>
                <c:pt idx="5454">
                  <c:v>-33106.0</c:v>
                </c:pt>
                <c:pt idx="5455">
                  <c:v>-33160.0</c:v>
                </c:pt>
                <c:pt idx="5456">
                  <c:v>-33218.0</c:v>
                </c:pt>
                <c:pt idx="5457">
                  <c:v>-33340.0</c:v>
                </c:pt>
                <c:pt idx="5458">
                  <c:v>-33382.0</c:v>
                </c:pt>
                <c:pt idx="5459">
                  <c:v>-33378.0</c:v>
                </c:pt>
                <c:pt idx="5460">
                  <c:v>-33440.0</c:v>
                </c:pt>
                <c:pt idx="5461">
                  <c:v>-33450.0</c:v>
                </c:pt>
                <c:pt idx="5462">
                  <c:v>-33512.0</c:v>
                </c:pt>
                <c:pt idx="5463">
                  <c:v>-33580.0</c:v>
                </c:pt>
                <c:pt idx="5464">
                  <c:v>-33644.0</c:v>
                </c:pt>
                <c:pt idx="5465">
                  <c:v>-33790.0</c:v>
                </c:pt>
                <c:pt idx="5466">
                  <c:v>-33870.0</c:v>
                </c:pt>
                <c:pt idx="5467">
                  <c:v>-33938.0</c:v>
                </c:pt>
                <c:pt idx="5468">
                  <c:v>-33936.0</c:v>
                </c:pt>
                <c:pt idx="5469">
                  <c:v>-33924.0</c:v>
                </c:pt>
                <c:pt idx="5470">
                  <c:v>-33964.0</c:v>
                </c:pt>
                <c:pt idx="5471">
                  <c:v>-33948.0</c:v>
                </c:pt>
                <c:pt idx="5472">
                  <c:v>-34024.0</c:v>
                </c:pt>
                <c:pt idx="5473">
                  <c:v>-34044.0</c:v>
                </c:pt>
                <c:pt idx="5474">
                  <c:v>-34096.0</c:v>
                </c:pt>
                <c:pt idx="5475">
                  <c:v>-34042.0</c:v>
                </c:pt>
                <c:pt idx="5476">
                  <c:v>-34050.0</c:v>
                </c:pt>
                <c:pt idx="5477">
                  <c:v>-34256.0</c:v>
                </c:pt>
                <c:pt idx="5478">
                  <c:v>-34298.0</c:v>
                </c:pt>
                <c:pt idx="5479">
                  <c:v>-34362.0</c:v>
                </c:pt>
                <c:pt idx="5480">
                  <c:v>-34318.0</c:v>
                </c:pt>
                <c:pt idx="5481">
                  <c:v>-34356.0</c:v>
                </c:pt>
                <c:pt idx="5482">
                  <c:v>-34410.0</c:v>
                </c:pt>
                <c:pt idx="5483">
                  <c:v>-34448.0</c:v>
                </c:pt>
                <c:pt idx="5484">
                  <c:v>-34436.0</c:v>
                </c:pt>
                <c:pt idx="5485">
                  <c:v>-34454.0</c:v>
                </c:pt>
                <c:pt idx="5486">
                  <c:v>-34536.0</c:v>
                </c:pt>
                <c:pt idx="5487">
                  <c:v>-34566.0</c:v>
                </c:pt>
                <c:pt idx="5488">
                  <c:v>-34626.0</c:v>
                </c:pt>
                <c:pt idx="5489">
                  <c:v>-34694.0</c:v>
                </c:pt>
                <c:pt idx="5490">
                  <c:v>-34702.0</c:v>
                </c:pt>
                <c:pt idx="5491">
                  <c:v>-34736.0</c:v>
                </c:pt>
                <c:pt idx="5492">
                  <c:v>-34828.0</c:v>
                </c:pt>
                <c:pt idx="5493">
                  <c:v>-35000.0</c:v>
                </c:pt>
                <c:pt idx="5494">
                  <c:v>-35034.0</c:v>
                </c:pt>
                <c:pt idx="5495">
                  <c:v>-35006.0</c:v>
                </c:pt>
                <c:pt idx="5496">
                  <c:v>-35036.0</c:v>
                </c:pt>
                <c:pt idx="5497">
                  <c:v>-35062.0</c:v>
                </c:pt>
                <c:pt idx="5498">
                  <c:v>-35110.0</c:v>
                </c:pt>
                <c:pt idx="5499">
                  <c:v>-35122.0</c:v>
                </c:pt>
                <c:pt idx="5500">
                  <c:v>-35142.0</c:v>
                </c:pt>
                <c:pt idx="5501">
                  <c:v>-35266.0</c:v>
                </c:pt>
                <c:pt idx="5502">
                  <c:v>-35318.0</c:v>
                </c:pt>
                <c:pt idx="5503">
                  <c:v>-35358.0</c:v>
                </c:pt>
                <c:pt idx="5504">
                  <c:v>-35410.0</c:v>
                </c:pt>
                <c:pt idx="5505">
                  <c:v>-35358.0</c:v>
                </c:pt>
                <c:pt idx="5506">
                  <c:v>-35386.0</c:v>
                </c:pt>
                <c:pt idx="5507">
                  <c:v>-35452.0</c:v>
                </c:pt>
                <c:pt idx="5508">
                  <c:v>-35400.0</c:v>
                </c:pt>
                <c:pt idx="5509">
                  <c:v>-35404.0</c:v>
                </c:pt>
                <c:pt idx="5510">
                  <c:v>-35486.0</c:v>
                </c:pt>
                <c:pt idx="5511">
                  <c:v>-35468.0</c:v>
                </c:pt>
                <c:pt idx="5512">
                  <c:v>-35418.0</c:v>
                </c:pt>
                <c:pt idx="5513">
                  <c:v>-35458.0</c:v>
                </c:pt>
                <c:pt idx="5514">
                  <c:v>-35496.0</c:v>
                </c:pt>
                <c:pt idx="5515">
                  <c:v>-35586.0</c:v>
                </c:pt>
                <c:pt idx="5516">
                  <c:v>-35636.0</c:v>
                </c:pt>
                <c:pt idx="5517">
                  <c:v>-35730.0</c:v>
                </c:pt>
                <c:pt idx="5518">
                  <c:v>-35756.0</c:v>
                </c:pt>
                <c:pt idx="5519">
                  <c:v>-35862.0</c:v>
                </c:pt>
                <c:pt idx="5520">
                  <c:v>-35936.0</c:v>
                </c:pt>
                <c:pt idx="5521">
                  <c:v>-35934.0</c:v>
                </c:pt>
                <c:pt idx="5522">
                  <c:v>-35942.0</c:v>
                </c:pt>
                <c:pt idx="5523">
                  <c:v>-35922.0</c:v>
                </c:pt>
                <c:pt idx="5524">
                  <c:v>-35936.0</c:v>
                </c:pt>
                <c:pt idx="5525">
                  <c:v>-35970.0</c:v>
                </c:pt>
                <c:pt idx="5526">
                  <c:v>-36050.0</c:v>
                </c:pt>
                <c:pt idx="5527">
                  <c:v>-36054.0</c:v>
                </c:pt>
                <c:pt idx="5528">
                  <c:v>-35962.0</c:v>
                </c:pt>
                <c:pt idx="5529">
                  <c:v>-35864.0</c:v>
                </c:pt>
                <c:pt idx="5530">
                  <c:v>-35804.0</c:v>
                </c:pt>
                <c:pt idx="5531">
                  <c:v>-35810.0</c:v>
                </c:pt>
                <c:pt idx="5532">
                  <c:v>-35852.0</c:v>
                </c:pt>
                <c:pt idx="5533">
                  <c:v>-35892.0</c:v>
                </c:pt>
                <c:pt idx="5534">
                  <c:v>-35824.0</c:v>
                </c:pt>
                <c:pt idx="5535">
                  <c:v>-35762.0</c:v>
                </c:pt>
                <c:pt idx="5536">
                  <c:v>-35894.0</c:v>
                </c:pt>
                <c:pt idx="5537">
                  <c:v>-35826.0</c:v>
                </c:pt>
                <c:pt idx="5538">
                  <c:v>-35826.0</c:v>
                </c:pt>
                <c:pt idx="5539">
                  <c:v>-35788.0</c:v>
                </c:pt>
                <c:pt idx="5540">
                  <c:v>-35770.0</c:v>
                </c:pt>
                <c:pt idx="5541">
                  <c:v>-35758.0</c:v>
                </c:pt>
                <c:pt idx="5542">
                  <c:v>-35724.0</c:v>
                </c:pt>
                <c:pt idx="5543">
                  <c:v>-35804.0</c:v>
                </c:pt>
                <c:pt idx="5544">
                  <c:v>-35866.0</c:v>
                </c:pt>
                <c:pt idx="5545">
                  <c:v>-35858.0</c:v>
                </c:pt>
                <c:pt idx="5546">
                  <c:v>-35836.0</c:v>
                </c:pt>
                <c:pt idx="5547">
                  <c:v>-35834.0</c:v>
                </c:pt>
                <c:pt idx="5548">
                  <c:v>-35816.0</c:v>
                </c:pt>
                <c:pt idx="5549">
                  <c:v>-35816.0</c:v>
                </c:pt>
                <c:pt idx="5550">
                  <c:v>-35842.0</c:v>
                </c:pt>
                <c:pt idx="5551">
                  <c:v>-35804.0</c:v>
                </c:pt>
                <c:pt idx="5552">
                  <c:v>-35700.0</c:v>
                </c:pt>
                <c:pt idx="5553">
                  <c:v>-35798.0</c:v>
                </c:pt>
                <c:pt idx="5554">
                  <c:v>-35896.0</c:v>
                </c:pt>
                <c:pt idx="5555">
                  <c:v>-35936.0</c:v>
                </c:pt>
                <c:pt idx="5556">
                  <c:v>-35862.0</c:v>
                </c:pt>
                <c:pt idx="5557">
                  <c:v>-35862.0</c:v>
                </c:pt>
                <c:pt idx="5558">
                  <c:v>-35746.0</c:v>
                </c:pt>
                <c:pt idx="5559">
                  <c:v>-35750.0</c:v>
                </c:pt>
                <c:pt idx="5560">
                  <c:v>-35836.0</c:v>
                </c:pt>
                <c:pt idx="5561">
                  <c:v>-35898.0</c:v>
                </c:pt>
                <c:pt idx="5562">
                  <c:v>-35962.0</c:v>
                </c:pt>
                <c:pt idx="5563">
                  <c:v>-36060.0</c:v>
                </c:pt>
                <c:pt idx="5564">
                  <c:v>-36152.0</c:v>
                </c:pt>
                <c:pt idx="5565">
                  <c:v>-36250.0</c:v>
                </c:pt>
                <c:pt idx="5566">
                  <c:v>-36344.0</c:v>
                </c:pt>
                <c:pt idx="5567">
                  <c:v>-36396.0</c:v>
                </c:pt>
                <c:pt idx="5568">
                  <c:v>-36404.0</c:v>
                </c:pt>
                <c:pt idx="5569">
                  <c:v>-36474.0</c:v>
                </c:pt>
                <c:pt idx="5570">
                  <c:v>-36556.0</c:v>
                </c:pt>
                <c:pt idx="5571">
                  <c:v>-36542.0</c:v>
                </c:pt>
                <c:pt idx="5572">
                  <c:v>-36552.0</c:v>
                </c:pt>
                <c:pt idx="5573">
                  <c:v>-36480.0</c:v>
                </c:pt>
                <c:pt idx="5574">
                  <c:v>-36474.0</c:v>
                </c:pt>
                <c:pt idx="5575">
                  <c:v>-36504.0</c:v>
                </c:pt>
                <c:pt idx="5576">
                  <c:v>-36474.0</c:v>
                </c:pt>
                <c:pt idx="5577">
                  <c:v>-36446.0</c:v>
                </c:pt>
                <c:pt idx="5578">
                  <c:v>-36408.0</c:v>
                </c:pt>
                <c:pt idx="5579">
                  <c:v>-36390.0</c:v>
                </c:pt>
                <c:pt idx="5580">
                  <c:v>-36418.0</c:v>
                </c:pt>
                <c:pt idx="5581">
                  <c:v>-36488.0</c:v>
                </c:pt>
                <c:pt idx="5582">
                  <c:v>-36410.0</c:v>
                </c:pt>
                <c:pt idx="5583">
                  <c:v>-36320.0</c:v>
                </c:pt>
                <c:pt idx="5584">
                  <c:v>-36478.0</c:v>
                </c:pt>
                <c:pt idx="5585">
                  <c:v>-36590.0</c:v>
                </c:pt>
                <c:pt idx="5586">
                  <c:v>-36554.0</c:v>
                </c:pt>
                <c:pt idx="5587">
                  <c:v>-36526.0</c:v>
                </c:pt>
                <c:pt idx="5588">
                  <c:v>-36522.0</c:v>
                </c:pt>
                <c:pt idx="5589">
                  <c:v>-36562.0</c:v>
                </c:pt>
                <c:pt idx="5590">
                  <c:v>-36586.0</c:v>
                </c:pt>
                <c:pt idx="5591">
                  <c:v>-36564.0</c:v>
                </c:pt>
                <c:pt idx="5592">
                  <c:v>-36546.0</c:v>
                </c:pt>
                <c:pt idx="5593">
                  <c:v>-36564.0</c:v>
                </c:pt>
                <c:pt idx="5594">
                  <c:v>-36694.0</c:v>
                </c:pt>
                <c:pt idx="5595">
                  <c:v>-36698.0</c:v>
                </c:pt>
                <c:pt idx="5596">
                  <c:v>-36726.0</c:v>
                </c:pt>
                <c:pt idx="5597">
                  <c:v>-36772.0</c:v>
                </c:pt>
                <c:pt idx="5598">
                  <c:v>-36764.0</c:v>
                </c:pt>
                <c:pt idx="5599">
                  <c:v>-36826.0</c:v>
                </c:pt>
                <c:pt idx="5600">
                  <c:v>-36830.0</c:v>
                </c:pt>
                <c:pt idx="5601">
                  <c:v>-36902.0</c:v>
                </c:pt>
                <c:pt idx="5602">
                  <c:v>-36916.0</c:v>
                </c:pt>
                <c:pt idx="5603">
                  <c:v>-37036.0</c:v>
                </c:pt>
                <c:pt idx="5604">
                  <c:v>-37046.0</c:v>
                </c:pt>
                <c:pt idx="5605">
                  <c:v>-37100.0</c:v>
                </c:pt>
                <c:pt idx="5606">
                  <c:v>-37118.0</c:v>
                </c:pt>
                <c:pt idx="5607">
                  <c:v>-37190.0</c:v>
                </c:pt>
                <c:pt idx="5608">
                  <c:v>-37254.0</c:v>
                </c:pt>
                <c:pt idx="5609">
                  <c:v>-37252.0</c:v>
                </c:pt>
                <c:pt idx="5610">
                  <c:v>-37272.0</c:v>
                </c:pt>
                <c:pt idx="5611">
                  <c:v>-37294.0</c:v>
                </c:pt>
                <c:pt idx="5612">
                  <c:v>-37304.0</c:v>
                </c:pt>
                <c:pt idx="5613">
                  <c:v>-37300.0</c:v>
                </c:pt>
                <c:pt idx="5614">
                  <c:v>-37270.0</c:v>
                </c:pt>
                <c:pt idx="5615">
                  <c:v>-37304.0</c:v>
                </c:pt>
                <c:pt idx="5616">
                  <c:v>-37346.0</c:v>
                </c:pt>
                <c:pt idx="5617">
                  <c:v>-37338.0</c:v>
                </c:pt>
                <c:pt idx="5618">
                  <c:v>-37410.0</c:v>
                </c:pt>
                <c:pt idx="5619">
                  <c:v>-37446.0</c:v>
                </c:pt>
                <c:pt idx="5620">
                  <c:v>-37516.0</c:v>
                </c:pt>
                <c:pt idx="5621">
                  <c:v>-37536.0</c:v>
                </c:pt>
                <c:pt idx="5622">
                  <c:v>-37554.0</c:v>
                </c:pt>
                <c:pt idx="5623">
                  <c:v>-37520.0</c:v>
                </c:pt>
                <c:pt idx="5624">
                  <c:v>-37452.0</c:v>
                </c:pt>
                <c:pt idx="5625">
                  <c:v>-37462.0</c:v>
                </c:pt>
                <c:pt idx="5626">
                  <c:v>-37482.0</c:v>
                </c:pt>
                <c:pt idx="5627">
                  <c:v>-37460.0</c:v>
                </c:pt>
                <c:pt idx="5628">
                  <c:v>-37442.0</c:v>
                </c:pt>
                <c:pt idx="5629">
                  <c:v>-37394.0</c:v>
                </c:pt>
                <c:pt idx="5630">
                  <c:v>-37452.0</c:v>
                </c:pt>
                <c:pt idx="5631">
                  <c:v>-37486.0</c:v>
                </c:pt>
                <c:pt idx="5632">
                  <c:v>-37414.0</c:v>
                </c:pt>
                <c:pt idx="5633">
                  <c:v>-37428.0</c:v>
                </c:pt>
                <c:pt idx="5634">
                  <c:v>-37456.0</c:v>
                </c:pt>
                <c:pt idx="5635">
                  <c:v>-37468.0</c:v>
                </c:pt>
                <c:pt idx="5636">
                  <c:v>-37580.0</c:v>
                </c:pt>
                <c:pt idx="5637">
                  <c:v>-37670.0</c:v>
                </c:pt>
                <c:pt idx="5638">
                  <c:v>-37740.0</c:v>
                </c:pt>
                <c:pt idx="5639">
                  <c:v>-37844.0</c:v>
                </c:pt>
                <c:pt idx="5640">
                  <c:v>-37938.0</c:v>
                </c:pt>
                <c:pt idx="5641">
                  <c:v>-38060.0</c:v>
                </c:pt>
                <c:pt idx="5642">
                  <c:v>-38188.0</c:v>
                </c:pt>
                <c:pt idx="5643">
                  <c:v>-38290.0</c:v>
                </c:pt>
                <c:pt idx="5644">
                  <c:v>-38356.0</c:v>
                </c:pt>
                <c:pt idx="5645">
                  <c:v>-38392.0</c:v>
                </c:pt>
                <c:pt idx="5646">
                  <c:v>-38498.0</c:v>
                </c:pt>
                <c:pt idx="5647">
                  <c:v>-38496.0</c:v>
                </c:pt>
                <c:pt idx="5648">
                  <c:v>-38484.0</c:v>
                </c:pt>
                <c:pt idx="5649">
                  <c:v>-38582.0</c:v>
                </c:pt>
                <c:pt idx="5650">
                  <c:v>-38748.0</c:v>
                </c:pt>
                <c:pt idx="5651">
                  <c:v>-38782.0</c:v>
                </c:pt>
                <c:pt idx="5652">
                  <c:v>-38878.0</c:v>
                </c:pt>
                <c:pt idx="5653">
                  <c:v>-38952.0</c:v>
                </c:pt>
                <c:pt idx="5654">
                  <c:v>-38990.0</c:v>
                </c:pt>
                <c:pt idx="5655">
                  <c:v>-39078.0</c:v>
                </c:pt>
                <c:pt idx="5656">
                  <c:v>-39162.0</c:v>
                </c:pt>
                <c:pt idx="5657">
                  <c:v>-39264.0</c:v>
                </c:pt>
                <c:pt idx="5658">
                  <c:v>-39240.0</c:v>
                </c:pt>
                <c:pt idx="5659">
                  <c:v>-39248.0</c:v>
                </c:pt>
                <c:pt idx="5660">
                  <c:v>-39262.0</c:v>
                </c:pt>
                <c:pt idx="5661">
                  <c:v>-39246.0</c:v>
                </c:pt>
                <c:pt idx="5662">
                  <c:v>-39270.0</c:v>
                </c:pt>
                <c:pt idx="5663">
                  <c:v>-39312.0</c:v>
                </c:pt>
                <c:pt idx="5664">
                  <c:v>-39406.0</c:v>
                </c:pt>
                <c:pt idx="5665">
                  <c:v>-39392.0</c:v>
                </c:pt>
                <c:pt idx="5666">
                  <c:v>-39358.0</c:v>
                </c:pt>
                <c:pt idx="5667">
                  <c:v>-39322.0</c:v>
                </c:pt>
                <c:pt idx="5668">
                  <c:v>-39278.0</c:v>
                </c:pt>
                <c:pt idx="5669">
                  <c:v>-39250.0</c:v>
                </c:pt>
                <c:pt idx="5670">
                  <c:v>-39178.0</c:v>
                </c:pt>
                <c:pt idx="5671">
                  <c:v>-39106.0</c:v>
                </c:pt>
                <c:pt idx="5672">
                  <c:v>-39034.0</c:v>
                </c:pt>
                <c:pt idx="5673">
                  <c:v>-39040.0</c:v>
                </c:pt>
                <c:pt idx="5674">
                  <c:v>-39078.0</c:v>
                </c:pt>
                <c:pt idx="5675">
                  <c:v>-39064.0</c:v>
                </c:pt>
                <c:pt idx="5676">
                  <c:v>-38990.0</c:v>
                </c:pt>
                <c:pt idx="5677">
                  <c:v>-38920.0</c:v>
                </c:pt>
                <c:pt idx="5678">
                  <c:v>-38888.0</c:v>
                </c:pt>
                <c:pt idx="5679">
                  <c:v>-38852.0</c:v>
                </c:pt>
                <c:pt idx="5680">
                  <c:v>-38824.0</c:v>
                </c:pt>
                <c:pt idx="5681">
                  <c:v>-38962.0</c:v>
                </c:pt>
                <c:pt idx="5682">
                  <c:v>-39086.0</c:v>
                </c:pt>
                <c:pt idx="5683">
                  <c:v>-39070.0</c:v>
                </c:pt>
                <c:pt idx="5684">
                  <c:v>-39048.0</c:v>
                </c:pt>
                <c:pt idx="5685">
                  <c:v>-39056.0</c:v>
                </c:pt>
                <c:pt idx="5686">
                  <c:v>-39108.0</c:v>
                </c:pt>
                <c:pt idx="5687">
                  <c:v>-39162.0</c:v>
                </c:pt>
                <c:pt idx="5688">
                  <c:v>-39254.0</c:v>
                </c:pt>
                <c:pt idx="5689">
                  <c:v>-39348.0</c:v>
                </c:pt>
                <c:pt idx="5690">
                  <c:v>-39448.0</c:v>
                </c:pt>
                <c:pt idx="5691">
                  <c:v>-39520.0</c:v>
                </c:pt>
                <c:pt idx="5692">
                  <c:v>-39610.0</c:v>
                </c:pt>
                <c:pt idx="5693">
                  <c:v>-39726.0</c:v>
                </c:pt>
                <c:pt idx="5694">
                  <c:v>-39814.0</c:v>
                </c:pt>
                <c:pt idx="5695">
                  <c:v>-39894.0</c:v>
                </c:pt>
                <c:pt idx="5696">
                  <c:v>-40002.0</c:v>
                </c:pt>
                <c:pt idx="5697">
                  <c:v>-40084.0</c:v>
                </c:pt>
                <c:pt idx="5698">
                  <c:v>-40142.0</c:v>
                </c:pt>
                <c:pt idx="5699">
                  <c:v>-40244.0</c:v>
                </c:pt>
                <c:pt idx="5700">
                  <c:v>-40230.0</c:v>
                </c:pt>
                <c:pt idx="5701">
                  <c:v>-40136.0</c:v>
                </c:pt>
                <c:pt idx="5702">
                  <c:v>-40194.0</c:v>
                </c:pt>
                <c:pt idx="5703">
                  <c:v>-40280.0</c:v>
                </c:pt>
                <c:pt idx="5704">
                  <c:v>-40356.0</c:v>
                </c:pt>
                <c:pt idx="5705">
                  <c:v>-40400.0</c:v>
                </c:pt>
                <c:pt idx="5706">
                  <c:v>-40474.0</c:v>
                </c:pt>
                <c:pt idx="5707">
                  <c:v>-40510.0</c:v>
                </c:pt>
                <c:pt idx="5708">
                  <c:v>-40570.0</c:v>
                </c:pt>
                <c:pt idx="5709">
                  <c:v>-40662.0</c:v>
                </c:pt>
                <c:pt idx="5710">
                  <c:v>-40750.0</c:v>
                </c:pt>
                <c:pt idx="5711">
                  <c:v>-40774.0</c:v>
                </c:pt>
                <c:pt idx="5712">
                  <c:v>-40808.0</c:v>
                </c:pt>
                <c:pt idx="5713">
                  <c:v>-40754.0</c:v>
                </c:pt>
                <c:pt idx="5714">
                  <c:v>-40770.0</c:v>
                </c:pt>
                <c:pt idx="5715">
                  <c:v>-40774.0</c:v>
                </c:pt>
                <c:pt idx="5716">
                  <c:v>-40758.0</c:v>
                </c:pt>
                <c:pt idx="5717">
                  <c:v>-40700.0</c:v>
                </c:pt>
                <c:pt idx="5718">
                  <c:v>-40702.0</c:v>
                </c:pt>
                <c:pt idx="5719">
                  <c:v>-40700.0</c:v>
                </c:pt>
                <c:pt idx="5720">
                  <c:v>-40692.0</c:v>
                </c:pt>
                <c:pt idx="5721">
                  <c:v>-40624.0</c:v>
                </c:pt>
                <c:pt idx="5722">
                  <c:v>-40606.0</c:v>
                </c:pt>
                <c:pt idx="5723">
                  <c:v>-40634.0</c:v>
                </c:pt>
                <c:pt idx="5724">
                  <c:v>-40678.0</c:v>
                </c:pt>
                <c:pt idx="5725">
                  <c:v>-40704.0</c:v>
                </c:pt>
                <c:pt idx="5726">
                  <c:v>-40746.0</c:v>
                </c:pt>
                <c:pt idx="5727">
                  <c:v>-40716.0</c:v>
                </c:pt>
                <c:pt idx="5728">
                  <c:v>-40642.0</c:v>
                </c:pt>
                <c:pt idx="5729">
                  <c:v>-40566.0</c:v>
                </c:pt>
                <c:pt idx="5730">
                  <c:v>-40510.0</c:v>
                </c:pt>
                <c:pt idx="5731">
                  <c:v>-40424.0</c:v>
                </c:pt>
                <c:pt idx="5732">
                  <c:v>-40390.0</c:v>
                </c:pt>
                <c:pt idx="5733">
                  <c:v>-40374.0</c:v>
                </c:pt>
                <c:pt idx="5734">
                  <c:v>-40332.0</c:v>
                </c:pt>
                <c:pt idx="5735">
                  <c:v>-40298.0</c:v>
                </c:pt>
                <c:pt idx="5736">
                  <c:v>-40310.0</c:v>
                </c:pt>
                <c:pt idx="5737">
                  <c:v>-40318.0</c:v>
                </c:pt>
                <c:pt idx="5738">
                  <c:v>-40380.0</c:v>
                </c:pt>
                <c:pt idx="5739">
                  <c:v>-40462.0</c:v>
                </c:pt>
                <c:pt idx="5740">
                  <c:v>-40468.0</c:v>
                </c:pt>
                <c:pt idx="5741">
                  <c:v>-40428.0</c:v>
                </c:pt>
                <c:pt idx="5742">
                  <c:v>-40408.0</c:v>
                </c:pt>
                <c:pt idx="5743">
                  <c:v>-40338.0</c:v>
                </c:pt>
                <c:pt idx="5744">
                  <c:v>-40270.0</c:v>
                </c:pt>
                <c:pt idx="5745">
                  <c:v>-40284.0</c:v>
                </c:pt>
                <c:pt idx="5746">
                  <c:v>-40334.0</c:v>
                </c:pt>
                <c:pt idx="5747">
                  <c:v>-40312.0</c:v>
                </c:pt>
                <c:pt idx="5748">
                  <c:v>-40340.0</c:v>
                </c:pt>
                <c:pt idx="5749">
                  <c:v>-40346.0</c:v>
                </c:pt>
                <c:pt idx="5750">
                  <c:v>-40376.0</c:v>
                </c:pt>
                <c:pt idx="5751">
                  <c:v>-40396.0</c:v>
                </c:pt>
                <c:pt idx="5752">
                  <c:v>-40356.0</c:v>
                </c:pt>
                <c:pt idx="5753">
                  <c:v>-40306.0</c:v>
                </c:pt>
                <c:pt idx="5754">
                  <c:v>-40224.0</c:v>
                </c:pt>
                <c:pt idx="5755">
                  <c:v>-40140.0</c:v>
                </c:pt>
                <c:pt idx="5756">
                  <c:v>-40166.0</c:v>
                </c:pt>
                <c:pt idx="5757">
                  <c:v>-40210.0</c:v>
                </c:pt>
                <c:pt idx="5758">
                  <c:v>-40354.0</c:v>
                </c:pt>
                <c:pt idx="5759">
                  <c:v>-40508.0</c:v>
                </c:pt>
                <c:pt idx="5760">
                  <c:v>-40540.0</c:v>
                </c:pt>
                <c:pt idx="5761">
                  <c:v>-40606.0</c:v>
                </c:pt>
                <c:pt idx="5762">
                  <c:v>-40552.0</c:v>
                </c:pt>
                <c:pt idx="5763">
                  <c:v>-40476.0</c:v>
                </c:pt>
                <c:pt idx="5764">
                  <c:v>-40386.0</c:v>
                </c:pt>
                <c:pt idx="5765">
                  <c:v>-40378.0</c:v>
                </c:pt>
                <c:pt idx="5766">
                  <c:v>-40464.0</c:v>
                </c:pt>
                <c:pt idx="5767">
                  <c:v>-40578.0</c:v>
                </c:pt>
                <c:pt idx="5768">
                  <c:v>-40614.0</c:v>
                </c:pt>
                <c:pt idx="5769">
                  <c:v>-40664.0</c:v>
                </c:pt>
                <c:pt idx="5770">
                  <c:v>-40742.0</c:v>
                </c:pt>
                <c:pt idx="5771">
                  <c:v>-40906.0</c:v>
                </c:pt>
                <c:pt idx="5772">
                  <c:v>-41012.0</c:v>
                </c:pt>
                <c:pt idx="5773">
                  <c:v>-41130.0</c:v>
                </c:pt>
                <c:pt idx="5774">
                  <c:v>-41214.0</c:v>
                </c:pt>
                <c:pt idx="5775">
                  <c:v>-41354.0</c:v>
                </c:pt>
                <c:pt idx="5776">
                  <c:v>-41364.0</c:v>
                </c:pt>
                <c:pt idx="5777">
                  <c:v>-41304.0</c:v>
                </c:pt>
                <c:pt idx="5778">
                  <c:v>-41382.0</c:v>
                </c:pt>
                <c:pt idx="5779">
                  <c:v>-41446.0</c:v>
                </c:pt>
                <c:pt idx="5780">
                  <c:v>-41412.0</c:v>
                </c:pt>
                <c:pt idx="5781">
                  <c:v>-41564.0</c:v>
                </c:pt>
                <c:pt idx="5782">
                  <c:v>-41654.0</c:v>
                </c:pt>
                <c:pt idx="5783">
                  <c:v>-41758.0</c:v>
                </c:pt>
                <c:pt idx="5784">
                  <c:v>-41828.0</c:v>
                </c:pt>
                <c:pt idx="5785">
                  <c:v>-41840.0</c:v>
                </c:pt>
                <c:pt idx="5786">
                  <c:v>-41792.0</c:v>
                </c:pt>
                <c:pt idx="5787">
                  <c:v>-41744.0</c:v>
                </c:pt>
                <c:pt idx="5788">
                  <c:v>-41726.0</c:v>
                </c:pt>
                <c:pt idx="5789">
                  <c:v>-41674.0</c:v>
                </c:pt>
                <c:pt idx="5790">
                  <c:v>-41702.0</c:v>
                </c:pt>
                <c:pt idx="5791">
                  <c:v>-41674.0</c:v>
                </c:pt>
                <c:pt idx="5792">
                  <c:v>-41720.0</c:v>
                </c:pt>
                <c:pt idx="5793">
                  <c:v>-41776.0</c:v>
                </c:pt>
                <c:pt idx="5794">
                  <c:v>-41934.0</c:v>
                </c:pt>
                <c:pt idx="5795">
                  <c:v>-42070.0</c:v>
                </c:pt>
                <c:pt idx="5796">
                  <c:v>-42144.0</c:v>
                </c:pt>
                <c:pt idx="5797">
                  <c:v>-42230.0</c:v>
                </c:pt>
                <c:pt idx="5798">
                  <c:v>-42256.0</c:v>
                </c:pt>
                <c:pt idx="5799">
                  <c:v>-42288.0</c:v>
                </c:pt>
                <c:pt idx="5800">
                  <c:v>-42374.0</c:v>
                </c:pt>
                <c:pt idx="5801">
                  <c:v>-42492.0</c:v>
                </c:pt>
                <c:pt idx="5802">
                  <c:v>-42490.0</c:v>
                </c:pt>
                <c:pt idx="5803">
                  <c:v>-42530.0</c:v>
                </c:pt>
                <c:pt idx="5804">
                  <c:v>-42582.0</c:v>
                </c:pt>
                <c:pt idx="5805">
                  <c:v>-42620.0</c:v>
                </c:pt>
                <c:pt idx="5806">
                  <c:v>-42738.0</c:v>
                </c:pt>
                <c:pt idx="5807">
                  <c:v>-42882.0</c:v>
                </c:pt>
                <c:pt idx="5808">
                  <c:v>-42930.0</c:v>
                </c:pt>
                <c:pt idx="5809">
                  <c:v>-43010.0</c:v>
                </c:pt>
                <c:pt idx="5810">
                  <c:v>-43104.0</c:v>
                </c:pt>
                <c:pt idx="5811">
                  <c:v>-43160.0</c:v>
                </c:pt>
                <c:pt idx="5812">
                  <c:v>-43216.0</c:v>
                </c:pt>
                <c:pt idx="5813">
                  <c:v>-43288.0</c:v>
                </c:pt>
                <c:pt idx="5814">
                  <c:v>-43400.0</c:v>
                </c:pt>
                <c:pt idx="5815">
                  <c:v>-43484.0</c:v>
                </c:pt>
                <c:pt idx="5816">
                  <c:v>-43554.0</c:v>
                </c:pt>
                <c:pt idx="5817">
                  <c:v>-43638.0</c:v>
                </c:pt>
                <c:pt idx="5818">
                  <c:v>-43674.0</c:v>
                </c:pt>
                <c:pt idx="5819">
                  <c:v>-43638.0</c:v>
                </c:pt>
                <c:pt idx="5820">
                  <c:v>-43690.0</c:v>
                </c:pt>
                <c:pt idx="5821">
                  <c:v>-43682.0</c:v>
                </c:pt>
                <c:pt idx="5822">
                  <c:v>-43774.0</c:v>
                </c:pt>
                <c:pt idx="5823">
                  <c:v>-43898.0</c:v>
                </c:pt>
                <c:pt idx="5824">
                  <c:v>-44004.0</c:v>
                </c:pt>
                <c:pt idx="5825">
                  <c:v>-44094.0</c:v>
                </c:pt>
                <c:pt idx="5826">
                  <c:v>-44176.0</c:v>
                </c:pt>
                <c:pt idx="5827">
                  <c:v>-44274.0</c:v>
                </c:pt>
                <c:pt idx="5828">
                  <c:v>-44338.0</c:v>
                </c:pt>
                <c:pt idx="5829">
                  <c:v>-44394.0</c:v>
                </c:pt>
                <c:pt idx="5830">
                  <c:v>-44448.0</c:v>
                </c:pt>
                <c:pt idx="5831">
                  <c:v>-44488.0</c:v>
                </c:pt>
                <c:pt idx="5832">
                  <c:v>-44590.0</c:v>
                </c:pt>
                <c:pt idx="5833">
                  <c:v>-44674.0</c:v>
                </c:pt>
                <c:pt idx="5834">
                  <c:v>-44806.0</c:v>
                </c:pt>
                <c:pt idx="5835">
                  <c:v>-44850.0</c:v>
                </c:pt>
                <c:pt idx="5836">
                  <c:v>-44840.0</c:v>
                </c:pt>
                <c:pt idx="5837">
                  <c:v>-44870.0</c:v>
                </c:pt>
                <c:pt idx="5838">
                  <c:v>-44902.0</c:v>
                </c:pt>
                <c:pt idx="5839">
                  <c:v>-44888.0</c:v>
                </c:pt>
                <c:pt idx="5840">
                  <c:v>-44886.0</c:v>
                </c:pt>
                <c:pt idx="5841">
                  <c:v>-44894.0</c:v>
                </c:pt>
                <c:pt idx="5842">
                  <c:v>-44918.0</c:v>
                </c:pt>
                <c:pt idx="5843">
                  <c:v>-44962.0</c:v>
                </c:pt>
                <c:pt idx="5844">
                  <c:v>-44970.0</c:v>
                </c:pt>
                <c:pt idx="5845">
                  <c:v>-44918.0</c:v>
                </c:pt>
                <c:pt idx="5846">
                  <c:v>-44910.0</c:v>
                </c:pt>
                <c:pt idx="5847">
                  <c:v>-44894.0</c:v>
                </c:pt>
                <c:pt idx="5848">
                  <c:v>-44930.0</c:v>
                </c:pt>
                <c:pt idx="5849">
                  <c:v>-44988.0</c:v>
                </c:pt>
                <c:pt idx="5850">
                  <c:v>-45062.0</c:v>
                </c:pt>
                <c:pt idx="5851">
                  <c:v>-45098.0</c:v>
                </c:pt>
                <c:pt idx="5852">
                  <c:v>-45076.0</c:v>
                </c:pt>
                <c:pt idx="5853">
                  <c:v>-45110.0</c:v>
                </c:pt>
                <c:pt idx="5854">
                  <c:v>-45188.0</c:v>
                </c:pt>
                <c:pt idx="5855">
                  <c:v>-45296.0</c:v>
                </c:pt>
                <c:pt idx="5856">
                  <c:v>-45378.0</c:v>
                </c:pt>
                <c:pt idx="5857">
                  <c:v>-45444.0</c:v>
                </c:pt>
                <c:pt idx="5858">
                  <c:v>-45448.0</c:v>
                </c:pt>
                <c:pt idx="5859">
                  <c:v>-45452.0</c:v>
                </c:pt>
                <c:pt idx="5860">
                  <c:v>-45436.0</c:v>
                </c:pt>
                <c:pt idx="5861">
                  <c:v>-45452.0</c:v>
                </c:pt>
                <c:pt idx="5862">
                  <c:v>-45564.0</c:v>
                </c:pt>
                <c:pt idx="5863">
                  <c:v>-45618.0</c:v>
                </c:pt>
                <c:pt idx="5864">
                  <c:v>-45694.0</c:v>
                </c:pt>
                <c:pt idx="5865">
                  <c:v>-45774.0</c:v>
                </c:pt>
                <c:pt idx="5866">
                  <c:v>-45892.0</c:v>
                </c:pt>
                <c:pt idx="5867">
                  <c:v>-45916.0</c:v>
                </c:pt>
                <c:pt idx="5868">
                  <c:v>-45914.0</c:v>
                </c:pt>
                <c:pt idx="5869">
                  <c:v>-45850.0</c:v>
                </c:pt>
                <c:pt idx="5870">
                  <c:v>-45802.0</c:v>
                </c:pt>
                <c:pt idx="5871">
                  <c:v>-45778.0</c:v>
                </c:pt>
                <c:pt idx="5872">
                  <c:v>-45790.0</c:v>
                </c:pt>
                <c:pt idx="5873">
                  <c:v>-45882.0</c:v>
                </c:pt>
                <c:pt idx="5874">
                  <c:v>-45902.0</c:v>
                </c:pt>
                <c:pt idx="5875">
                  <c:v>-45844.0</c:v>
                </c:pt>
                <c:pt idx="5876">
                  <c:v>-45842.0</c:v>
                </c:pt>
                <c:pt idx="5877">
                  <c:v>-45880.0</c:v>
                </c:pt>
                <c:pt idx="5878">
                  <c:v>-45930.0</c:v>
                </c:pt>
                <c:pt idx="5879">
                  <c:v>-45924.0</c:v>
                </c:pt>
                <c:pt idx="5880">
                  <c:v>-45916.0</c:v>
                </c:pt>
                <c:pt idx="5881">
                  <c:v>-45912.0</c:v>
                </c:pt>
                <c:pt idx="5882">
                  <c:v>-45856.0</c:v>
                </c:pt>
                <c:pt idx="5883">
                  <c:v>-45874.0</c:v>
                </c:pt>
                <c:pt idx="5884">
                  <c:v>-45960.0</c:v>
                </c:pt>
                <c:pt idx="5885">
                  <c:v>-46024.0</c:v>
                </c:pt>
                <c:pt idx="5886">
                  <c:v>-46060.0</c:v>
                </c:pt>
                <c:pt idx="5887">
                  <c:v>-46080.0</c:v>
                </c:pt>
                <c:pt idx="5888">
                  <c:v>-46062.0</c:v>
                </c:pt>
                <c:pt idx="5889">
                  <c:v>-46060.0</c:v>
                </c:pt>
                <c:pt idx="5890">
                  <c:v>-46058.0</c:v>
                </c:pt>
                <c:pt idx="5891">
                  <c:v>-46066.0</c:v>
                </c:pt>
                <c:pt idx="5892">
                  <c:v>-46094.0</c:v>
                </c:pt>
                <c:pt idx="5893">
                  <c:v>-46076.0</c:v>
                </c:pt>
                <c:pt idx="5894">
                  <c:v>-46100.0</c:v>
                </c:pt>
                <c:pt idx="5895">
                  <c:v>-46100.0</c:v>
                </c:pt>
                <c:pt idx="5896">
                  <c:v>-46122.0</c:v>
                </c:pt>
                <c:pt idx="5897">
                  <c:v>-46194.0</c:v>
                </c:pt>
                <c:pt idx="5898">
                  <c:v>-46282.0</c:v>
                </c:pt>
                <c:pt idx="5899">
                  <c:v>-46198.0</c:v>
                </c:pt>
                <c:pt idx="5900">
                  <c:v>-46206.0</c:v>
                </c:pt>
                <c:pt idx="5901">
                  <c:v>-46252.0</c:v>
                </c:pt>
                <c:pt idx="5902">
                  <c:v>-46248.0</c:v>
                </c:pt>
                <c:pt idx="5903">
                  <c:v>-46184.0</c:v>
                </c:pt>
                <c:pt idx="5904">
                  <c:v>-46114.0</c:v>
                </c:pt>
                <c:pt idx="5905">
                  <c:v>-46100.0</c:v>
                </c:pt>
                <c:pt idx="5906">
                  <c:v>-46140.0</c:v>
                </c:pt>
                <c:pt idx="5907">
                  <c:v>-46190.0</c:v>
                </c:pt>
                <c:pt idx="5908">
                  <c:v>-46282.0</c:v>
                </c:pt>
                <c:pt idx="5909">
                  <c:v>-46262.0</c:v>
                </c:pt>
                <c:pt idx="5910">
                  <c:v>-46306.0</c:v>
                </c:pt>
                <c:pt idx="5911">
                  <c:v>-46348.0</c:v>
                </c:pt>
                <c:pt idx="5912">
                  <c:v>-46368.0</c:v>
                </c:pt>
                <c:pt idx="5913">
                  <c:v>-46334.0</c:v>
                </c:pt>
                <c:pt idx="5914">
                  <c:v>-46344.0</c:v>
                </c:pt>
                <c:pt idx="5915">
                  <c:v>-46152.0</c:v>
                </c:pt>
                <c:pt idx="5916">
                  <c:v>-46170.0</c:v>
                </c:pt>
                <c:pt idx="5917">
                  <c:v>-46190.0</c:v>
                </c:pt>
                <c:pt idx="5918">
                  <c:v>-46248.0</c:v>
                </c:pt>
                <c:pt idx="5919">
                  <c:v>-46280.0</c:v>
                </c:pt>
                <c:pt idx="5920">
                  <c:v>-46282.0</c:v>
                </c:pt>
                <c:pt idx="5921">
                  <c:v>-46280.0</c:v>
                </c:pt>
                <c:pt idx="5922">
                  <c:v>-46240.0</c:v>
                </c:pt>
                <c:pt idx="5923">
                  <c:v>-46252.0</c:v>
                </c:pt>
                <c:pt idx="5924">
                  <c:v>-46366.0</c:v>
                </c:pt>
                <c:pt idx="5925">
                  <c:v>-46452.0</c:v>
                </c:pt>
                <c:pt idx="5926">
                  <c:v>-46456.0</c:v>
                </c:pt>
                <c:pt idx="5927">
                  <c:v>-46490.0</c:v>
                </c:pt>
                <c:pt idx="5928">
                  <c:v>-46526.0</c:v>
                </c:pt>
                <c:pt idx="5929">
                  <c:v>-46476.0</c:v>
                </c:pt>
                <c:pt idx="5930">
                  <c:v>-46462.0</c:v>
                </c:pt>
                <c:pt idx="5931">
                  <c:v>-46362.0</c:v>
                </c:pt>
                <c:pt idx="5932">
                  <c:v>-46238.0</c:v>
                </c:pt>
                <c:pt idx="5933">
                  <c:v>-46194.0</c:v>
                </c:pt>
                <c:pt idx="5934">
                  <c:v>-46168.0</c:v>
                </c:pt>
                <c:pt idx="5935">
                  <c:v>-46240.0</c:v>
                </c:pt>
                <c:pt idx="5936">
                  <c:v>-46320.0</c:v>
                </c:pt>
                <c:pt idx="5937">
                  <c:v>-46386.0</c:v>
                </c:pt>
                <c:pt idx="5938">
                  <c:v>-46442.0</c:v>
                </c:pt>
                <c:pt idx="5939">
                  <c:v>-46478.0</c:v>
                </c:pt>
                <c:pt idx="5940">
                  <c:v>-46496.0</c:v>
                </c:pt>
                <c:pt idx="5941">
                  <c:v>-46538.0</c:v>
                </c:pt>
                <c:pt idx="5942">
                  <c:v>-46602.0</c:v>
                </c:pt>
                <c:pt idx="5943">
                  <c:v>-46650.0</c:v>
                </c:pt>
                <c:pt idx="5944">
                  <c:v>-46692.0</c:v>
                </c:pt>
                <c:pt idx="5945">
                  <c:v>-46800.0</c:v>
                </c:pt>
                <c:pt idx="5946">
                  <c:v>-46958.0</c:v>
                </c:pt>
                <c:pt idx="5947">
                  <c:v>-46994.0</c:v>
                </c:pt>
                <c:pt idx="5948">
                  <c:v>-47026.0</c:v>
                </c:pt>
                <c:pt idx="5949">
                  <c:v>-47046.0</c:v>
                </c:pt>
                <c:pt idx="5950">
                  <c:v>-47024.0</c:v>
                </c:pt>
                <c:pt idx="5951">
                  <c:v>-47080.0</c:v>
                </c:pt>
                <c:pt idx="5952">
                  <c:v>-47048.0</c:v>
                </c:pt>
                <c:pt idx="5953">
                  <c:v>-47150.0</c:v>
                </c:pt>
                <c:pt idx="5954">
                  <c:v>-47220.0</c:v>
                </c:pt>
                <c:pt idx="5955">
                  <c:v>-47260.0</c:v>
                </c:pt>
                <c:pt idx="5956">
                  <c:v>-47238.0</c:v>
                </c:pt>
                <c:pt idx="5957">
                  <c:v>-47172.0</c:v>
                </c:pt>
                <c:pt idx="5958">
                  <c:v>-47192.0</c:v>
                </c:pt>
                <c:pt idx="5959">
                  <c:v>-47180.0</c:v>
                </c:pt>
                <c:pt idx="5960">
                  <c:v>-47124.0</c:v>
                </c:pt>
                <c:pt idx="5961">
                  <c:v>-47122.0</c:v>
                </c:pt>
                <c:pt idx="5962">
                  <c:v>-47174.0</c:v>
                </c:pt>
                <c:pt idx="5963">
                  <c:v>-47278.0</c:v>
                </c:pt>
                <c:pt idx="5964">
                  <c:v>-47378.0</c:v>
                </c:pt>
                <c:pt idx="5965">
                  <c:v>-47448.0</c:v>
                </c:pt>
                <c:pt idx="5966">
                  <c:v>-47524.0</c:v>
                </c:pt>
                <c:pt idx="5967">
                  <c:v>-47546.0</c:v>
                </c:pt>
                <c:pt idx="5968">
                  <c:v>-47552.0</c:v>
                </c:pt>
                <c:pt idx="5969">
                  <c:v>-47556.0</c:v>
                </c:pt>
                <c:pt idx="5970">
                  <c:v>-47530.0</c:v>
                </c:pt>
                <c:pt idx="5971">
                  <c:v>-47548.0</c:v>
                </c:pt>
                <c:pt idx="5972">
                  <c:v>-47452.0</c:v>
                </c:pt>
                <c:pt idx="5973">
                  <c:v>-47440.0</c:v>
                </c:pt>
                <c:pt idx="5974">
                  <c:v>-47400.0</c:v>
                </c:pt>
                <c:pt idx="5975">
                  <c:v>-47426.0</c:v>
                </c:pt>
                <c:pt idx="5976">
                  <c:v>-47490.0</c:v>
                </c:pt>
                <c:pt idx="5977">
                  <c:v>-47542.0</c:v>
                </c:pt>
                <c:pt idx="5978">
                  <c:v>-47576.0</c:v>
                </c:pt>
                <c:pt idx="5979">
                  <c:v>-47668.0</c:v>
                </c:pt>
                <c:pt idx="5980">
                  <c:v>-47702.0</c:v>
                </c:pt>
                <c:pt idx="5981">
                  <c:v>-47846.0</c:v>
                </c:pt>
                <c:pt idx="5982">
                  <c:v>-47802.0</c:v>
                </c:pt>
                <c:pt idx="5983">
                  <c:v>-47780.0</c:v>
                </c:pt>
                <c:pt idx="5984">
                  <c:v>-47840.0</c:v>
                </c:pt>
                <c:pt idx="5985">
                  <c:v>-47876.0</c:v>
                </c:pt>
                <c:pt idx="5986">
                  <c:v>-47902.0</c:v>
                </c:pt>
                <c:pt idx="5987">
                  <c:v>-48040.0</c:v>
                </c:pt>
                <c:pt idx="5988">
                  <c:v>-48050.0</c:v>
                </c:pt>
                <c:pt idx="5989">
                  <c:v>-48112.0</c:v>
                </c:pt>
                <c:pt idx="5990">
                  <c:v>-48226.0</c:v>
                </c:pt>
                <c:pt idx="5991">
                  <c:v>-48286.0</c:v>
                </c:pt>
                <c:pt idx="5992">
                  <c:v>-48328.0</c:v>
                </c:pt>
                <c:pt idx="5993">
                  <c:v>-48392.0</c:v>
                </c:pt>
                <c:pt idx="5994">
                  <c:v>-48448.0</c:v>
                </c:pt>
                <c:pt idx="5995">
                  <c:v>-48408.0</c:v>
                </c:pt>
                <c:pt idx="5996">
                  <c:v>-48558.0</c:v>
                </c:pt>
                <c:pt idx="5997">
                  <c:v>-48572.0</c:v>
                </c:pt>
                <c:pt idx="5998">
                  <c:v>-48522.0</c:v>
                </c:pt>
                <c:pt idx="5999">
                  <c:v>-48530.0</c:v>
                </c:pt>
                <c:pt idx="6000">
                  <c:v>-48514.0</c:v>
                </c:pt>
                <c:pt idx="6001">
                  <c:v>-48524.0</c:v>
                </c:pt>
                <c:pt idx="6002">
                  <c:v>-48554.0</c:v>
                </c:pt>
                <c:pt idx="6003">
                  <c:v>-48548.0</c:v>
                </c:pt>
                <c:pt idx="6004">
                  <c:v>-48600.0</c:v>
                </c:pt>
                <c:pt idx="6005">
                  <c:v>-48718.0</c:v>
                </c:pt>
                <c:pt idx="6006">
                  <c:v>-48828.0</c:v>
                </c:pt>
                <c:pt idx="6007">
                  <c:v>-48922.0</c:v>
                </c:pt>
                <c:pt idx="6008">
                  <c:v>-49026.0</c:v>
                </c:pt>
                <c:pt idx="6009">
                  <c:v>-49134.0</c:v>
                </c:pt>
                <c:pt idx="6010">
                  <c:v>-49128.0</c:v>
                </c:pt>
                <c:pt idx="6011">
                  <c:v>-49186.0</c:v>
                </c:pt>
                <c:pt idx="6012">
                  <c:v>-49280.0</c:v>
                </c:pt>
                <c:pt idx="6013">
                  <c:v>-49352.0</c:v>
                </c:pt>
                <c:pt idx="6014">
                  <c:v>-49400.0</c:v>
                </c:pt>
                <c:pt idx="6015">
                  <c:v>-49482.0</c:v>
                </c:pt>
                <c:pt idx="6016">
                  <c:v>-49506.0</c:v>
                </c:pt>
                <c:pt idx="6017">
                  <c:v>-49436.0</c:v>
                </c:pt>
                <c:pt idx="6018">
                  <c:v>-49446.0</c:v>
                </c:pt>
                <c:pt idx="6019">
                  <c:v>-49506.0</c:v>
                </c:pt>
                <c:pt idx="6020">
                  <c:v>-49504.0</c:v>
                </c:pt>
                <c:pt idx="6021">
                  <c:v>-49540.0</c:v>
                </c:pt>
                <c:pt idx="6022">
                  <c:v>-49560.0</c:v>
                </c:pt>
                <c:pt idx="6023">
                  <c:v>-49592.0</c:v>
                </c:pt>
                <c:pt idx="6024">
                  <c:v>-49690.0</c:v>
                </c:pt>
                <c:pt idx="6025">
                  <c:v>-49680.0</c:v>
                </c:pt>
                <c:pt idx="6026">
                  <c:v>-49666.0</c:v>
                </c:pt>
                <c:pt idx="6027">
                  <c:v>-49744.0</c:v>
                </c:pt>
                <c:pt idx="6028">
                  <c:v>-49886.0</c:v>
                </c:pt>
                <c:pt idx="6029">
                  <c:v>-49932.0</c:v>
                </c:pt>
                <c:pt idx="6030">
                  <c:v>-49896.0</c:v>
                </c:pt>
                <c:pt idx="6031">
                  <c:v>-49856.0</c:v>
                </c:pt>
                <c:pt idx="6032">
                  <c:v>-49808.0</c:v>
                </c:pt>
                <c:pt idx="6033">
                  <c:v>-49768.0</c:v>
                </c:pt>
                <c:pt idx="6034">
                  <c:v>-49774.0</c:v>
                </c:pt>
                <c:pt idx="6035">
                  <c:v>-49786.0</c:v>
                </c:pt>
                <c:pt idx="6036">
                  <c:v>-49752.0</c:v>
                </c:pt>
                <c:pt idx="6037">
                  <c:v>-49690.0</c:v>
                </c:pt>
                <c:pt idx="6038">
                  <c:v>-49644.0</c:v>
                </c:pt>
                <c:pt idx="6039">
                  <c:v>-49622.0</c:v>
                </c:pt>
                <c:pt idx="6040">
                  <c:v>-49692.0</c:v>
                </c:pt>
                <c:pt idx="6041">
                  <c:v>-49734.0</c:v>
                </c:pt>
                <c:pt idx="6042">
                  <c:v>-49758.0</c:v>
                </c:pt>
                <c:pt idx="6043">
                  <c:v>-49790.0</c:v>
                </c:pt>
                <c:pt idx="6044">
                  <c:v>-49846.0</c:v>
                </c:pt>
                <c:pt idx="6045">
                  <c:v>-49942.0</c:v>
                </c:pt>
                <c:pt idx="6046">
                  <c:v>-50006.0</c:v>
                </c:pt>
                <c:pt idx="6047">
                  <c:v>-49956.0</c:v>
                </c:pt>
                <c:pt idx="6048">
                  <c:v>-49856.0</c:v>
                </c:pt>
                <c:pt idx="6049">
                  <c:v>-49774.0</c:v>
                </c:pt>
                <c:pt idx="6050">
                  <c:v>-49712.0</c:v>
                </c:pt>
                <c:pt idx="6051">
                  <c:v>-49692.0</c:v>
                </c:pt>
                <c:pt idx="6052">
                  <c:v>-49624.0</c:v>
                </c:pt>
                <c:pt idx="6053">
                  <c:v>-49602.0</c:v>
                </c:pt>
                <c:pt idx="6054">
                  <c:v>-49588.0</c:v>
                </c:pt>
                <c:pt idx="6055">
                  <c:v>-49562.0</c:v>
                </c:pt>
                <c:pt idx="6056">
                  <c:v>-49520.0</c:v>
                </c:pt>
                <c:pt idx="6057">
                  <c:v>-49562.0</c:v>
                </c:pt>
                <c:pt idx="6058">
                  <c:v>-49632.0</c:v>
                </c:pt>
                <c:pt idx="6059">
                  <c:v>-49672.0</c:v>
                </c:pt>
                <c:pt idx="6060">
                  <c:v>-49678.0</c:v>
                </c:pt>
                <c:pt idx="6061">
                  <c:v>-49696.0</c:v>
                </c:pt>
                <c:pt idx="6062">
                  <c:v>-49758.0</c:v>
                </c:pt>
                <c:pt idx="6063">
                  <c:v>-49774.0</c:v>
                </c:pt>
                <c:pt idx="6064">
                  <c:v>-49776.0</c:v>
                </c:pt>
                <c:pt idx="6065">
                  <c:v>-49714.0</c:v>
                </c:pt>
                <c:pt idx="6066">
                  <c:v>-49680.0</c:v>
                </c:pt>
                <c:pt idx="6067">
                  <c:v>-49714.0</c:v>
                </c:pt>
                <c:pt idx="6068">
                  <c:v>-49726.0</c:v>
                </c:pt>
                <c:pt idx="6069">
                  <c:v>-49716.0</c:v>
                </c:pt>
                <c:pt idx="6070">
                  <c:v>-49638.0</c:v>
                </c:pt>
                <c:pt idx="6071">
                  <c:v>-49588.0</c:v>
                </c:pt>
                <c:pt idx="6072">
                  <c:v>-49614.0</c:v>
                </c:pt>
                <c:pt idx="6073">
                  <c:v>-49648.0</c:v>
                </c:pt>
                <c:pt idx="6074">
                  <c:v>-49720.0</c:v>
                </c:pt>
                <c:pt idx="6075">
                  <c:v>-49808.0</c:v>
                </c:pt>
                <c:pt idx="6076">
                  <c:v>-49872.0</c:v>
                </c:pt>
                <c:pt idx="6077">
                  <c:v>-49914.0</c:v>
                </c:pt>
                <c:pt idx="6078">
                  <c:v>-49920.0</c:v>
                </c:pt>
                <c:pt idx="6079">
                  <c:v>-49986.0</c:v>
                </c:pt>
                <c:pt idx="6080">
                  <c:v>-50040.0</c:v>
                </c:pt>
                <c:pt idx="6081">
                  <c:v>-50072.0</c:v>
                </c:pt>
                <c:pt idx="6082">
                  <c:v>-50126.0</c:v>
                </c:pt>
                <c:pt idx="6083">
                  <c:v>-50254.0</c:v>
                </c:pt>
                <c:pt idx="6084">
                  <c:v>-50346.0</c:v>
                </c:pt>
                <c:pt idx="6085">
                  <c:v>-50290.0</c:v>
                </c:pt>
                <c:pt idx="6086">
                  <c:v>-50228.0</c:v>
                </c:pt>
                <c:pt idx="6087">
                  <c:v>-50310.0</c:v>
                </c:pt>
                <c:pt idx="6088">
                  <c:v>-50346.0</c:v>
                </c:pt>
                <c:pt idx="6089">
                  <c:v>-50390.0</c:v>
                </c:pt>
                <c:pt idx="6090">
                  <c:v>-50508.0</c:v>
                </c:pt>
                <c:pt idx="6091">
                  <c:v>-50574.0</c:v>
                </c:pt>
                <c:pt idx="6092">
                  <c:v>-50574.0</c:v>
                </c:pt>
                <c:pt idx="6093">
                  <c:v>-50486.0</c:v>
                </c:pt>
                <c:pt idx="6094">
                  <c:v>-50584.0</c:v>
                </c:pt>
                <c:pt idx="6095">
                  <c:v>-50686.0</c:v>
                </c:pt>
                <c:pt idx="6096">
                  <c:v>-50778.0</c:v>
                </c:pt>
                <c:pt idx="6097">
                  <c:v>-50892.0</c:v>
                </c:pt>
                <c:pt idx="6098">
                  <c:v>-50958.0</c:v>
                </c:pt>
                <c:pt idx="6099">
                  <c:v>-51020.0</c:v>
                </c:pt>
                <c:pt idx="6100">
                  <c:v>-51096.0</c:v>
                </c:pt>
                <c:pt idx="6101">
                  <c:v>-51176.0</c:v>
                </c:pt>
                <c:pt idx="6102">
                  <c:v>-51220.0</c:v>
                </c:pt>
                <c:pt idx="6103">
                  <c:v>-51290.0</c:v>
                </c:pt>
                <c:pt idx="6104">
                  <c:v>-51272.0</c:v>
                </c:pt>
                <c:pt idx="6105">
                  <c:v>-51260.0</c:v>
                </c:pt>
                <c:pt idx="6106">
                  <c:v>-51220.0</c:v>
                </c:pt>
                <c:pt idx="6107">
                  <c:v>-51258.0</c:v>
                </c:pt>
                <c:pt idx="6108">
                  <c:v>-51282.0</c:v>
                </c:pt>
                <c:pt idx="6109">
                  <c:v>-51406.0</c:v>
                </c:pt>
                <c:pt idx="6110">
                  <c:v>-51498.0</c:v>
                </c:pt>
                <c:pt idx="6111">
                  <c:v>-51618.0</c:v>
                </c:pt>
                <c:pt idx="6112">
                  <c:v>-51674.0</c:v>
                </c:pt>
                <c:pt idx="6113">
                  <c:v>-51622.0</c:v>
                </c:pt>
                <c:pt idx="6114">
                  <c:v>-51688.0</c:v>
                </c:pt>
                <c:pt idx="6115">
                  <c:v>-51702.0</c:v>
                </c:pt>
                <c:pt idx="6116">
                  <c:v>-51692.0</c:v>
                </c:pt>
                <c:pt idx="6117">
                  <c:v>-51616.0</c:v>
                </c:pt>
                <c:pt idx="6118">
                  <c:v>-51490.0</c:v>
                </c:pt>
                <c:pt idx="6119">
                  <c:v>-51394.0</c:v>
                </c:pt>
                <c:pt idx="6120">
                  <c:v>-51408.0</c:v>
                </c:pt>
                <c:pt idx="6121">
                  <c:v>-51328.0</c:v>
                </c:pt>
                <c:pt idx="6122">
                  <c:v>-51344.0</c:v>
                </c:pt>
                <c:pt idx="6123">
                  <c:v>-51410.0</c:v>
                </c:pt>
                <c:pt idx="6124">
                  <c:v>-51454.0</c:v>
                </c:pt>
                <c:pt idx="6125">
                  <c:v>-51442.0</c:v>
                </c:pt>
                <c:pt idx="6126">
                  <c:v>-51380.0</c:v>
                </c:pt>
                <c:pt idx="6127">
                  <c:v>-51342.0</c:v>
                </c:pt>
                <c:pt idx="6128">
                  <c:v>-51346.0</c:v>
                </c:pt>
                <c:pt idx="6129">
                  <c:v>-51312.0</c:v>
                </c:pt>
                <c:pt idx="6130">
                  <c:v>-51350.0</c:v>
                </c:pt>
                <c:pt idx="6131">
                  <c:v>-51428.0</c:v>
                </c:pt>
                <c:pt idx="6132">
                  <c:v>-51476.0</c:v>
                </c:pt>
                <c:pt idx="6133">
                  <c:v>-51464.0</c:v>
                </c:pt>
                <c:pt idx="6134">
                  <c:v>-51600.0</c:v>
                </c:pt>
                <c:pt idx="6135">
                  <c:v>-51708.0</c:v>
                </c:pt>
                <c:pt idx="6136">
                  <c:v>-51712.0</c:v>
                </c:pt>
                <c:pt idx="6137">
                  <c:v>-51760.0</c:v>
                </c:pt>
                <c:pt idx="6138">
                  <c:v>-51814.0</c:v>
                </c:pt>
                <c:pt idx="6139">
                  <c:v>-51788.0</c:v>
                </c:pt>
                <c:pt idx="6140">
                  <c:v>-51786.0</c:v>
                </c:pt>
                <c:pt idx="6141">
                  <c:v>-51848.0</c:v>
                </c:pt>
                <c:pt idx="6142">
                  <c:v>-51892.0</c:v>
                </c:pt>
                <c:pt idx="6143">
                  <c:v>-51878.0</c:v>
                </c:pt>
                <c:pt idx="6144">
                  <c:v>-51880.0</c:v>
                </c:pt>
                <c:pt idx="6145">
                  <c:v>-51908.0</c:v>
                </c:pt>
                <c:pt idx="6146">
                  <c:v>-51980.0</c:v>
                </c:pt>
                <c:pt idx="6147">
                  <c:v>-52096.0</c:v>
                </c:pt>
                <c:pt idx="6148">
                  <c:v>-52136.0</c:v>
                </c:pt>
                <c:pt idx="6149">
                  <c:v>-52134.0</c:v>
                </c:pt>
                <c:pt idx="6150">
                  <c:v>-52198.0</c:v>
                </c:pt>
                <c:pt idx="6151">
                  <c:v>-52330.0</c:v>
                </c:pt>
                <c:pt idx="6152">
                  <c:v>-52394.0</c:v>
                </c:pt>
                <c:pt idx="6153">
                  <c:v>-52466.0</c:v>
                </c:pt>
                <c:pt idx="6154">
                  <c:v>-52498.0</c:v>
                </c:pt>
                <c:pt idx="6155">
                  <c:v>-52478.0</c:v>
                </c:pt>
                <c:pt idx="6156">
                  <c:v>-52580.0</c:v>
                </c:pt>
                <c:pt idx="6157">
                  <c:v>-52604.0</c:v>
                </c:pt>
                <c:pt idx="6158">
                  <c:v>-52602.0</c:v>
                </c:pt>
                <c:pt idx="6159">
                  <c:v>-52616.0</c:v>
                </c:pt>
                <c:pt idx="6160">
                  <c:v>-52562.0</c:v>
                </c:pt>
                <c:pt idx="6161">
                  <c:v>-52576.0</c:v>
                </c:pt>
                <c:pt idx="6162">
                  <c:v>-52568.0</c:v>
                </c:pt>
                <c:pt idx="6163">
                  <c:v>-52656.0</c:v>
                </c:pt>
                <c:pt idx="6164">
                  <c:v>-52706.0</c:v>
                </c:pt>
                <c:pt idx="6165">
                  <c:v>-52708.0</c:v>
                </c:pt>
                <c:pt idx="6166">
                  <c:v>-52764.0</c:v>
                </c:pt>
                <c:pt idx="6167">
                  <c:v>-52804.0</c:v>
                </c:pt>
                <c:pt idx="6168">
                  <c:v>-52850.0</c:v>
                </c:pt>
                <c:pt idx="6169">
                  <c:v>-52944.0</c:v>
                </c:pt>
                <c:pt idx="6170">
                  <c:v>-52978.0</c:v>
                </c:pt>
                <c:pt idx="6171">
                  <c:v>-52970.0</c:v>
                </c:pt>
                <c:pt idx="6172">
                  <c:v>-52990.0</c:v>
                </c:pt>
                <c:pt idx="6173">
                  <c:v>-53076.0</c:v>
                </c:pt>
                <c:pt idx="6174">
                  <c:v>-53178.0</c:v>
                </c:pt>
                <c:pt idx="6175">
                  <c:v>-53202.0</c:v>
                </c:pt>
                <c:pt idx="6176">
                  <c:v>-53186.0</c:v>
                </c:pt>
                <c:pt idx="6177">
                  <c:v>-53200.0</c:v>
                </c:pt>
                <c:pt idx="6178">
                  <c:v>-53170.0</c:v>
                </c:pt>
                <c:pt idx="6179">
                  <c:v>-53124.0</c:v>
                </c:pt>
                <c:pt idx="6180">
                  <c:v>-53068.0</c:v>
                </c:pt>
                <c:pt idx="6181">
                  <c:v>-53010.0</c:v>
                </c:pt>
                <c:pt idx="6182">
                  <c:v>-53018.0</c:v>
                </c:pt>
                <c:pt idx="6183">
                  <c:v>-53118.0</c:v>
                </c:pt>
                <c:pt idx="6184">
                  <c:v>-53024.0</c:v>
                </c:pt>
                <c:pt idx="6185">
                  <c:v>-52980.0</c:v>
                </c:pt>
                <c:pt idx="6186">
                  <c:v>-52998.0</c:v>
                </c:pt>
                <c:pt idx="6187">
                  <c:v>-53068.0</c:v>
                </c:pt>
                <c:pt idx="6188">
                  <c:v>-53036.0</c:v>
                </c:pt>
                <c:pt idx="6189">
                  <c:v>-52960.0</c:v>
                </c:pt>
                <c:pt idx="6190">
                  <c:v>-52884.0</c:v>
                </c:pt>
                <c:pt idx="6191">
                  <c:v>-52858.0</c:v>
                </c:pt>
                <c:pt idx="6192">
                  <c:v>-52922.0</c:v>
                </c:pt>
                <c:pt idx="6193">
                  <c:v>-52930.0</c:v>
                </c:pt>
                <c:pt idx="6194">
                  <c:v>-52976.0</c:v>
                </c:pt>
                <c:pt idx="6195">
                  <c:v>-53070.0</c:v>
                </c:pt>
                <c:pt idx="6196">
                  <c:v>-53076.0</c:v>
                </c:pt>
                <c:pt idx="6197">
                  <c:v>-53218.0</c:v>
                </c:pt>
                <c:pt idx="6198">
                  <c:v>-53340.0</c:v>
                </c:pt>
                <c:pt idx="6199">
                  <c:v>-53422.0</c:v>
                </c:pt>
                <c:pt idx="6200">
                  <c:v>-53510.0</c:v>
                </c:pt>
                <c:pt idx="6201">
                  <c:v>-53538.0</c:v>
                </c:pt>
                <c:pt idx="6202">
                  <c:v>-53522.0</c:v>
                </c:pt>
                <c:pt idx="6203">
                  <c:v>-53510.0</c:v>
                </c:pt>
                <c:pt idx="6204">
                  <c:v>-53548.0</c:v>
                </c:pt>
                <c:pt idx="6205">
                  <c:v>-53482.0</c:v>
                </c:pt>
                <c:pt idx="6206">
                  <c:v>-53498.0</c:v>
                </c:pt>
                <c:pt idx="6207">
                  <c:v>-53522.0</c:v>
                </c:pt>
                <c:pt idx="6208">
                  <c:v>-53544.0</c:v>
                </c:pt>
                <c:pt idx="6209">
                  <c:v>-53628.0</c:v>
                </c:pt>
                <c:pt idx="6210">
                  <c:v>-53660.0</c:v>
                </c:pt>
                <c:pt idx="6211">
                  <c:v>-53752.0</c:v>
                </c:pt>
                <c:pt idx="6212">
                  <c:v>-53764.0</c:v>
                </c:pt>
                <c:pt idx="6213">
                  <c:v>-53766.0</c:v>
                </c:pt>
                <c:pt idx="6214">
                  <c:v>-53784.0</c:v>
                </c:pt>
                <c:pt idx="6215">
                  <c:v>-53774.0</c:v>
                </c:pt>
                <c:pt idx="6216">
                  <c:v>-53734.0</c:v>
                </c:pt>
                <c:pt idx="6217">
                  <c:v>-53744.0</c:v>
                </c:pt>
                <c:pt idx="6218">
                  <c:v>-53770.0</c:v>
                </c:pt>
                <c:pt idx="6219">
                  <c:v>-53814.0</c:v>
                </c:pt>
                <c:pt idx="6220">
                  <c:v>-53738.0</c:v>
                </c:pt>
                <c:pt idx="6221">
                  <c:v>-53708.0</c:v>
                </c:pt>
                <c:pt idx="6222">
                  <c:v>-53668.0</c:v>
                </c:pt>
                <c:pt idx="6223">
                  <c:v>-53730.0</c:v>
                </c:pt>
                <c:pt idx="6224">
                  <c:v>-53760.0</c:v>
                </c:pt>
                <c:pt idx="6225">
                  <c:v>-53636.0</c:v>
                </c:pt>
                <c:pt idx="6226">
                  <c:v>-53734.0</c:v>
                </c:pt>
                <c:pt idx="6227">
                  <c:v>-53778.0</c:v>
                </c:pt>
                <c:pt idx="6228">
                  <c:v>-53790.0</c:v>
                </c:pt>
                <c:pt idx="6229">
                  <c:v>-53762.0</c:v>
                </c:pt>
                <c:pt idx="6230">
                  <c:v>-53772.0</c:v>
                </c:pt>
                <c:pt idx="6231">
                  <c:v>-53768.0</c:v>
                </c:pt>
                <c:pt idx="6232">
                  <c:v>-53820.0</c:v>
                </c:pt>
                <c:pt idx="6233">
                  <c:v>-53898.0</c:v>
                </c:pt>
                <c:pt idx="6234">
                  <c:v>-53934.0</c:v>
                </c:pt>
                <c:pt idx="6235">
                  <c:v>-53922.0</c:v>
                </c:pt>
                <c:pt idx="6236">
                  <c:v>-54030.0</c:v>
                </c:pt>
                <c:pt idx="6237">
                  <c:v>-54114.0</c:v>
                </c:pt>
                <c:pt idx="6238">
                  <c:v>-54100.0</c:v>
                </c:pt>
                <c:pt idx="6239">
                  <c:v>-54094.0</c:v>
                </c:pt>
                <c:pt idx="6240">
                  <c:v>-54104.0</c:v>
                </c:pt>
                <c:pt idx="6241">
                  <c:v>-54164.0</c:v>
                </c:pt>
                <c:pt idx="6242">
                  <c:v>-54100.0</c:v>
                </c:pt>
                <c:pt idx="6243">
                  <c:v>-54082.0</c:v>
                </c:pt>
                <c:pt idx="6244">
                  <c:v>-54016.0</c:v>
                </c:pt>
                <c:pt idx="6245">
                  <c:v>-53972.0</c:v>
                </c:pt>
                <c:pt idx="6246">
                  <c:v>-53964.0</c:v>
                </c:pt>
                <c:pt idx="6247">
                  <c:v>-53924.0</c:v>
                </c:pt>
                <c:pt idx="6248">
                  <c:v>-53874.0</c:v>
                </c:pt>
                <c:pt idx="6249">
                  <c:v>-53864.0</c:v>
                </c:pt>
                <c:pt idx="6250">
                  <c:v>-53806.0</c:v>
                </c:pt>
                <c:pt idx="6251">
                  <c:v>-53778.0</c:v>
                </c:pt>
                <c:pt idx="6252">
                  <c:v>-53708.0</c:v>
                </c:pt>
                <c:pt idx="6253">
                  <c:v>-53766.0</c:v>
                </c:pt>
                <c:pt idx="6254">
                  <c:v>-53826.0</c:v>
                </c:pt>
                <c:pt idx="6255">
                  <c:v>-53772.0</c:v>
                </c:pt>
                <c:pt idx="6256">
                  <c:v>-53674.0</c:v>
                </c:pt>
                <c:pt idx="6257">
                  <c:v>-53610.0</c:v>
                </c:pt>
                <c:pt idx="6258">
                  <c:v>-53550.0</c:v>
                </c:pt>
                <c:pt idx="6259">
                  <c:v>-53518.0</c:v>
                </c:pt>
                <c:pt idx="6260">
                  <c:v>-53482.0</c:v>
                </c:pt>
                <c:pt idx="6261">
                  <c:v>-53418.0</c:v>
                </c:pt>
                <c:pt idx="6262">
                  <c:v>-53352.0</c:v>
                </c:pt>
                <c:pt idx="6263">
                  <c:v>-53274.0</c:v>
                </c:pt>
              </c:numCache>
            </c:numRef>
          </c:val>
          <c:smooth val="0"/>
        </c:ser>
        <c:ser>
          <c:idx val="2"/>
          <c:order val="1"/>
          <c:tx>
            <c:v>atscew</c:v>
          </c:tx>
          <c:spPr>
            <a:ln w="12700"/>
          </c:spPr>
          <c:marker>
            <c:symbol val="none"/>
          </c:marker>
          <c:cat>
            <c:numRef>
              <c:f>out.txt!$A$2:$A$6265</c:f>
              <c:numCache>
                <c:formatCode>General</c:formatCode>
                <c:ptCount val="6264"/>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4.18E6</c:v>
                </c:pt>
                <c:pt idx="4180">
                  <c:v>4.181E6</c:v>
                </c:pt>
                <c:pt idx="4181">
                  <c:v>4.182E6</c:v>
                </c:pt>
                <c:pt idx="4182">
                  <c:v>4.183E6</c:v>
                </c:pt>
                <c:pt idx="4183">
                  <c:v>4.184E6</c:v>
                </c:pt>
                <c:pt idx="4184">
                  <c:v>4.185E6</c:v>
                </c:pt>
                <c:pt idx="4185">
                  <c:v>4.186E6</c:v>
                </c:pt>
                <c:pt idx="4186">
                  <c:v>4.187E6</c:v>
                </c:pt>
                <c:pt idx="4187">
                  <c:v>4.188E6</c:v>
                </c:pt>
                <c:pt idx="4188">
                  <c:v>4.189E6</c:v>
                </c:pt>
                <c:pt idx="4189">
                  <c:v>4.19E6</c:v>
                </c:pt>
                <c:pt idx="4190">
                  <c:v>4.191E6</c:v>
                </c:pt>
                <c:pt idx="4191">
                  <c:v>4.192E6</c:v>
                </c:pt>
                <c:pt idx="4192">
                  <c:v>4.193E6</c:v>
                </c:pt>
                <c:pt idx="4193">
                  <c:v>4.194E6</c:v>
                </c:pt>
                <c:pt idx="4194">
                  <c:v>4.195E6</c:v>
                </c:pt>
                <c:pt idx="4195">
                  <c:v>4.196E6</c:v>
                </c:pt>
                <c:pt idx="4196">
                  <c:v>4.197E6</c:v>
                </c:pt>
                <c:pt idx="4197">
                  <c:v>4.198E6</c:v>
                </c:pt>
                <c:pt idx="4198">
                  <c:v>4.199E6</c:v>
                </c:pt>
                <c:pt idx="4199">
                  <c:v>4.2E6</c:v>
                </c:pt>
                <c:pt idx="4200">
                  <c:v>4.201E6</c:v>
                </c:pt>
                <c:pt idx="4201">
                  <c:v>4.202E6</c:v>
                </c:pt>
                <c:pt idx="4202">
                  <c:v>4.203E6</c:v>
                </c:pt>
                <c:pt idx="4203">
                  <c:v>4.204E6</c:v>
                </c:pt>
                <c:pt idx="4204">
                  <c:v>4.205E6</c:v>
                </c:pt>
                <c:pt idx="4205">
                  <c:v>4.206E6</c:v>
                </c:pt>
                <c:pt idx="4206">
                  <c:v>4.207E6</c:v>
                </c:pt>
                <c:pt idx="4207">
                  <c:v>4.208E6</c:v>
                </c:pt>
                <c:pt idx="4208">
                  <c:v>4.209E6</c:v>
                </c:pt>
                <c:pt idx="4209">
                  <c:v>4.21E6</c:v>
                </c:pt>
                <c:pt idx="4210">
                  <c:v>4.211E6</c:v>
                </c:pt>
                <c:pt idx="4211">
                  <c:v>4.212E6</c:v>
                </c:pt>
                <c:pt idx="4212">
                  <c:v>4.213E6</c:v>
                </c:pt>
                <c:pt idx="4213">
                  <c:v>4.214E6</c:v>
                </c:pt>
                <c:pt idx="4214">
                  <c:v>4.215E6</c:v>
                </c:pt>
                <c:pt idx="4215">
                  <c:v>4.216E6</c:v>
                </c:pt>
                <c:pt idx="4216">
                  <c:v>4.217E6</c:v>
                </c:pt>
                <c:pt idx="4217">
                  <c:v>4.218E6</c:v>
                </c:pt>
                <c:pt idx="4218">
                  <c:v>4.219E6</c:v>
                </c:pt>
                <c:pt idx="4219">
                  <c:v>4.22E6</c:v>
                </c:pt>
                <c:pt idx="4220">
                  <c:v>4.221E6</c:v>
                </c:pt>
                <c:pt idx="4221">
                  <c:v>4.222E6</c:v>
                </c:pt>
                <c:pt idx="4222">
                  <c:v>4.223E6</c:v>
                </c:pt>
                <c:pt idx="4223">
                  <c:v>4.224E6</c:v>
                </c:pt>
                <c:pt idx="4224">
                  <c:v>4.225E6</c:v>
                </c:pt>
                <c:pt idx="4225">
                  <c:v>4.226E6</c:v>
                </c:pt>
                <c:pt idx="4226">
                  <c:v>4.227E6</c:v>
                </c:pt>
                <c:pt idx="4227">
                  <c:v>4.228E6</c:v>
                </c:pt>
                <c:pt idx="4228">
                  <c:v>4.229E6</c:v>
                </c:pt>
                <c:pt idx="4229">
                  <c:v>4.23E6</c:v>
                </c:pt>
                <c:pt idx="4230">
                  <c:v>4.231E6</c:v>
                </c:pt>
                <c:pt idx="4231">
                  <c:v>4.232E6</c:v>
                </c:pt>
                <c:pt idx="4232">
                  <c:v>4.233E6</c:v>
                </c:pt>
                <c:pt idx="4233">
                  <c:v>4.234E6</c:v>
                </c:pt>
                <c:pt idx="4234">
                  <c:v>4.235E6</c:v>
                </c:pt>
                <c:pt idx="4235">
                  <c:v>4.236E6</c:v>
                </c:pt>
                <c:pt idx="4236">
                  <c:v>4.237E6</c:v>
                </c:pt>
                <c:pt idx="4237">
                  <c:v>4.238E6</c:v>
                </c:pt>
                <c:pt idx="4238">
                  <c:v>4.239E6</c:v>
                </c:pt>
                <c:pt idx="4239">
                  <c:v>4.24E6</c:v>
                </c:pt>
                <c:pt idx="4240">
                  <c:v>4.241E6</c:v>
                </c:pt>
                <c:pt idx="4241">
                  <c:v>4.242E6</c:v>
                </c:pt>
                <c:pt idx="4242">
                  <c:v>4.243E6</c:v>
                </c:pt>
                <c:pt idx="4243">
                  <c:v>4.244E6</c:v>
                </c:pt>
                <c:pt idx="4244">
                  <c:v>4.245E6</c:v>
                </c:pt>
                <c:pt idx="4245">
                  <c:v>4.246E6</c:v>
                </c:pt>
                <c:pt idx="4246">
                  <c:v>4.247E6</c:v>
                </c:pt>
                <c:pt idx="4247">
                  <c:v>4.248E6</c:v>
                </c:pt>
                <c:pt idx="4248">
                  <c:v>4.249E6</c:v>
                </c:pt>
                <c:pt idx="4249">
                  <c:v>4.25E6</c:v>
                </c:pt>
                <c:pt idx="4250">
                  <c:v>4.251E6</c:v>
                </c:pt>
                <c:pt idx="4251">
                  <c:v>4.252E6</c:v>
                </c:pt>
                <c:pt idx="4252">
                  <c:v>4.253E6</c:v>
                </c:pt>
                <c:pt idx="4253">
                  <c:v>4.254E6</c:v>
                </c:pt>
                <c:pt idx="4254">
                  <c:v>4.255E6</c:v>
                </c:pt>
                <c:pt idx="4255">
                  <c:v>4.256E6</c:v>
                </c:pt>
                <c:pt idx="4256">
                  <c:v>4.257E6</c:v>
                </c:pt>
                <c:pt idx="4257">
                  <c:v>4.258E6</c:v>
                </c:pt>
                <c:pt idx="4258">
                  <c:v>4.259E6</c:v>
                </c:pt>
                <c:pt idx="4259">
                  <c:v>4.26E6</c:v>
                </c:pt>
                <c:pt idx="4260">
                  <c:v>4.261E6</c:v>
                </c:pt>
                <c:pt idx="4261">
                  <c:v>4.262E6</c:v>
                </c:pt>
                <c:pt idx="4262">
                  <c:v>4.263E6</c:v>
                </c:pt>
                <c:pt idx="4263">
                  <c:v>4.264E6</c:v>
                </c:pt>
                <c:pt idx="4264">
                  <c:v>4.265E6</c:v>
                </c:pt>
                <c:pt idx="4265">
                  <c:v>4.266E6</c:v>
                </c:pt>
                <c:pt idx="4266">
                  <c:v>4.267E6</c:v>
                </c:pt>
                <c:pt idx="4267">
                  <c:v>4.268E6</c:v>
                </c:pt>
                <c:pt idx="4268">
                  <c:v>4.269E6</c:v>
                </c:pt>
                <c:pt idx="4269">
                  <c:v>4.27E6</c:v>
                </c:pt>
                <c:pt idx="4270">
                  <c:v>4.271E6</c:v>
                </c:pt>
                <c:pt idx="4271">
                  <c:v>4.272E6</c:v>
                </c:pt>
                <c:pt idx="4272">
                  <c:v>4.273E6</c:v>
                </c:pt>
                <c:pt idx="4273">
                  <c:v>4.274E6</c:v>
                </c:pt>
                <c:pt idx="4274">
                  <c:v>4.275E6</c:v>
                </c:pt>
                <c:pt idx="4275">
                  <c:v>4.276E6</c:v>
                </c:pt>
                <c:pt idx="4276">
                  <c:v>4.277E6</c:v>
                </c:pt>
                <c:pt idx="4277">
                  <c:v>4.278E6</c:v>
                </c:pt>
                <c:pt idx="4278">
                  <c:v>4.279E6</c:v>
                </c:pt>
                <c:pt idx="4279">
                  <c:v>4.28E6</c:v>
                </c:pt>
                <c:pt idx="4280">
                  <c:v>4.281E6</c:v>
                </c:pt>
                <c:pt idx="4281">
                  <c:v>4.282E6</c:v>
                </c:pt>
                <c:pt idx="4282">
                  <c:v>4.283E6</c:v>
                </c:pt>
                <c:pt idx="4283">
                  <c:v>4.284E6</c:v>
                </c:pt>
                <c:pt idx="4284">
                  <c:v>4.285E6</c:v>
                </c:pt>
                <c:pt idx="4285">
                  <c:v>4.286E6</c:v>
                </c:pt>
                <c:pt idx="4286">
                  <c:v>4.287E6</c:v>
                </c:pt>
                <c:pt idx="4287">
                  <c:v>4.288E6</c:v>
                </c:pt>
                <c:pt idx="4288">
                  <c:v>4.289E6</c:v>
                </c:pt>
                <c:pt idx="4289">
                  <c:v>4.29E6</c:v>
                </c:pt>
                <c:pt idx="4290">
                  <c:v>4.291E6</c:v>
                </c:pt>
                <c:pt idx="4291">
                  <c:v>4.292E6</c:v>
                </c:pt>
                <c:pt idx="4292">
                  <c:v>4.293E6</c:v>
                </c:pt>
                <c:pt idx="4293">
                  <c:v>4.294E6</c:v>
                </c:pt>
                <c:pt idx="4294">
                  <c:v>4.295E6</c:v>
                </c:pt>
                <c:pt idx="4295">
                  <c:v>4.296E6</c:v>
                </c:pt>
                <c:pt idx="4296">
                  <c:v>4.297E6</c:v>
                </c:pt>
                <c:pt idx="4297">
                  <c:v>4.298E6</c:v>
                </c:pt>
                <c:pt idx="4298">
                  <c:v>4.299E6</c:v>
                </c:pt>
                <c:pt idx="4299">
                  <c:v>4.3E6</c:v>
                </c:pt>
                <c:pt idx="4300">
                  <c:v>4.301E6</c:v>
                </c:pt>
                <c:pt idx="4301">
                  <c:v>4.302E6</c:v>
                </c:pt>
                <c:pt idx="4302">
                  <c:v>4.303E6</c:v>
                </c:pt>
                <c:pt idx="4303">
                  <c:v>4.304E6</c:v>
                </c:pt>
                <c:pt idx="4304">
                  <c:v>4.305E6</c:v>
                </c:pt>
                <c:pt idx="4305">
                  <c:v>4.306E6</c:v>
                </c:pt>
                <c:pt idx="4306">
                  <c:v>4.307E6</c:v>
                </c:pt>
                <c:pt idx="4307">
                  <c:v>4.308E6</c:v>
                </c:pt>
                <c:pt idx="4308">
                  <c:v>4.309E6</c:v>
                </c:pt>
                <c:pt idx="4309">
                  <c:v>4.31E6</c:v>
                </c:pt>
                <c:pt idx="4310">
                  <c:v>4.311E6</c:v>
                </c:pt>
                <c:pt idx="4311">
                  <c:v>4.312E6</c:v>
                </c:pt>
                <c:pt idx="4312">
                  <c:v>4.313E6</c:v>
                </c:pt>
                <c:pt idx="4313">
                  <c:v>4.314E6</c:v>
                </c:pt>
                <c:pt idx="4314">
                  <c:v>4.315E6</c:v>
                </c:pt>
                <c:pt idx="4315">
                  <c:v>4.316E6</c:v>
                </c:pt>
                <c:pt idx="4316">
                  <c:v>4.317E6</c:v>
                </c:pt>
                <c:pt idx="4317">
                  <c:v>4.318E6</c:v>
                </c:pt>
                <c:pt idx="4318">
                  <c:v>4.319E6</c:v>
                </c:pt>
                <c:pt idx="4319">
                  <c:v>4.32E6</c:v>
                </c:pt>
                <c:pt idx="4320">
                  <c:v>4.321E6</c:v>
                </c:pt>
                <c:pt idx="4321">
                  <c:v>4.322E6</c:v>
                </c:pt>
                <c:pt idx="4322">
                  <c:v>4.323E6</c:v>
                </c:pt>
                <c:pt idx="4323">
                  <c:v>4.324E6</c:v>
                </c:pt>
                <c:pt idx="4324">
                  <c:v>4.325E6</c:v>
                </c:pt>
                <c:pt idx="4325">
                  <c:v>4.326E6</c:v>
                </c:pt>
                <c:pt idx="4326">
                  <c:v>4.327E6</c:v>
                </c:pt>
                <c:pt idx="4327">
                  <c:v>4.328E6</c:v>
                </c:pt>
                <c:pt idx="4328">
                  <c:v>4.329E6</c:v>
                </c:pt>
                <c:pt idx="4329">
                  <c:v>4.33E6</c:v>
                </c:pt>
                <c:pt idx="4330">
                  <c:v>4.331E6</c:v>
                </c:pt>
                <c:pt idx="4331">
                  <c:v>4.332E6</c:v>
                </c:pt>
                <c:pt idx="4332">
                  <c:v>4.333E6</c:v>
                </c:pt>
                <c:pt idx="4333">
                  <c:v>4.334E6</c:v>
                </c:pt>
                <c:pt idx="4334">
                  <c:v>4.335E6</c:v>
                </c:pt>
                <c:pt idx="4335">
                  <c:v>4.336E6</c:v>
                </c:pt>
                <c:pt idx="4336">
                  <c:v>4.337E6</c:v>
                </c:pt>
                <c:pt idx="4337">
                  <c:v>4.338E6</c:v>
                </c:pt>
                <c:pt idx="4338">
                  <c:v>4.339E6</c:v>
                </c:pt>
                <c:pt idx="4339">
                  <c:v>4.34E6</c:v>
                </c:pt>
                <c:pt idx="4340">
                  <c:v>4.341E6</c:v>
                </c:pt>
                <c:pt idx="4341">
                  <c:v>4.342E6</c:v>
                </c:pt>
                <c:pt idx="4342">
                  <c:v>4.343E6</c:v>
                </c:pt>
                <c:pt idx="4343">
                  <c:v>4.344E6</c:v>
                </c:pt>
                <c:pt idx="4344">
                  <c:v>4.345E6</c:v>
                </c:pt>
                <c:pt idx="4345">
                  <c:v>4.346E6</c:v>
                </c:pt>
                <c:pt idx="4346">
                  <c:v>4.347E6</c:v>
                </c:pt>
                <c:pt idx="4347">
                  <c:v>4.348E6</c:v>
                </c:pt>
                <c:pt idx="4348">
                  <c:v>4.349E6</c:v>
                </c:pt>
                <c:pt idx="4349">
                  <c:v>4.35E6</c:v>
                </c:pt>
                <c:pt idx="4350">
                  <c:v>4.351E6</c:v>
                </c:pt>
                <c:pt idx="4351">
                  <c:v>4.352E6</c:v>
                </c:pt>
                <c:pt idx="4352">
                  <c:v>4.353E6</c:v>
                </c:pt>
                <c:pt idx="4353">
                  <c:v>4.354E6</c:v>
                </c:pt>
                <c:pt idx="4354">
                  <c:v>4.355E6</c:v>
                </c:pt>
                <c:pt idx="4355">
                  <c:v>4.356E6</c:v>
                </c:pt>
                <c:pt idx="4356">
                  <c:v>4.357E6</c:v>
                </c:pt>
                <c:pt idx="4357">
                  <c:v>4.358E6</c:v>
                </c:pt>
                <c:pt idx="4358">
                  <c:v>4.359E6</c:v>
                </c:pt>
                <c:pt idx="4359">
                  <c:v>4.36E6</c:v>
                </c:pt>
                <c:pt idx="4360">
                  <c:v>4.361E6</c:v>
                </c:pt>
                <c:pt idx="4361">
                  <c:v>4.362E6</c:v>
                </c:pt>
                <c:pt idx="4362">
                  <c:v>4.363E6</c:v>
                </c:pt>
                <c:pt idx="4363">
                  <c:v>4.364E6</c:v>
                </c:pt>
                <c:pt idx="4364">
                  <c:v>4.365E6</c:v>
                </c:pt>
                <c:pt idx="4365">
                  <c:v>4.366E6</c:v>
                </c:pt>
                <c:pt idx="4366">
                  <c:v>4.367E6</c:v>
                </c:pt>
                <c:pt idx="4367">
                  <c:v>4.368E6</c:v>
                </c:pt>
                <c:pt idx="4368">
                  <c:v>4.369E6</c:v>
                </c:pt>
                <c:pt idx="4369">
                  <c:v>4.37E6</c:v>
                </c:pt>
                <c:pt idx="4370">
                  <c:v>4.371E6</c:v>
                </c:pt>
                <c:pt idx="4371">
                  <c:v>4.372E6</c:v>
                </c:pt>
                <c:pt idx="4372">
                  <c:v>4.373E6</c:v>
                </c:pt>
                <c:pt idx="4373">
                  <c:v>4.374E6</c:v>
                </c:pt>
                <c:pt idx="4374">
                  <c:v>4.375E6</c:v>
                </c:pt>
                <c:pt idx="4375">
                  <c:v>4.376E6</c:v>
                </c:pt>
                <c:pt idx="4376">
                  <c:v>4.377E6</c:v>
                </c:pt>
                <c:pt idx="4377">
                  <c:v>4.378E6</c:v>
                </c:pt>
                <c:pt idx="4378">
                  <c:v>4.379E6</c:v>
                </c:pt>
                <c:pt idx="4379">
                  <c:v>4.38E6</c:v>
                </c:pt>
                <c:pt idx="4380">
                  <c:v>4.381E6</c:v>
                </c:pt>
                <c:pt idx="4381">
                  <c:v>4.382E6</c:v>
                </c:pt>
                <c:pt idx="4382">
                  <c:v>4.383E6</c:v>
                </c:pt>
                <c:pt idx="4383">
                  <c:v>4.384E6</c:v>
                </c:pt>
                <c:pt idx="4384">
                  <c:v>4.385E6</c:v>
                </c:pt>
                <c:pt idx="4385">
                  <c:v>4.386E6</c:v>
                </c:pt>
                <c:pt idx="4386">
                  <c:v>4.387E6</c:v>
                </c:pt>
                <c:pt idx="4387">
                  <c:v>4.388E6</c:v>
                </c:pt>
                <c:pt idx="4388">
                  <c:v>4.389E6</c:v>
                </c:pt>
                <c:pt idx="4389">
                  <c:v>4.39E6</c:v>
                </c:pt>
                <c:pt idx="4390">
                  <c:v>4.391E6</c:v>
                </c:pt>
                <c:pt idx="4391">
                  <c:v>4.392E6</c:v>
                </c:pt>
                <c:pt idx="4392">
                  <c:v>4.393E6</c:v>
                </c:pt>
                <c:pt idx="4393">
                  <c:v>4.394E6</c:v>
                </c:pt>
                <c:pt idx="4394">
                  <c:v>4.395E6</c:v>
                </c:pt>
                <c:pt idx="4395">
                  <c:v>4.396E6</c:v>
                </c:pt>
                <c:pt idx="4396">
                  <c:v>4.397E6</c:v>
                </c:pt>
                <c:pt idx="4397">
                  <c:v>4.398E6</c:v>
                </c:pt>
                <c:pt idx="4398">
                  <c:v>4.399E6</c:v>
                </c:pt>
                <c:pt idx="4399">
                  <c:v>4.4E6</c:v>
                </c:pt>
                <c:pt idx="4400">
                  <c:v>4.401E6</c:v>
                </c:pt>
                <c:pt idx="4401">
                  <c:v>4.402E6</c:v>
                </c:pt>
                <c:pt idx="4402">
                  <c:v>4.403E6</c:v>
                </c:pt>
                <c:pt idx="4403">
                  <c:v>4.404E6</c:v>
                </c:pt>
                <c:pt idx="4404">
                  <c:v>4.405E6</c:v>
                </c:pt>
                <c:pt idx="4405">
                  <c:v>4.406E6</c:v>
                </c:pt>
                <c:pt idx="4406">
                  <c:v>4.407E6</c:v>
                </c:pt>
                <c:pt idx="4407">
                  <c:v>4.408E6</c:v>
                </c:pt>
                <c:pt idx="4408">
                  <c:v>4.409E6</c:v>
                </c:pt>
                <c:pt idx="4409">
                  <c:v>4.41E6</c:v>
                </c:pt>
                <c:pt idx="4410">
                  <c:v>4.411E6</c:v>
                </c:pt>
                <c:pt idx="4411">
                  <c:v>4.412E6</c:v>
                </c:pt>
                <c:pt idx="4412">
                  <c:v>4.413E6</c:v>
                </c:pt>
                <c:pt idx="4413">
                  <c:v>4.414E6</c:v>
                </c:pt>
                <c:pt idx="4414">
                  <c:v>4.415E6</c:v>
                </c:pt>
                <c:pt idx="4415">
                  <c:v>4.416E6</c:v>
                </c:pt>
                <c:pt idx="4416">
                  <c:v>4.417E6</c:v>
                </c:pt>
                <c:pt idx="4417">
                  <c:v>4.418E6</c:v>
                </c:pt>
                <c:pt idx="4418">
                  <c:v>4.419E6</c:v>
                </c:pt>
                <c:pt idx="4419">
                  <c:v>4.42E6</c:v>
                </c:pt>
                <c:pt idx="4420">
                  <c:v>4.421E6</c:v>
                </c:pt>
                <c:pt idx="4421">
                  <c:v>4.422E6</c:v>
                </c:pt>
                <c:pt idx="4422">
                  <c:v>4.423E6</c:v>
                </c:pt>
                <c:pt idx="4423">
                  <c:v>4.424E6</c:v>
                </c:pt>
                <c:pt idx="4424">
                  <c:v>4.425E6</c:v>
                </c:pt>
                <c:pt idx="4425">
                  <c:v>4.426E6</c:v>
                </c:pt>
                <c:pt idx="4426">
                  <c:v>4.427E6</c:v>
                </c:pt>
                <c:pt idx="4427">
                  <c:v>4.428E6</c:v>
                </c:pt>
                <c:pt idx="4428">
                  <c:v>4.429E6</c:v>
                </c:pt>
                <c:pt idx="4429">
                  <c:v>4.43E6</c:v>
                </c:pt>
                <c:pt idx="4430">
                  <c:v>4.431E6</c:v>
                </c:pt>
                <c:pt idx="4431">
                  <c:v>4.432E6</c:v>
                </c:pt>
                <c:pt idx="4432">
                  <c:v>4.433E6</c:v>
                </c:pt>
                <c:pt idx="4433">
                  <c:v>4.434E6</c:v>
                </c:pt>
                <c:pt idx="4434">
                  <c:v>4.435E6</c:v>
                </c:pt>
                <c:pt idx="4435">
                  <c:v>4.436E6</c:v>
                </c:pt>
                <c:pt idx="4436">
                  <c:v>4.437E6</c:v>
                </c:pt>
                <c:pt idx="4437">
                  <c:v>4.438E6</c:v>
                </c:pt>
                <c:pt idx="4438">
                  <c:v>4.439E6</c:v>
                </c:pt>
                <c:pt idx="4439">
                  <c:v>4.44E6</c:v>
                </c:pt>
                <c:pt idx="4440">
                  <c:v>4.441E6</c:v>
                </c:pt>
                <c:pt idx="4441">
                  <c:v>4.442E6</c:v>
                </c:pt>
                <c:pt idx="4442">
                  <c:v>4.443E6</c:v>
                </c:pt>
                <c:pt idx="4443">
                  <c:v>4.444E6</c:v>
                </c:pt>
                <c:pt idx="4444">
                  <c:v>4.445E6</c:v>
                </c:pt>
                <c:pt idx="4445">
                  <c:v>4.446E6</c:v>
                </c:pt>
                <c:pt idx="4446">
                  <c:v>4.447E6</c:v>
                </c:pt>
                <c:pt idx="4447">
                  <c:v>4.448E6</c:v>
                </c:pt>
                <c:pt idx="4448">
                  <c:v>4.449E6</c:v>
                </c:pt>
                <c:pt idx="4449">
                  <c:v>4.45E6</c:v>
                </c:pt>
                <c:pt idx="4450">
                  <c:v>4.451E6</c:v>
                </c:pt>
                <c:pt idx="4451">
                  <c:v>4.452E6</c:v>
                </c:pt>
                <c:pt idx="4452">
                  <c:v>4.453E6</c:v>
                </c:pt>
                <c:pt idx="4453">
                  <c:v>4.454E6</c:v>
                </c:pt>
                <c:pt idx="4454">
                  <c:v>4.455E6</c:v>
                </c:pt>
                <c:pt idx="4455">
                  <c:v>4.456E6</c:v>
                </c:pt>
                <c:pt idx="4456">
                  <c:v>4.457E6</c:v>
                </c:pt>
                <c:pt idx="4457">
                  <c:v>4.458E6</c:v>
                </c:pt>
                <c:pt idx="4458">
                  <c:v>4.459E6</c:v>
                </c:pt>
                <c:pt idx="4459">
                  <c:v>4.46E6</c:v>
                </c:pt>
                <c:pt idx="4460">
                  <c:v>4.461E6</c:v>
                </c:pt>
                <c:pt idx="4461">
                  <c:v>4.462E6</c:v>
                </c:pt>
                <c:pt idx="4462">
                  <c:v>4.463E6</c:v>
                </c:pt>
                <c:pt idx="4463">
                  <c:v>4.464E6</c:v>
                </c:pt>
                <c:pt idx="4464">
                  <c:v>4.465E6</c:v>
                </c:pt>
                <c:pt idx="4465">
                  <c:v>4.466E6</c:v>
                </c:pt>
                <c:pt idx="4466">
                  <c:v>4.467E6</c:v>
                </c:pt>
                <c:pt idx="4467">
                  <c:v>4.468E6</c:v>
                </c:pt>
                <c:pt idx="4468">
                  <c:v>4.469E6</c:v>
                </c:pt>
                <c:pt idx="4469">
                  <c:v>4.47E6</c:v>
                </c:pt>
                <c:pt idx="4470">
                  <c:v>4.471E6</c:v>
                </c:pt>
                <c:pt idx="4471">
                  <c:v>4.472E6</c:v>
                </c:pt>
                <c:pt idx="4472">
                  <c:v>4.473E6</c:v>
                </c:pt>
                <c:pt idx="4473">
                  <c:v>4.474E6</c:v>
                </c:pt>
                <c:pt idx="4474">
                  <c:v>4.475E6</c:v>
                </c:pt>
                <c:pt idx="4475">
                  <c:v>4.476E6</c:v>
                </c:pt>
                <c:pt idx="4476">
                  <c:v>4.477E6</c:v>
                </c:pt>
                <c:pt idx="4477">
                  <c:v>4.478E6</c:v>
                </c:pt>
                <c:pt idx="4478">
                  <c:v>4.479E6</c:v>
                </c:pt>
                <c:pt idx="4479">
                  <c:v>4.48E6</c:v>
                </c:pt>
                <c:pt idx="4480">
                  <c:v>4.481E6</c:v>
                </c:pt>
                <c:pt idx="4481">
                  <c:v>4.482E6</c:v>
                </c:pt>
                <c:pt idx="4482">
                  <c:v>4.483E6</c:v>
                </c:pt>
                <c:pt idx="4483">
                  <c:v>4.484E6</c:v>
                </c:pt>
                <c:pt idx="4484">
                  <c:v>4.485E6</c:v>
                </c:pt>
                <c:pt idx="4485">
                  <c:v>4.486E6</c:v>
                </c:pt>
                <c:pt idx="4486">
                  <c:v>4.487E6</c:v>
                </c:pt>
                <c:pt idx="4487">
                  <c:v>4.488E6</c:v>
                </c:pt>
                <c:pt idx="4488">
                  <c:v>4.489E6</c:v>
                </c:pt>
                <c:pt idx="4489">
                  <c:v>4.49E6</c:v>
                </c:pt>
                <c:pt idx="4490">
                  <c:v>4.491E6</c:v>
                </c:pt>
                <c:pt idx="4491">
                  <c:v>4.492E6</c:v>
                </c:pt>
                <c:pt idx="4492">
                  <c:v>4.493E6</c:v>
                </c:pt>
                <c:pt idx="4493">
                  <c:v>4.494E6</c:v>
                </c:pt>
                <c:pt idx="4494">
                  <c:v>4.495E6</c:v>
                </c:pt>
                <c:pt idx="4495">
                  <c:v>4.496E6</c:v>
                </c:pt>
                <c:pt idx="4496">
                  <c:v>4.497E6</c:v>
                </c:pt>
                <c:pt idx="4497">
                  <c:v>4.498E6</c:v>
                </c:pt>
                <c:pt idx="4498">
                  <c:v>4.499E6</c:v>
                </c:pt>
                <c:pt idx="4499">
                  <c:v>4.5E6</c:v>
                </c:pt>
                <c:pt idx="4500">
                  <c:v>4.501E6</c:v>
                </c:pt>
                <c:pt idx="4501">
                  <c:v>4.502E6</c:v>
                </c:pt>
                <c:pt idx="4502">
                  <c:v>4.503E6</c:v>
                </c:pt>
                <c:pt idx="4503">
                  <c:v>4.504E6</c:v>
                </c:pt>
                <c:pt idx="4504">
                  <c:v>4.505E6</c:v>
                </c:pt>
                <c:pt idx="4505">
                  <c:v>4.506E6</c:v>
                </c:pt>
                <c:pt idx="4506">
                  <c:v>4.507E6</c:v>
                </c:pt>
                <c:pt idx="4507">
                  <c:v>4.508E6</c:v>
                </c:pt>
                <c:pt idx="4508">
                  <c:v>4.509E6</c:v>
                </c:pt>
                <c:pt idx="4509">
                  <c:v>4.51E6</c:v>
                </c:pt>
                <c:pt idx="4510">
                  <c:v>4.511E6</c:v>
                </c:pt>
                <c:pt idx="4511">
                  <c:v>4.512E6</c:v>
                </c:pt>
                <c:pt idx="4512">
                  <c:v>4.513E6</c:v>
                </c:pt>
                <c:pt idx="4513">
                  <c:v>4.514E6</c:v>
                </c:pt>
                <c:pt idx="4514">
                  <c:v>4.515E6</c:v>
                </c:pt>
                <c:pt idx="4515">
                  <c:v>4.516E6</c:v>
                </c:pt>
                <c:pt idx="4516">
                  <c:v>4.517E6</c:v>
                </c:pt>
                <c:pt idx="4517">
                  <c:v>4.518E6</c:v>
                </c:pt>
                <c:pt idx="4518">
                  <c:v>4.519E6</c:v>
                </c:pt>
                <c:pt idx="4519">
                  <c:v>4.52E6</c:v>
                </c:pt>
                <c:pt idx="4520">
                  <c:v>4.521E6</c:v>
                </c:pt>
                <c:pt idx="4521">
                  <c:v>4.522E6</c:v>
                </c:pt>
                <c:pt idx="4522">
                  <c:v>4.523E6</c:v>
                </c:pt>
                <c:pt idx="4523">
                  <c:v>4.524E6</c:v>
                </c:pt>
                <c:pt idx="4524">
                  <c:v>4.525E6</c:v>
                </c:pt>
                <c:pt idx="4525">
                  <c:v>4.526E6</c:v>
                </c:pt>
                <c:pt idx="4526">
                  <c:v>4.527E6</c:v>
                </c:pt>
                <c:pt idx="4527">
                  <c:v>4.528E6</c:v>
                </c:pt>
                <c:pt idx="4528">
                  <c:v>4.529E6</c:v>
                </c:pt>
                <c:pt idx="4529">
                  <c:v>4.53E6</c:v>
                </c:pt>
                <c:pt idx="4530">
                  <c:v>4.531E6</c:v>
                </c:pt>
                <c:pt idx="4531">
                  <c:v>4.532E6</c:v>
                </c:pt>
                <c:pt idx="4532">
                  <c:v>4.533E6</c:v>
                </c:pt>
                <c:pt idx="4533">
                  <c:v>4.534E6</c:v>
                </c:pt>
                <c:pt idx="4534">
                  <c:v>4.535E6</c:v>
                </c:pt>
                <c:pt idx="4535">
                  <c:v>4.536E6</c:v>
                </c:pt>
                <c:pt idx="4536">
                  <c:v>4.537E6</c:v>
                </c:pt>
                <c:pt idx="4537">
                  <c:v>4.538E6</c:v>
                </c:pt>
                <c:pt idx="4538">
                  <c:v>4.539E6</c:v>
                </c:pt>
                <c:pt idx="4539">
                  <c:v>4.54E6</c:v>
                </c:pt>
                <c:pt idx="4540">
                  <c:v>4.541E6</c:v>
                </c:pt>
                <c:pt idx="4541">
                  <c:v>4.542E6</c:v>
                </c:pt>
                <c:pt idx="4542">
                  <c:v>4.543E6</c:v>
                </c:pt>
                <c:pt idx="4543">
                  <c:v>4.544E6</c:v>
                </c:pt>
                <c:pt idx="4544">
                  <c:v>4.545E6</c:v>
                </c:pt>
                <c:pt idx="4545">
                  <c:v>4.546E6</c:v>
                </c:pt>
                <c:pt idx="4546">
                  <c:v>4.547E6</c:v>
                </c:pt>
                <c:pt idx="4547">
                  <c:v>4.548E6</c:v>
                </c:pt>
                <c:pt idx="4548">
                  <c:v>4.549E6</c:v>
                </c:pt>
                <c:pt idx="4549">
                  <c:v>4.55E6</c:v>
                </c:pt>
                <c:pt idx="4550">
                  <c:v>4.551E6</c:v>
                </c:pt>
                <c:pt idx="4551">
                  <c:v>4.552E6</c:v>
                </c:pt>
                <c:pt idx="4552">
                  <c:v>4.553E6</c:v>
                </c:pt>
                <c:pt idx="4553">
                  <c:v>4.554E6</c:v>
                </c:pt>
                <c:pt idx="4554">
                  <c:v>4.555E6</c:v>
                </c:pt>
                <c:pt idx="4555">
                  <c:v>4.556E6</c:v>
                </c:pt>
                <c:pt idx="4556">
                  <c:v>4.557E6</c:v>
                </c:pt>
                <c:pt idx="4557">
                  <c:v>4.558E6</c:v>
                </c:pt>
                <c:pt idx="4558">
                  <c:v>4.559E6</c:v>
                </c:pt>
                <c:pt idx="4559">
                  <c:v>4.56E6</c:v>
                </c:pt>
                <c:pt idx="4560">
                  <c:v>4.561E6</c:v>
                </c:pt>
                <c:pt idx="4561">
                  <c:v>4.562E6</c:v>
                </c:pt>
                <c:pt idx="4562">
                  <c:v>4.563E6</c:v>
                </c:pt>
                <c:pt idx="4563">
                  <c:v>4.564E6</c:v>
                </c:pt>
                <c:pt idx="4564">
                  <c:v>4.565E6</c:v>
                </c:pt>
                <c:pt idx="4565">
                  <c:v>4.566E6</c:v>
                </c:pt>
                <c:pt idx="4566">
                  <c:v>4.567E6</c:v>
                </c:pt>
                <c:pt idx="4567">
                  <c:v>4.568E6</c:v>
                </c:pt>
                <c:pt idx="4568">
                  <c:v>4.569E6</c:v>
                </c:pt>
                <c:pt idx="4569">
                  <c:v>4.57E6</c:v>
                </c:pt>
                <c:pt idx="4570">
                  <c:v>4.571E6</c:v>
                </c:pt>
                <c:pt idx="4571">
                  <c:v>4.572E6</c:v>
                </c:pt>
                <c:pt idx="4572">
                  <c:v>4.573E6</c:v>
                </c:pt>
                <c:pt idx="4573">
                  <c:v>4.574E6</c:v>
                </c:pt>
                <c:pt idx="4574">
                  <c:v>4.575E6</c:v>
                </c:pt>
                <c:pt idx="4575">
                  <c:v>4.576E6</c:v>
                </c:pt>
                <c:pt idx="4576">
                  <c:v>4.577E6</c:v>
                </c:pt>
                <c:pt idx="4577">
                  <c:v>4.578E6</c:v>
                </c:pt>
                <c:pt idx="4578">
                  <c:v>4.579E6</c:v>
                </c:pt>
                <c:pt idx="4579">
                  <c:v>4.58E6</c:v>
                </c:pt>
                <c:pt idx="4580">
                  <c:v>4.581E6</c:v>
                </c:pt>
                <c:pt idx="4581">
                  <c:v>4.582E6</c:v>
                </c:pt>
                <c:pt idx="4582">
                  <c:v>4.583E6</c:v>
                </c:pt>
                <c:pt idx="4583">
                  <c:v>4.584E6</c:v>
                </c:pt>
                <c:pt idx="4584">
                  <c:v>4.585E6</c:v>
                </c:pt>
                <c:pt idx="4585">
                  <c:v>4.586E6</c:v>
                </c:pt>
                <c:pt idx="4586">
                  <c:v>4.587E6</c:v>
                </c:pt>
                <c:pt idx="4587">
                  <c:v>4.588E6</c:v>
                </c:pt>
                <c:pt idx="4588">
                  <c:v>4.589E6</c:v>
                </c:pt>
                <c:pt idx="4589">
                  <c:v>4.59E6</c:v>
                </c:pt>
                <c:pt idx="4590">
                  <c:v>4.591E6</c:v>
                </c:pt>
                <c:pt idx="4591">
                  <c:v>4.592E6</c:v>
                </c:pt>
                <c:pt idx="4592">
                  <c:v>4.593E6</c:v>
                </c:pt>
                <c:pt idx="4593">
                  <c:v>4.594E6</c:v>
                </c:pt>
                <c:pt idx="4594">
                  <c:v>4.595E6</c:v>
                </c:pt>
                <c:pt idx="4595">
                  <c:v>4.596E6</c:v>
                </c:pt>
                <c:pt idx="4596">
                  <c:v>4.597E6</c:v>
                </c:pt>
                <c:pt idx="4597">
                  <c:v>4.598E6</c:v>
                </c:pt>
                <c:pt idx="4598">
                  <c:v>4.599E6</c:v>
                </c:pt>
                <c:pt idx="4599">
                  <c:v>4.6E6</c:v>
                </c:pt>
                <c:pt idx="4600">
                  <c:v>4.601E6</c:v>
                </c:pt>
                <c:pt idx="4601">
                  <c:v>4.602E6</c:v>
                </c:pt>
                <c:pt idx="4602">
                  <c:v>4.603E6</c:v>
                </c:pt>
                <c:pt idx="4603">
                  <c:v>4.604E6</c:v>
                </c:pt>
                <c:pt idx="4604">
                  <c:v>4.605E6</c:v>
                </c:pt>
                <c:pt idx="4605">
                  <c:v>4.606E6</c:v>
                </c:pt>
                <c:pt idx="4606">
                  <c:v>4.607E6</c:v>
                </c:pt>
                <c:pt idx="4607">
                  <c:v>4.608E6</c:v>
                </c:pt>
                <c:pt idx="4608">
                  <c:v>4.609E6</c:v>
                </c:pt>
                <c:pt idx="4609">
                  <c:v>4.61E6</c:v>
                </c:pt>
                <c:pt idx="4610">
                  <c:v>4.611E6</c:v>
                </c:pt>
                <c:pt idx="4611">
                  <c:v>4.612E6</c:v>
                </c:pt>
                <c:pt idx="4612">
                  <c:v>4.613E6</c:v>
                </c:pt>
                <c:pt idx="4613">
                  <c:v>4.614E6</c:v>
                </c:pt>
                <c:pt idx="4614">
                  <c:v>4.615E6</c:v>
                </c:pt>
                <c:pt idx="4615">
                  <c:v>4.616E6</c:v>
                </c:pt>
                <c:pt idx="4616">
                  <c:v>4.617E6</c:v>
                </c:pt>
                <c:pt idx="4617">
                  <c:v>4.618E6</c:v>
                </c:pt>
                <c:pt idx="4618">
                  <c:v>4.619E6</c:v>
                </c:pt>
                <c:pt idx="4619">
                  <c:v>4.62E6</c:v>
                </c:pt>
                <c:pt idx="4620">
                  <c:v>4.621E6</c:v>
                </c:pt>
                <c:pt idx="4621">
                  <c:v>4.622E6</c:v>
                </c:pt>
                <c:pt idx="4622">
                  <c:v>4.623E6</c:v>
                </c:pt>
                <c:pt idx="4623">
                  <c:v>4.624E6</c:v>
                </c:pt>
                <c:pt idx="4624">
                  <c:v>4.625E6</c:v>
                </c:pt>
                <c:pt idx="4625">
                  <c:v>4.626E6</c:v>
                </c:pt>
                <c:pt idx="4626">
                  <c:v>4.627E6</c:v>
                </c:pt>
                <c:pt idx="4627">
                  <c:v>4.628E6</c:v>
                </c:pt>
                <c:pt idx="4628">
                  <c:v>4.629E6</c:v>
                </c:pt>
                <c:pt idx="4629">
                  <c:v>4.63E6</c:v>
                </c:pt>
                <c:pt idx="4630">
                  <c:v>4.631E6</c:v>
                </c:pt>
                <c:pt idx="4631">
                  <c:v>4.632E6</c:v>
                </c:pt>
                <c:pt idx="4632">
                  <c:v>4.633E6</c:v>
                </c:pt>
                <c:pt idx="4633">
                  <c:v>4.634E6</c:v>
                </c:pt>
                <c:pt idx="4634">
                  <c:v>4.635E6</c:v>
                </c:pt>
                <c:pt idx="4635">
                  <c:v>4.636E6</c:v>
                </c:pt>
                <c:pt idx="4636">
                  <c:v>4.637E6</c:v>
                </c:pt>
                <c:pt idx="4637">
                  <c:v>4.638E6</c:v>
                </c:pt>
                <c:pt idx="4638">
                  <c:v>4.639E6</c:v>
                </c:pt>
                <c:pt idx="4639">
                  <c:v>4.64E6</c:v>
                </c:pt>
                <c:pt idx="4640">
                  <c:v>4.641E6</c:v>
                </c:pt>
                <c:pt idx="4641">
                  <c:v>4.642E6</c:v>
                </c:pt>
                <c:pt idx="4642">
                  <c:v>4.643E6</c:v>
                </c:pt>
                <c:pt idx="4643">
                  <c:v>4.644E6</c:v>
                </c:pt>
                <c:pt idx="4644">
                  <c:v>4.645E6</c:v>
                </c:pt>
                <c:pt idx="4645">
                  <c:v>4.646E6</c:v>
                </c:pt>
                <c:pt idx="4646">
                  <c:v>4.647E6</c:v>
                </c:pt>
                <c:pt idx="4647">
                  <c:v>4.648E6</c:v>
                </c:pt>
                <c:pt idx="4648">
                  <c:v>4.649E6</c:v>
                </c:pt>
                <c:pt idx="4649">
                  <c:v>4.65E6</c:v>
                </c:pt>
                <c:pt idx="4650">
                  <c:v>4.651E6</c:v>
                </c:pt>
                <c:pt idx="4651">
                  <c:v>4.652E6</c:v>
                </c:pt>
                <c:pt idx="4652">
                  <c:v>4.653E6</c:v>
                </c:pt>
                <c:pt idx="4653">
                  <c:v>4.654E6</c:v>
                </c:pt>
                <c:pt idx="4654">
                  <c:v>4.655E6</c:v>
                </c:pt>
                <c:pt idx="4655">
                  <c:v>4.656E6</c:v>
                </c:pt>
                <c:pt idx="4656">
                  <c:v>4.657E6</c:v>
                </c:pt>
                <c:pt idx="4657">
                  <c:v>4.658E6</c:v>
                </c:pt>
                <c:pt idx="4658">
                  <c:v>4.659E6</c:v>
                </c:pt>
                <c:pt idx="4659">
                  <c:v>4.66E6</c:v>
                </c:pt>
                <c:pt idx="4660">
                  <c:v>4.661E6</c:v>
                </c:pt>
                <c:pt idx="4661">
                  <c:v>4.662E6</c:v>
                </c:pt>
                <c:pt idx="4662">
                  <c:v>4.663E6</c:v>
                </c:pt>
                <c:pt idx="4663">
                  <c:v>4.664E6</c:v>
                </c:pt>
                <c:pt idx="4664">
                  <c:v>4.665E6</c:v>
                </c:pt>
                <c:pt idx="4665">
                  <c:v>4.666E6</c:v>
                </c:pt>
                <c:pt idx="4666">
                  <c:v>4.667E6</c:v>
                </c:pt>
                <c:pt idx="4667">
                  <c:v>4.668E6</c:v>
                </c:pt>
                <c:pt idx="4668">
                  <c:v>4.669E6</c:v>
                </c:pt>
                <c:pt idx="4669">
                  <c:v>4.67E6</c:v>
                </c:pt>
                <c:pt idx="4670">
                  <c:v>4.671E6</c:v>
                </c:pt>
                <c:pt idx="4671">
                  <c:v>4.672E6</c:v>
                </c:pt>
                <c:pt idx="4672">
                  <c:v>4.673E6</c:v>
                </c:pt>
                <c:pt idx="4673">
                  <c:v>4.674E6</c:v>
                </c:pt>
                <c:pt idx="4674">
                  <c:v>4.675E6</c:v>
                </c:pt>
                <c:pt idx="4675">
                  <c:v>4.676E6</c:v>
                </c:pt>
                <c:pt idx="4676">
                  <c:v>4.677E6</c:v>
                </c:pt>
                <c:pt idx="4677">
                  <c:v>4.678E6</c:v>
                </c:pt>
                <c:pt idx="4678">
                  <c:v>4.679E6</c:v>
                </c:pt>
                <c:pt idx="4679">
                  <c:v>4.68E6</c:v>
                </c:pt>
                <c:pt idx="4680">
                  <c:v>4.681E6</c:v>
                </c:pt>
                <c:pt idx="4681">
                  <c:v>4.682E6</c:v>
                </c:pt>
                <c:pt idx="4682">
                  <c:v>4.683E6</c:v>
                </c:pt>
                <c:pt idx="4683">
                  <c:v>4.684E6</c:v>
                </c:pt>
                <c:pt idx="4684">
                  <c:v>4.685E6</c:v>
                </c:pt>
                <c:pt idx="4685">
                  <c:v>4.686E6</c:v>
                </c:pt>
                <c:pt idx="4686">
                  <c:v>4.687E6</c:v>
                </c:pt>
                <c:pt idx="4687">
                  <c:v>4.688E6</c:v>
                </c:pt>
                <c:pt idx="4688">
                  <c:v>4.689E6</c:v>
                </c:pt>
                <c:pt idx="4689">
                  <c:v>4.69E6</c:v>
                </c:pt>
                <c:pt idx="4690">
                  <c:v>4.691E6</c:v>
                </c:pt>
                <c:pt idx="4691">
                  <c:v>4.692E6</c:v>
                </c:pt>
                <c:pt idx="4692">
                  <c:v>4.693E6</c:v>
                </c:pt>
                <c:pt idx="4693">
                  <c:v>4.694E6</c:v>
                </c:pt>
                <c:pt idx="4694">
                  <c:v>4.695E6</c:v>
                </c:pt>
                <c:pt idx="4695">
                  <c:v>4.696E6</c:v>
                </c:pt>
                <c:pt idx="4696">
                  <c:v>4.697E6</c:v>
                </c:pt>
                <c:pt idx="4697">
                  <c:v>4.698E6</c:v>
                </c:pt>
                <c:pt idx="4698">
                  <c:v>4.699E6</c:v>
                </c:pt>
                <c:pt idx="4699">
                  <c:v>4.7E6</c:v>
                </c:pt>
                <c:pt idx="4700">
                  <c:v>4.701E6</c:v>
                </c:pt>
                <c:pt idx="4701">
                  <c:v>4.702E6</c:v>
                </c:pt>
                <c:pt idx="4702">
                  <c:v>4.703E6</c:v>
                </c:pt>
                <c:pt idx="4703">
                  <c:v>4.704E6</c:v>
                </c:pt>
                <c:pt idx="4704">
                  <c:v>4.705E6</c:v>
                </c:pt>
                <c:pt idx="4705">
                  <c:v>4.706E6</c:v>
                </c:pt>
                <c:pt idx="4706">
                  <c:v>4.707E6</c:v>
                </c:pt>
                <c:pt idx="4707">
                  <c:v>4.708E6</c:v>
                </c:pt>
                <c:pt idx="4708">
                  <c:v>4.709E6</c:v>
                </c:pt>
                <c:pt idx="4709">
                  <c:v>4.71E6</c:v>
                </c:pt>
                <c:pt idx="4710">
                  <c:v>4.711E6</c:v>
                </c:pt>
                <c:pt idx="4711">
                  <c:v>4.712E6</c:v>
                </c:pt>
                <c:pt idx="4712">
                  <c:v>4.713E6</c:v>
                </c:pt>
                <c:pt idx="4713">
                  <c:v>4.714E6</c:v>
                </c:pt>
                <c:pt idx="4714">
                  <c:v>4.715E6</c:v>
                </c:pt>
                <c:pt idx="4715">
                  <c:v>4.716E6</c:v>
                </c:pt>
                <c:pt idx="4716">
                  <c:v>4.717E6</c:v>
                </c:pt>
                <c:pt idx="4717">
                  <c:v>4.718E6</c:v>
                </c:pt>
                <c:pt idx="4718">
                  <c:v>4.719E6</c:v>
                </c:pt>
                <c:pt idx="4719">
                  <c:v>4.72E6</c:v>
                </c:pt>
                <c:pt idx="4720">
                  <c:v>4.721E6</c:v>
                </c:pt>
                <c:pt idx="4721">
                  <c:v>4.722E6</c:v>
                </c:pt>
                <c:pt idx="4722">
                  <c:v>4.723E6</c:v>
                </c:pt>
                <c:pt idx="4723">
                  <c:v>4.724E6</c:v>
                </c:pt>
                <c:pt idx="4724">
                  <c:v>4.725E6</c:v>
                </c:pt>
                <c:pt idx="4725">
                  <c:v>4.726E6</c:v>
                </c:pt>
                <c:pt idx="4726">
                  <c:v>4.727E6</c:v>
                </c:pt>
                <c:pt idx="4727">
                  <c:v>4.728E6</c:v>
                </c:pt>
                <c:pt idx="4728">
                  <c:v>4.729E6</c:v>
                </c:pt>
                <c:pt idx="4729">
                  <c:v>4.73E6</c:v>
                </c:pt>
                <c:pt idx="4730">
                  <c:v>4.731E6</c:v>
                </c:pt>
                <c:pt idx="4731">
                  <c:v>4.732E6</c:v>
                </c:pt>
                <c:pt idx="4732">
                  <c:v>4.733E6</c:v>
                </c:pt>
                <c:pt idx="4733">
                  <c:v>4.734E6</c:v>
                </c:pt>
                <c:pt idx="4734">
                  <c:v>4.735E6</c:v>
                </c:pt>
                <c:pt idx="4735">
                  <c:v>4.736E6</c:v>
                </c:pt>
                <c:pt idx="4736">
                  <c:v>4.737E6</c:v>
                </c:pt>
                <c:pt idx="4737">
                  <c:v>4.738E6</c:v>
                </c:pt>
                <c:pt idx="4738">
                  <c:v>4.739E6</c:v>
                </c:pt>
                <c:pt idx="4739">
                  <c:v>4.74E6</c:v>
                </c:pt>
                <c:pt idx="4740">
                  <c:v>4.741E6</c:v>
                </c:pt>
                <c:pt idx="4741">
                  <c:v>4.742E6</c:v>
                </c:pt>
                <c:pt idx="4742">
                  <c:v>4.743E6</c:v>
                </c:pt>
                <c:pt idx="4743">
                  <c:v>4.744E6</c:v>
                </c:pt>
                <c:pt idx="4744">
                  <c:v>4.745E6</c:v>
                </c:pt>
                <c:pt idx="4745">
                  <c:v>4.746E6</c:v>
                </c:pt>
                <c:pt idx="4746">
                  <c:v>4.747E6</c:v>
                </c:pt>
                <c:pt idx="4747">
                  <c:v>4.748E6</c:v>
                </c:pt>
                <c:pt idx="4748">
                  <c:v>4.749E6</c:v>
                </c:pt>
                <c:pt idx="4749">
                  <c:v>4.75E6</c:v>
                </c:pt>
                <c:pt idx="4750">
                  <c:v>4.751E6</c:v>
                </c:pt>
                <c:pt idx="4751">
                  <c:v>4.752E6</c:v>
                </c:pt>
                <c:pt idx="4752">
                  <c:v>4.753E6</c:v>
                </c:pt>
                <c:pt idx="4753">
                  <c:v>4.754E6</c:v>
                </c:pt>
                <c:pt idx="4754">
                  <c:v>4.755E6</c:v>
                </c:pt>
                <c:pt idx="4755">
                  <c:v>4.756E6</c:v>
                </c:pt>
                <c:pt idx="4756">
                  <c:v>4.757E6</c:v>
                </c:pt>
                <c:pt idx="4757">
                  <c:v>4.758E6</c:v>
                </c:pt>
                <c:pt idx="4758">
                  <c:v>4.759E6</c:v>
                </c:pt>
                <c:pt idx="4759">
                  <c:v>4.76E6</c:v>
                </c:pt>
                <c:pt idx="4760">
                  <c:v>4.761E6</c:v>
                </c:pt>
                <c:pt idx="4761">
                  <c:v>4.762E6</c:v>
                </c:pt>
                <c:pt idx="4762">
                  <c:v>4.763E6</c:v>
                </c:pt>
                <c:pt idx="4763">
                  <c:v>4.764E6</c:v>
                </c:pt>
                <c:pt idx="4764">
                  <c:v>4.765E6</c:v>
                </c:pt>
                <c:pt idx="4765">
                  <c:v>4.766E6</c:v>
                </c:pt>
                <c:pt idx="4766">
                  <c:v>4.767E6</c:v>
                </c:pt>
                <c:pt idx="4767">
                  <c:v>4.768E6</c:v>
                </c:pt>
                <c:pt idx="4768">
                  <c:v>4.769E6</c:v>
                </c:pt>
                <c:pt idx="4769">
                  <c:v>4.77E6</c:v>
                </c:pt>
                <c:pt idx="4770">
                  <c:v>4.771E6</c:v>
                </c:pt>
                <c:pt idx="4771">
                  <c:v>4.772E6</c:v>
                </c:pt>
                <c:pt idx="4772">
                  <c:v>4.773E6</c:v>
                </c:pt>
                <c:pt idx="4773">
                  <c:v>4.774E6</c:v>
                </c:pt>
                <c:pt idx="4774">
                  <c:v>4.775E6</c:v>
                </c:pt>
                <c:pt idx="4775">
                  <c:v>4.776E6</c:v>
                </c:pt>
                <c:pt idx="4776">
                  <c:v>4.777E6</c:v>
                </c:pt>
                <c:pt idx="4777">
                  <c:v>4.778E6</c:v>
                </c:pt>
                <c:pt idx="4778">
                  <c:v>4.779E6</c:v>
                </c:pt>
                <c:pt idx="4779">
                  <c:v>4.78E6</c:v>
                </c:pt>
                <c:pt idx="4780">
                  <c:v>4.781E6</c:v>
                </c:pt>
                <c:pt idx="4781">
                  <c:v>4.782E6</c:v>
                </c:pt>
                <c:pt idx="4782">
                  <c:v>4.783E6</c:v>
                </c:pt>
                <c:pt idx="4783">
                  <c:v>4.784E6</c:v>
                </c:pt>
                <c:pt idx="4784">
                  <c:v>4.785E6</c:v>
                </c:pt>
                <c:pt idx="4785">
                  <c:v>4.786E6</c:v>
                </c:pt>
                <c:pt idx="4786">
                  <c:v>4.787E6</c:v>
                </c:pt>
                <c:pt idx="4787">
                  <c:v>4.788E6</c:v>
                </c:pt>
                <c:pt idx="4788">
                  <c:v>4.789E6</c:v>
                </c:pt>
                <c:pt idx="4789">
                  <c:v>4.79E6</c:v>
                </c:pt>
                <c:pt idx="4790">
                  <c:v>4.791E6</c:v>
                </c:pt>
                <c:pt idx="4791">
                  <c:v>4.792E6</c:v>
                </c:pt>
                <c:pt idx="4792">
                  <c:v>4.793E6</c:v>
                </c:pt>
                <c:pt idx="4793">
                  <c:v>4.794E6</c:v>
                </c:pt>
                <c:pt idx="4794">
                  <c:v>4.795E6</c:v>
                </c:pt>
                <c:pt idx="4795">
                  <c:v>4.796E6</c:v>
                </c:pt>
                <c:pt idx="4796">
                  <c:v>4.797E6</c:v>
                </c:pt>
                <c:pt idx="4797">
                  <c:v>4.798E6</c:v>
                </c:pt>
                <c:pt idx="4798">
                  <c:v>4.799E6</c:v>
                </c:pt>
                <c:pt idx="4799">
                  <c:v>4.8E6</c:v>
                </c:pt>
                <c:pt idx="4800">
                  <c:v>4.801E6</c:v>
                </c:pt>
                <c:pt idx="4801">
                  <c:v>4.802E6</c:v>
                </c:pt>
                <c:pt idx="4802">
                  <c:v>4.803E6</c:v>
                </c:pt>
                <c:pt idx="4803">
                  <c:v>4.804E6</c:v>
                </c:pt>
                <c:pt idx="4804">
                  <c:v>4.805E6</c:v>
                </c:pt>
                <c:pt idx="4805">
                  <c:v>4.806E6</c:v>
                </c:pt>
                <c:pt idx="4806">
                  <c:v>4.807E6</c:v>
                </c:pt>
                <c:pt idx="4807">
                  <c:v>4.808E6</c:v>
                </c:pt>
                <c:pt idx="4808">
                  <c:v>4.809E6</c:v>
                </c:pt>
                <c:pt idx="4809">
                  <c:v>4.81E6</c:v>
                </c:pt>
                <c:pt idx="4810">
                  <c:v>4.811E6</c:v>
                </c:pt>
                <c:pt idx="4811">
                  <c:v>4.812E6</c:v>
                </c:pt>
                <c:pt idx="4812">
                  <c:v>4.813E6</c:v>
                </c:pt>
                <c:pt idx="4813">
                  <c:v>4.814E6</c:v>
                </c:pt>
                <c:pt idx="4814">
                  <c:v>4.815E6</c:v>
                </c:pt>
                <c:pt idx="4815">
                  <c:v>4.816E6</c:v>
                </c:pt>
                <c:pt idx="4816">
                  <c:v>4.817E6</c:v>
                </c:pt>
                <c:pt idx="4817">
                  <c:v>4.818E6</c:v>
                </c:pt>
                <c:pt idx="4818">
                  <c:v>4.819E6</c:v>
                </c:pt>
                <c:pt idx="4819">
                  <c:v>4.82E6</c:v>
                </c:pt>
                <c:pt idx="4820">
                  <c:v>4.821E6</c:v>
                </c:pt>
                <c:pt idx="4821">
                  <c:v>4.822E6</c:v>
                </c:pt>
                <c:pt idx="4822">
                  <c:v>4.823E6</c:v>
                </c:pt>
                <c:pt idx="4823">
                  <c:v>4.824E6</c:v>
                </c:pt>
                <c:pt idx="4824">
                  <c:v>4.825E6</c:v>
                </c:pt>
                <c:pt idx="4825">
                  <c:v>4.826E6</c:v>
                </c:pt>
                <c:pt idx="4826">
                  <c:v>4.827E6</c:v>
                </c:pt>
                <c:pt idx="4827">
                  <c:v>4.828E6</c:v>
                </c:pt>
                <c:pt idx="4828">
                  <c:v>4.829E6</c:v>
                </c:pt>
                <c:pt idx="4829">
                  <c:v>4.83E6</c:v>
                </c:pt>
                <c:pt idx="4830">
                  <c:v>4.831E6</c:v>
                </c:pt>
                <c:pt idx="4831">
                  <c:v>4.832E6</c:v>
                </c:pt>
                <c:pt idx="4832">
                  <c:v>4.833E6</c:v>
                </c:pt>
                <c:pt idx="4833">
                  <c:v>4.834E6</c:v>
                </c:pt>
                <c:pt idx="4834">
                  <c:v>4.835E6</c:v>
                </c:pt>
                <c:pt idx="4835">
                  <c:v>4.836E6</c:v>
                </c:pt>
                <c:pt idx="4836">
                  <c:v>4.837E6</c:v>
                </c:pt>
                <c:pt idx="4837">
                  <c:v>4.838E6</c:v>
                </c:pt>
                <c:pt idx="4838">
                  <c:v>4.839E6</c:v>
                </c:pt>
                <c:pt idx="4839">
                  <c:v>4.84E6</c:v>
                </c:pt>
                <c:pt idx="4840">
                  <c:v>4.841E6</c:v>
                </c:pt>
                <c:pt idx="4841">
                  <c:v>4.842E6</c:v>
                </c:pt>
                <c:pt idx="4842">
                  <c:v>4.843E6</c:v>
                </c:pt>
                <c:pt idx="4843">
                  <c:v>4.844E6</c:v>
                </c:pt>
                <c:pt idx="4844">
                  <c:v>4.845E6</c:v>
                </c:pt>
                <c:pt idx="4845">
                  <c:v>4.846E6</c:v>
                </c:pt>
                <c:pt idx="4846">
                  <c:v>4.847E6</c:v>
                </c:pt>
                <c:pt idx="4847">
                  <c:v>4.848E6</c:v>
                </c:pt>
                <c:pt idx="4848">
                  <c:v>4.849E6</c:v>
                </c:pt>
                <c:pt idx="4849">
                  <c:v>4.85E6</c:v>
                </c:pt>
                <c:pt idx="4850">
                  <c:v>4.851E6</c:v>
                </c:pt>
                <c:pt idx="4851">
                  <c:v>4.852E6</c:v>
                </c:pt>
                <c:pt idx="4852">
                  <c:v>4.853E6</c:v>
                </c:pt>
                <c:pt idx="4853">
                  <c:v>4.854E6</c:v>
                </c:pt>
                <c:pt idx="4854">
                  <c:v>4.855E6</c:v>
                </c:pt>
                <c:pt idx="4855">
                  <c:v>4.856E6</c:v>
                </c:pt>
                <c:pt idx="4856">
                  <c:v>4.857E6</c:v>
                </c:pt>
                <c:pt idx="4857">
                  <c:v>4.858E6</c:v>
                </c:pt>
                <c:pt idx="4858">
                  <c:v>4.859E6</c:v>
                </c:pt>
                <c:pt idx="4859">
                  <c:v>4.86E6</c:v>
                </c:pt>
                <c:pt idx="4860">
                  <c:v>4.861E6</c:v>
                </c:pt>
                <c:pt idx="4861">
                  <c:v>4.862E6</c:v>
                </c:pt>
                <c:pt idx="4862">
                  <c:v>4.863E6</c:v>
                </c:pt>
                <c:pt idx="4863">
                  <c:v>4.864E6</c:v>
                </c:pt>
                <c:pt idx="4864">
                  <c:v>4.865E6</c:v>
                </c:pt>
                <c:pt idx="4865">
                  <c:v>4.866E6</c:v>
                </c:pt>
                <c:pt idx="4866">
                  <c:v>4.867E6</c:v>
                </c:pt>
                <c:pt idx="4867">
                  <c:v>4.868E6</c:v>
                </c:pt>
                <c:pt idx="4868">
                  <c:v>4.869E6</c:v>
                </c:pt>
                <c:pt idx="4869">
                  <c:v>4.87E6</c:v>
                </c:pt>
                <c:pt idx="4870">
                  <c:v>4.871E6</c:v>
                </c:pt>
                <c:pt idx="4871">
                  <c:v>4.872E6</c:v>
                </c:pt>
                <c:pt idx="4872">
                  <c:v>4.873E6</c:v>
                </c:pt>
                <c:pt idx="4873">
                  <c:v>4.874E6</c:v>
                </c:pt>
                <c:pt idx="4874">
                  <c:v>4.875E6</c:v>
                </c:pt>
                <c:pt idx="4875">
                  <c:v>4.876E6</c:v>
                </c:pt>
                <c:pt idx="4876">
                  <c:v>4.877E6</c:v>
                </c:pt>
                <c:pt idx="4877">
                  <c:v>4.878E6</c:v>
                </c:pt>
                <c:pt idx="4878">
                  <c:v>4.879E6</c:v>
                </c:pt>
                <c:pt idx="4879">
                  <c:v>4.88E6</c:v>
                </c:pt>
                <c:pt idx="4880">
                  <c:v>4.881E6</c:v>
                </c:pt>
                <c:pt idx="4881">
                  <c:v>4.882E6</c:v>
                </c:pt>
                <c:pt idx="4882">
                  <c:v>4.883E6</c:v>
                </c:pt>
                <c:pt idx="4883">
                  <c:v>4.884E6</c:v>
                </c:pt>
                <c:pt idx="4884">
                  <c:v>4.885E6</c:v>
                </c:pt>
                <c:pt idx="4885">
                  <c:v>4.886E6</c:v>
                </c:pt>
                <c:pt idx="4886">
                  <c:v>4.887E6</c:v>
                </c:pt>
                <c:pt idx="4887">
                  <c:v>4.888E6</c:v>
                </c:pt>
                <c:pt idx="4888">
                  <c:v>4.889E6</c:v>
                </c:pt>
                <c:pt idx="4889">
                  <c:v>4.89E6</c:v>
                </c:pt>
                <c:pt idx="4890">
                  <c:v>4.891E6</c:v>
                </c:pt>
                <c:pt idx="4891">
                  <c:v>4.892E6</c:v>
                </c:pt>
                <c:pt idx="4892">
                  <c:v>4.893E6</c:v>
                </c:pt>
                <c:pt idx="4893">
                  <c:v>4.894E6</c:v>
                </c:pt>
                <c:pt idx="4894">
                  <c:v>4.895E6</c:v>
                </c:pt>
                <c:pt idx="4895">
                  <c:v>4.896E6</c:v>
                </c:pt>
                <c:pt idx="4896">
                  <c:v>4.897E6</c:v>
                </c:pt>
                <c:pt idx="4897">
                  <c:v>4.898E6</c:v>
                </c:pt>
                <c:pt idx="4898">
                  <c:v>4.899E6</c:v>
                </c:pt>
                <c:pt idx="4899">
                  <c:v>4.9E6</c:v>
                </c:pt>
                <c:pt idx="4900">
                  <c:v>4.901E6</c:v>
                </c:pt>
                <c:pt idx="4901">
                  <c:v>4.902E6</c:v>
                </c:pt>
                <c:pt idx="4902">
                  <c:v>4.903E6</c:v>
                </c:pt>
                <c:pt idx="4903">
                  <c:v>4.904E6</c:v>
                </c:pt>
                <c:pt idx="4904">
                  <c:v>4.905E6</c:v>
                </c:pt>
                <c:pt idx="4905">
                  <c:v>4.906E6</c:v>
                </c:pt>
                <c:pt idx="4906">
                  <c:v>4.907E6</c:v>
                </c:pt>
                <c:pt idx="4907">
                  <c:v>4.908E6</c:v>
                </c:pt>
                <c:pt idx="4908">
                  <c:v>4.909E6</c:v>
                </c:pt>
                <c:pt idx="4909">
                  <c:v>4.91E6</c:v>
                </c:pt>
                <c:pt idx="4910">
                  <c:v>4.911E6</c:v>
                </c:pt>
                <c:pt idx="4911">
                  <c:v>4.912E6</c:v>
                </c:pt>
                <c:pt idx="4912">
                  <c:v>4.913E6</c:v>
                </c:pt>
                <c:pt idx="4913">
                  <c:v>4.914E6</c:v>
                </c:pt>
                <c:pt idx="4914">
                  <c:v>4.915E6</c:v>
                </c:pt>
                <c:pt idx="4915">
                  <c:v>4.916E6</c:v>
                </c:pt>
                <c:pt idx="4916">
                  <c:v>4.917E6</c:v>
                </c:pt>
                <c:pt idx="4917">
                  <c:v>4.918E6</c:v>
                </c:pt>
                <c:pt idx="4918">
                  <c:v>4.919E6</c:v>
                </c:pt>
                <c:pt idx="4919">
                  <c:v>4.92E6</c:v>
                </c:pt>
                <c:pt idx="4920">
                  <c:v>4.921E6</c:v>
                </c:pt>
                <c:pt idx="4921">
                  <c:v>4.922E6</c:v>
                </c:pt>
                <c:pt idx="4922">
                  <c:v>4.923E6</c:v>
                </c:pt>
                <c:pt idx="4923">
                  <c:v>4.924E6</c:v>
                </c:pt>
                <c:pt idx="4924">
                  <c:v>4.925E6</c:v>
                </c:pt>
                <c:pt idx="4925">
                  <c:v>4.926E6</c:v>
                </c:pt>
                <c:pt idx="4926">
                  <c:v>4.927E6</c:v>
                </c:pt>
                <c:pt idx="4927">
                  <c:v>4.928E6</c:v>
                </c:pt>
                <c:pt idx="4928">
                  <c:v>4.929E6</c:v>
                </c:pt>
                <c:pt idx="4929">
                  <c:v>4.93E6</c:v>
                </c:pt>
                <c:pt idx="4930">
                  <c:v>4.931E6</c:v>
                </c:pt>
                <c:pt idx="4931">
                  <c:v>4.932E6</c:v>
                </c:pt>
                <c:pt idx="4932">
                  <c:v>4.933E6</c:v>
                </c:pt>
                <c:pt idx="4933">
                  <c:v>4.934E6</c:v>
                </c:pt>
                <c:pt idx="4934">
                  <c:v>4.935E6</c:v>
                </c:pt>
                <c:pt idx="4935">
                  <c:v>4.936E6</c:v>
                </c:pt>
                <c:pt idx="4936">
                  <c:v>4.937E6</c:v>
                </c:pt>
                <c:pt idx="4937">
                  <c:v>4.938E6</c:v>
                </c:pt>
                <c:pt idx="4938">
                  <c:v>4.939E6</c:v>
                </c:pt>
                <c:pt idx="4939">
                  <c:v>4.94E6</c:v>
                </c:pt>
                <c:pt idx="4940">
                  <c:v>4.941E6</c:v>
                </c:pt>
                <c:pt idx="4941">
                  <c:v>4.942E6</c:v>
                </c:pt>
                <c:pt idx="4942">
                  <c:v>4.943E6</c:v>
                </c:pt>
                <c:pt idx="4943">
                  <c:v>4.944E6</c:v>
                </c:pt>
                <c:pt idx="4944">
                  <c:v>4.945E6</c:v>
                </c:pt>
                <c:pt idx="4945">
                  <c:v>4.946E6</c:v>
                </c:pt>
                <c:pt idx="4946">
                  <c:v>4.947E6</c:v>
                </c:pt>
                <c:pt idx="4947">
                  <c:v>4.948E6</c:v>
                </c:pt>
                <c:pt idx="4948">
                  <c:v>4.949E6</c:v>
                </c:pt>
                <c:pt idx="4949">
                  <c:v>4.95E6</c:v>
                </c:pt>
                <c:pt idx="4950">
                  <c:v>4.951E6</c:v>
                </c:pt>
                <c:pt idx="4951">
                  <c:v>4.952E6</c:v>
                </c:pt>
                <c:pt idx="4952">
                  <c:v>4.953E6</c:v>
                </c:pt>
                <c:pt idx="4953">
                  <c:v>4.954E6</c:v>
                </c:pt>
                <c:pt idx="4954">
                  <c:v>4.955E6</c:v>
                </c:pt>
                <c:pt idx="4955">
                  <c:v>4.956E6</c:v>
                </c:pt>
                <c:pt idx="4956">
                  <c:v>4.957E6</c:v>
                </c:pt>
                <c:pt idx="4957">
                  <c:v>4.958E6</c:v>
                </c:pt>
                <c:pt idx="4958">
                  <c:v>4.959E6</c:v>
                </c:pt>
                <c:pt idx="4959">
                  <c:v>4.96E6</c:v>
                </c:pt>
                <c:pt idx="4960">
                  <c:v>4.961E6</c:v>
                </c:pt>
                <c:pt idx="4961">
                  <c:v>4.962E6</c:v>
                </c:pt>
                <c:pt idx="4962">
                  <c:v>4.963E6</c:v>
                </c:pt>
                <c:pt idx="4963">
                  <c:v>4.964E6</c:v>
                </c:pt>
                <c:pt idx="4964">
                  <c:v>4.965E6</c:v>
                </c:pt>
                <c:pt idx="4965">
                  <c:v>4.966E6</c:v>
                </c:pt>
                <c:pt idx="4966">
                  <c:v>4.967E6</c:v>
                </c:pt>
                <c:pt idx="4967">
                  <c:v>4.968E6</c:v>
                </c:pt>
                <c:pt idx="4968">
                  <c:v>4.969E6</c:v>
                </c:pt>
                <c:pt idx="4969">
                  <c:v>4.97E6</c:v>
                </c:pt>
                <c:pt idx="4970">
                  <c:v>4.971E6</c:v>
                </c:pt>
                <c:pt idx="4971">
                  <c:v>4.972E6</c:v>
                </c:pt>
                <c:pt idx="4972">
                  <c:v>4.973E6</c:v>
                </c:pt>
                <c:pt idx="4973">
                  <c:v>4.974E6</c:v>
                </c:pt>
                <c:pt idx="4974">
                  <c:v>4.975E6</c:v>
                </c:pt>
                <c:pt idx="4975">
                  <c:v>4.976E6</c:v>
                </c:pt>
                <c:pt idx="4976">
                  <c:v>4.977E6</c:v>
                </c:pt>
                <c:pt idx="4977">
                  <c:v>4.978E6</c:v>
                </c:pt>
                <c:pt idx="4978">
                  <c:v>4.979E6</c:v>
                </c:pt>
                <c:pt idx="4979">
                  <c:v>4.98E6</c:v>
                </c:pt>
                <c:pt idx="4980">
                  <c:v>4.981E6</c:v>
                </c:pt>
                <c:pt idx="4981">
                  <c:v>4.982E6</c:v>
                </c:pt>
                <c:pt idx="4982">
                  <c:v>4.983E6</c:v>
                </c:pt>
                <c:pt idx="4983">
                  <c:v>4.984E6</c:v>
                </c:pt>
                <c:pt idx="4984">
                  <c:v>4.985E6</c:v>
                </c:pt>
                <c:pt idx="4985">
                  <c:v>4.986E6</c:v>
                </c:pt>
                <c:pt idx="4986">
                  <c:v>4.987E6</c:v>
                </c:pt>
                <c:pt idx="4987">
                  <c:v>4.988E6</c:v>
                </c:pt>
                <c:pt idx="4988">
                  <c:v>4.989E6</c:v>
                </c:pt>
                <c:pt idx="4989">
                  <c:v>4.99E6</c:v>
                </c:pt>
                <c:pt idx="4990">
                  <c:v>4.991E6</c:v>
                </c:pt>
                <c:pt idx="4991">
                  <c:v>4.992E6</c:v>
                </c:pt>
                <c:pt idx="4992">
                  <c:v>4.993E6</c:v>
                </c:pt>
                <c:pt idx="4993">
                  <c:v>4.994E6</c:v>
                </c:pt>
                <c:pt idx="4994">
                  <c:v>4.995E6</c:v>
                </c:pt>
                <c:pt idx="4995">
                  <c:v>4.996E6</c:v>
                </c:pt>
                <c:pt idx="4996">
                  <c:v>4.997E6</c:v>
                </c:pt>
                <c:pt idx="4997">
                  <c:v>4.998E6</c:v>
                </c:pt>
                <c:pt idx="4998">
                  <c:v>4.999E6</c:v>
                </c:pt>
                <c:pt idx="4999">
                  <c:v>5.0E6</c:v>
                </c:pt>
                <c:pt idx="5000">
                  <c:v>5.001E6</c:v>
                </c:pt>
                <c:pt idx="5001">
                  <c:v>5.002E6</c:v>
                </c:pt>
                <c:pt idx="5002">
                  <c:v>5.003E6</c:v>
                </c:pt>
                <c:pt idx="5003">
                  <c:v>5.004E6</c:v>
                </c:pt>
                <c:pt idx="5004">
                  <c:v>5.005E6</c:v>
                </c:pt>
                <c:pt idx="5005">
                  <c:v>5.006E6</c:v>
                </c:pt>
                <c:pt idx="5006">
                  <c:v>5.007E6</c:v>
                </c:pt>
                <c:pt idx="5007">
                  <c:v>5.008E6</c:v>
                </c:pt>
                <c:pt idx="5008">
                  <c:v>5.009E6</c:v>
                </c:pt>
                <c:pt idx="5009">
                  <c:v>5.01E6</c:v>
                </c:pt>
                <c:pt idx="5010">
                  <c:v>5.011E6</c:v>
                </c:pt>
                <c:pt idx="5011">
                  <c:v>5.012E6</c:v>
                </c:pt>
                <c:pt idx="5012">
                  <c:v>5.013E6</c:v>
                </c:pt>
                <c:pt idx="5013">
                  <c:v>5.014E6</c:v>
                </c:pt>
                <c:pt idx="5014">
                  <c:v>5.015E6</c:v>
                </c:pt>
                <c:pt idx="5015">
                  <c:v>5.016E6</c:v>
                </c:pt>
                <c:pt idx="5016">
                  <c:v>5.017E6</c:v>
                </c:pt>
                <c:pt idx="5017">
                  <c:v>5.018E6</c:v>
                </c:pt>
                <c:pt idx="5018">
                  <c:v>5.019E6</c:v>
                </c:pt>
                <c:pt idx="5019">
                  <c:v>5.02E6</c:v>
                </c:pt>
                <c:pt idx="5020">
                  <c:v>5.021E6</c:v>
                </c:pt>
                <c:pt idx="5021">
                  <c:v>5.022E6</c:v>
                </c:pt>
                <c:pt idx="5022">
                  <c:v>5.023E6</c:v>
                </c:pt>
                <c:pt idx="5023">
                  <c:v>5.024E6</c:v>
                </c:pt>
                <c:pt idx="5024">
                  <c:v>5.025E6</c:v>
                </c:pt>
                <c:pt idx="5025">
                  <c:v>5.026E6</c:v>
                </c:pt>
                <c:pt idx="5026">
                  <c:v>5.027E6</c:v>
                </c:pt>
                <c:pt idx="5027">
                  <c:v>5.028E6</c:v>
                </c:pt>
                <c:pt idx="5028">
                  <c:v>5.029E6</c:v>
                </c:pt>
                <c:pt idx="5029">
                  <c:v>5.03E6</c:v>
                </c:pt>
                <c:pt idx="5030">
                  <c:v>5.031E6</c:v>
                </c:pt>
                <c:pt idx="5031">
                  <c:v>5.032E6</c:v>
                </c:pt>
                <c:pt idx="5032">
                  <c:v>5.033E6</c:v>
                </c:pt>
                <c:pt idx="5033">
                  <c:v>5.034E6</c:v>
                </c:pt>
                <c:pt idx="5034">
                  <c:v>5.035E6</c:v>
                </c:pt>
                <c:pt idx="5035">
                  <c:v>5.036E6</c:v>
                </c:pt>
                <c:pt idx="5036">
                  <c:v>5.037E6</c:v>
                </c:pt>
                <c:pt idx="5037">
                  <c:v>5.038E6</c:v>
                </c:pt>
                <c:pt idx="5038">
                  <c:v>5.039E6</c:v>
                </c:pt>
                <c:pt idx="5039">
                  <c:v>5.04E6</c:v>
                </c:pt>
                <c:pt idx="5040">
                  <c:v>5.041E6</c:v>
                </c:pt>
                <c:pt idx="5041">
                  <c:v>5.042E6</c:v>
                </c:pt>
                <c:pt idx="5042">
                  <c:v>5.043E6</c:v>
                </c:pt>
                <c:pt idx="5043">
                  <c:v>5.044E6</c:v>
                </c:pt>
                <c:pt idx="5044">
                  <c:v>5.045E6</c:v>
                </c:pt>
                <c:pt idx="5045">
                  <c:v>5.046E6</c:v>
                </c:pt>
                <c:pt idx="5046">
                  <c:v>5.047E6</c:v>
                </c:pt>
                <c:pt idx="5047">
                  <c:v>5.048E6</c:v>
                </c:pt>
                <c:pt idx="5048">
                  <c:v>5.049E6</c:v>
                </c:pt>
                <c:pt idx="5049">
                  <c:v>5.05E6</c:v>
                </c:pt>
                <c:pt idx="5050">
                  <c:v>5.051E6</c:v>
                </c:pt>
                <c:pt idx="5051">
                  <c:v>5.052E6</c:v>
                </c:pt>
                <c:pt idx="5052">
                  <c:v>5.053E6</c:v>
                </c:pt>
                <c:pt idx="5053">
                  <c:v>5.054E6</c:v>
                </c:pt>
                <c:pt idx="5054">
                  <c:v>5.055E6</c:v>
                </c:pt>
                <c:pt idx="5055">
                  <c:v>5.056E6</c:v>
                </c:pt>
                <c:pt idx="5056">
                  <c:v>5.057E6</c:v>
                </c:pt>
                <c:pt idx="5057">
                  <c:v>5.058E6</c:v>
                </c:pt>
                <c:pt idx="5058">
                  <c:v>5.059E6</c:v>
                </c:pt>
                <c:pt idx="5059">
                  <c:v>5.06E6</c:v>
                </c:pt>
                <c:pt idx="5060">
                  <c:v>5.061E6</c:v>
                </c:pt>
                <c:pt idx="5061">
                  <c:v>5.062E6</c:v>
                </c:pt>
                <c:pt idx="5062">
                  <c:v>5.063E6</c:v>
                </c:pt>
                <c:pt idx="5063">
                  <c:v>5.064E6</c:v>
                </c:pt>
                <c:pt idx="5064">
                  <c:v>5.065E6</c:v>
                </c:pt>
                <c:pt idx="5065">
                  <c:v>5.066E6</c:v>
                </c:pt>
                <c:pt idx="5066">
                  <c:v>5.067E6</c:v>
                </c:pt>
                <c:pt idx="5067">
                  <c:v>5.068E6</c:v>
                </c:pt>
                <c:pt idx="5068">
                  <c:v>5.069E6</c:v>
                </c:pt>
                <c:pt idx="5069">
                  <c:v>5.07E6</c:v>
                </c:pt>
                <c:pt idx="5070">
                  <c:v>5.071E6</c:v>
                </c:pt>
                <c:pt idx="5071">
                  <c:v>5.072E6</c:v>
                </c:pt>
                <c:pt idx="5072">
                  <c:v>5.073E6</c:v>
                </c:pt>
                <c:pt idx="5073">
                  <c:v>5.074E6</c:v>
                </c:pt>
                <c:pt idx="5074">
                  <c:v>5.075E6</c:v>
                </c:pt>
                <c:pt idx="5075">
                  <c:v>5.076E6</c:v>
                </c:pt>
                <c:pt idx="5076">
                  <c:v>5.077E6</c:v>
                </c:pt>
                <c:pt idx="5077">
                  <c:v>5.078E6</c:v>
                </c:pt>
                <c:pt idx="5078">
                  <c:v>5.079E6</c:v>
                </c:pt>
                <c:pt idx="5079">
                  <c:v>5.08E6</c:v>
                </c:pt>
                <c:pt idx="5080">
                  <c:v>5.081E6</c:v>
                </c:pt>
                <c:pt idx="5081">
                  <c:v>5.082E6</c:v>
                </c:pt>
                <c:pt idx="5082">
                  <c:v>5.083E6</c:v>
                </c:pt>
                <c:pt idx="5083">
                  <c:v>5.084E6</c:v>
                </c:pt>
                <c:pt idx="5084">
                  <c:v>5.085E6</c:v>
                </c:pt>
                <c:pt idx="5085">
                  <c:v>5.086E6</c:v>
                </c:pt>
                <c:pt idx="5086">
                  <c:v>5.087E6</c:v>
                </c:pt>
                <c:pt idx="5087">
                  <c:v>5.088E6</c:v>
                </c:pt>
                <c:pt idx="5088">
                  <c:v>5.089E6</c:v>
                </c:pt>
                <c:pt idx="5089">
                  <c:v>5.09E6</c:v>
                </c:pt>
                <c:pt idx="5090">
                  <c:v>5.091E6</c:v>
                </c:pt>
                <c:pt idx="5091">
                  <c:v>5.092E6</c:v>
                </c:pt>
                <c:pt idx="5092">
                  <c:v>5.093E6</c:v>
                </c:pt>
                <c:pt idx="5093">
                  <c:v>5.094E6</c:v>
                </c:pt>
                <c:pt idx="5094">
                  <c:v>5.095E6</c:v>
                </c:pt>
                <c:pt idx="5095">
                  <c:v>5.096E6</c:v>
                </c:pt>
                <c:pt idx="5096">
                  <c:v>5.097E6</c:v>
                </c:pt>
                <c:pt idx="5097">
                  <c:v>5.098E6</c:v>
                </c:pt>
                <c:pt idx="5098">
                  <c:v>5.099E6</c:v>
                </c:pt>
                <c:pt idx="5099">
                  <c:v>5.1E6</c:v>
                </c:pt>
                <c:pt idx="5100">
                  <c:v>5.101E6</c:v>
                </c:pt>
                <c:pt idx="5101">
                  <c:v>5.102E6</c:v>
                </c:pt>
                <c:pt idx="5102">
                  <c:v>5.103E6</c:v>
                </c:pt>
                <c:pt idx="5103">
                  <c:v>5.104E6</c:v>
                </c:pt>
                <c:pt idx="5104">
                  <c:v>5.105E6</c:v>
                </c:pt>
                <c:pt idx="5105">
                  <c:v>5.106E6</c:v>
                </c:pt>
                <c:pt idx="5106">
                  <c:v>5.107E6</c:v>
                </c:pt>
                <c:pt idx="5107">
                  <c:v>5.108E6</c:v>
                </c:pt>
                <c:pt idx="5108">
                  <c:v>5.109E6</c:v>
                </c:pt>
                <c:pt idx="5109">
                  <c:v>5.11E6</c:v>
                </c:pt>
                <c:pt idx="5110">
                  <c:v>5.111E6</c:v>
                </c:pt>
                <c:pt idx="5111">
                  <c:v>5.112E6</c:v>
                </c:pt>
                <c:pt idx="5112">
                  <c:v>5.113E6</c:v>
                </c:pt>
                <c:pt idx="5113">
                  <c:v>5.114E6</c:v>
                </c:pt>
                <c:pt idx="5114">
                  <c:v>5.115E6</c:v>
                </c:pt>
                <c:pt idx="5115">
                  <c:v>5.116E6</c:v>
                </c:pt>
                <c:pt idx="5116">
                  <c:v>5.117E6</c:v>
                </c:pt>
                <c:pt idx="5117">
                  <c:v>5.118E6</c:v>
                </c:pt>
                <c:pt idx="5118">
                  <c:v>5.119E6</c:v>
                </c:pt>
                <c:pt idx="5119">
                  <c:v>5.12E6</c:v>
                </c:pt>
                <c:pt idx="5120">
                  <c:v>5.121E6</c:v>
                </c:pt>
                <c:pt idx="5121">
                  <c:v>5.122E6</c:v>
                </c:pt>
                <c:pt idx="5122">
                  <c:v>5.123E6</c:v>
                </c:pt>
                <c:pt idx="5123">
                  <c:v>5.124E6</c:v>
                </c:pt>
                <c:pt idx="5124">
                  <c:v>5.125E6</c:v>
                </c:pt>
                <c:pt idx="5125">
                  <c:v>5.126E6</c:v>
                </c:pt>
                <c:pt idx="5126">
                  <c:v>5.127E6</c:v>
                </c:pt>
                <c:pt idx="5127">
                  <c:v>5.128E6</c:v>
                </c:pt>
                <c:pt idx="5128">
                  <c:v>5.129E6</c:v>
                </c:pt>
                <c:pt idx="5129">
                  <c:v>5.13E6</c:v>
                </c:pt>
                <c:pt idx="5130">
                  <c:v>5.131E6</c:v>
                </c:pt>
                <c:pt idx="5131">
                  <c:v>5.132E6</c:v>
                </c:pt>
                <c:pt idx="5132">
                  <c:v>5.133E6</c:v>
                </c:pt>
                <c:pt idx="5133">
                  <c:v>5.134E6</c:v>
                </c:pt>
                <c:pt idx="5134">
                  <c:v>5.135E6</c:v>
                </c:pt>
                <c:pt idx="5135">
                  <c:v>5.136E6</c:v>
                </c:pt>
                <c:pt idx="5136">
                  <c:v>5.137E6</c:v>
                </c:pt>
                <c:pt idx="5137">
                  <c:v>5.138E6</c:v>
                </c:pt>
                <c:pt idx="5138">
                  <c:v>5.139E6</c:v>
                </c:pt>
                <c:pt idx="5139">
                  <c:v>5.14E6</c:v>
                </c:pt>
                <c:pt idx="5140">
                  <c:v>5.141E6</c:v>
                </c:pt>
                <c:pt idx="5141">
                  <c:v>5.142E6</c:v>
                </c:pt>
                <c:pt idx="5142">
                  <c:v>5.143E6</c:v>
                </c:pt>
                <c:pt idx="5143">
                  <c:v>5.144E6</c:v>
                </c:pt>
                <c:pt idx="5144">
                  <c:v>5.145E6</c:v>
                </c:pt>
                <c:pt idx="5145">
                  <c:v>5.146E6</c:v>
                </c:pt>
                <c:pt idx="5146">
                  <c:v>5.147E6</c:v>
                </c:pt>
                <c:pt idx="5147">
                  <c:v>5.148E6</c:v>
                </c:pt>
                <c:pt idx="5148">
                  <c:v>5.149E6</c:v>
                </c:pt>
                <c:pt idx="5149">
                  <c:v>5.15E6</c:v>
                </c:pt>
                <c:pt idx="5150">
                  <c:v>5.151E6</c:v>
                </c:pt>
                <c:pt idx="5151">
                  <c:v>5.152E6</c:v>
                </c:pt>
                <c:pt idx="5152">
                  <c:v>5.153E6</c:v>
                </c:pt>
                <c:pt idx="5153">
                  <c:v>5.154E6</c:v>
                </c:pt>
                <c:pt idx="5154">
                  <c:v>5.155E6</c:v>
                </c:pt>
                <c:pt idx="5155">
                  <c:v>5.156E6</c:v>
                </c:pt>
                <c:pt idx="5156">
                  <c:v>5.157E6</c:v>
                </c:pt>
                <c:pt idx="5157">
                  <c:v>5.158E6</c:v>
                </c:pt>
                <c:pt idx="5158">
                  <c:v>5.159E6</c:v>
                </c:pt>
                <c:pt idx="5159">
                  <c:v>5.16E6</c:v>
                </c:pt>
                <c:pt idx="5160">
                  <c:v>5.161E6</c:v>
                </c:pt>
                <c:pt idx="5161">
                  <c:v>5.162E6</c:v>
                </c:pt>
                <c:pt idx="5162">
                  <c:v>5.163E6</c:v>
                </c:pt>
                <c:pt idx="5163">
                  <c:v>5.164E6</c:v>
                </c:pt>
                <c:pt idx="5164">
                  <c:v>5.165E6</c:v>
                </c:pt>
                <c:pt idx="5165">
                  <c:v>5.166E6</c:v>
                </c:pt>
                <c:pt idx="5166">
                  <c:v>5.167E6</c:v>
                </c:pt>
                <c:pt idx="5167">
                  <c:v>5.168E6</c:v>
                </c:pt>
                <c:pt idx="5168">
                  <c:v>5.169E6</c:v>
                </c:pt>
                <c:pt idx="5169">
                  <c:v>5.17E6</c:v>
                </c:pt>
                <c:pt idx="5170">
                  <c:v>5.171E6</c:v>
                </c:pt>
                <c:pt idx="5171">
                  <c:v>5.172E6</c:v>
                </c:pt>
                <c:pt idx="5172">
                  <c:v>5.173E6</c:v>
                </c:pt>
                <c:pt idx="5173">
                  <c:v>5.174E6</c:v>
                </c:pt>
                <c:pt idx="5174">
                  <c:v>5.175E6</c:v>
                </c:pt>
                <c:pt idx="5175">
                  <c:v>5.176E6</c:v>
                </c:pt>
                <c:pt idx="5176">
                  <c:v>5.177E6</c:v>
                </c:pt>
                <c:pt idx="5177">
                  <c:v>5.178E6</c:v>
                </c:pt>
                <c:pt idx="5178">
                  <c:v>5.179E6</c:v>
                </c:pt>
                <c:pt idx="5179">
                  <c:v>5.18E6</c:v>
                </c:pt>
                <c:pt idx="5180">
                  <c:v>5.181E6</c:v>
                </c:pt>
                <c:pt idx="5181">
                  <c:v>5.182E6</c:v>
                </c:pt>
                <c:pt idx="5182">
                  <c:v>5.183E6</c:v>
                </c:pt>
                <c:pt idx="5183">
                  <c:v>5.184E6</c:v>
                </c:pt>
                <c:pt idx="5184">
                  <c:v>5.185E6</c:v>
                </c:pt>
                <c:pt idx="5185">
                  <c:v>5.186E6</c:v>
                </c:pt>
                <c:pt idx="5186">
                  <c:v>5.187E6</c:v>
                </c:pt>
                <c:pt idx="5187">
                  <c:v>5.188E6</c:v>
                </c:pt>
                <c:pt idx="5188">
                  <c:v>5.189E6</c:v>
                </c:pt>
                <c:pt idx="5189">
                  <c:v>5.19E6</c:v>
                </c:pt>
                <c:pt idx="5190">
                  <c:v>5.191E6</c:v>
                </c:pt>
                <c:pt idx="5191">
                  <c:v>5.192E6</c:v>
                </c:pt>
                <c:pt idx="5192">
                  <c:v>5.193E6</c:v>
                </c:pt>
                <c:pt idx="5193">
                  <c:v>5.194E6</c:v>
                </c:pt>
                <c:pt idx="5194">
                  <c:v>5.195E6</c:v>
                </c:pt>
                <c:pt idx="5195">
                  <c:v>5.196E6</c:v>
                </c:pt>
                <c:pt idx="5196">
                  <c:v>5.197E6</c:v>
                </c:pt>
                <c:pt idx="5197">
                  <c:v>5.198E6</c:v>
                </c:pt>
                <c:pt idx="5198">
                  <c:v>5.199E6</c:v>
                </c:pt>
                <c:pt idx="5199">
                  <c:v>5.2E6</c:v>
                </c:pt>
                <c:pt idx="5200">
                  <c:v>5.201E6</c:v>
                </c:pt>
                <c:pt idx="5201">
                  <c:v>5.202E6</c:v>
                </c:pt>
                <c:pt idx="5202">
                  <c:v>5.203E6</c:v>
                </c:pt>
                <c:pt idx="5203">
                  <c:v>5.204E6</c:v>
                </c:pt>
                <c:pt idx="5204">
                  <c:v>5.205E6</c:v>
                </c:pt>
                <c:pt idx="5205">
                  <c:v>5.206E6</c:v>
                </c:pt>
                <c:pt idx="5206">
                  <c:v>5.207E6</c:v>
                </c:pt>
                <c:pt idx="5207">
                  <c:v>5.208E6</c:v>
                </c:pt>
                <c:pt idx="5208">
                  <c:v>5.209E6</c:v>
                </c:pt>
                <c:pt idx="5209">
                  <c:v>5.21E6</c:v>
                </c:pt>
                <c:pt idx="5210">
                  <c:v>5.211E6</c:v>
                </c:pt>
                <c:pt idx="5211">
                  <c:v>5.212E6</c:v>
                </c:pt>
                <c:pt idx="5212">
                  <c:v>5.213E6</c:v>
                </c:pt>
                <c:pt idx="5213">
                  <c:v>5.214E6</c:v>
                </c:pt>
                <c:pt idx="5214">
                  <c:v>5.215E6</c:v>
                </c:pt>
                <c:pt idx="5215">
                  <c:v>5.216E6</c:v>
                </c:pt>
                <c:pt idx="5216">
                  <c:v>5.217E6</c:v>
                </c:pt>
                <c:pt idx="5217">
                  <c:v>5.218E6</c:v>
                </c:pt>
                <c:pt idx="5218">
                  <c:v>5.219E6</c:v>
                </c:pt>
                <c:pt idx="5219">
                  <c:v>5.22E6</c:v>
                </c:pt>
                <c:pt idx="5220">
                  <c:v>5.221E6</c:v>
                </c:pt>
                <c:pt idx="5221">
                  <c:v>5.222E6</c:v>
                </c:pt>
                <c:pt idx="5222">
                  <c:v>5.223E6</c:v>
                </c:pt>
                <c:pt idx="5223">
                  <c:v>5.224E6</c:v>
                </c:pt>
                <c:pt idx="5224">
                  <c:v>5.225E6</c:v>
                </c:pt>
                <c:pt idx="5225">
                  <c:v>5.226E6</c:v>
                </c:pt>
                <c:pt idx="5226">
                  <c:v>5.227E6</c:v>
                </c:pt>
                <c:pt idx="5227">
                  <c:v>5.228E6</c:v>
                </c:pt>
                <c:pt idx="5228">
                  <c:v>5.229E6</c:v>
                </c:pt>
                <c:pt idx="5229">
                  <c:v>5.23E6</c:v>
                </c:pt>
                <c:pt idx="5230">
                  <c:v>5.231E6</c:v>
                </c:pt>
                <c:pt idx="5231">
                  <c:v>5.232E6</c:v>
                </c:pt>
                <c:pt idx="5232">
                  <c:v>5.233E6</c:v>
                </c:pt>
                <c:pt idx="5233">
                  <c:v>5.234E6</c:v>
                </c:pt>
                <c:pt idx="5234">
                  <c:v>5.235E6</c:v>
                </c:pt>
                <c:pt idx="5235">
                  <c:v>5.236E6</c:v>
                </c:pt>
                <c:pt idx="5236">
                  <c:v>5.237E6</c:v>
                </c:pt>
                <c:pt idx="5237">
                  <c:v>5.238E6</c:v>
                </c:pt>
                <c:pt idx="5238">
                  <c:v>5.239E6</c:v>
                </c:pt>
                <c:pt idx="5239">
                  <c:v>5.24E6</c:v>
                </c:pt>
                <c:pt idx="5240">
                  <c:v>5.241E6</c:v>
                </c:pt>
                <c:pt idx="5241">
                  <c:v>5.242E6</c:v>
                </c:pt>
                <c:pt idx="5242">
                  <c:v>5.243E6</c:v>
                </c:pt>
                <c:pt idx="5243">
                  <c:v>5.244E6</c:v>
                </c:pt>
                <c:pt idx="5244">
                  <c:v>5.245E6</c:v>
                </c:pt>
                <c:pt idx="5245">
                  <c:v>5.246E6</c:v>
                </c:pt>
                <c:pt idx="5246">
                  <c:v>5.247E6</c:v>
                </c:pt>
                <c:pt idx="5247">
                  <c:v>5.248E6</c:v>
                </c:pt>
                <c:pt idx="5248">
                  <c:v>5.249E6</c:v>
                </c:pt>
                <c:pt idx="5249">
                  <c:v>5.25E6</c:v>
                </c:pt>
                <c:pt idx="5250">
                  <c:v>5.251E6</c:v>
                </c:pt>
                <c:pt idx="5251">
                  <c:v>5.252E6</c:v>
                </c:pt>
                <c:pt idx="5252">
                  <c:v>5.253E6</c:v>
                </c:pt>
                <c:pt idx="5253">
                  <c:v>5.254E6</c:v>
                </c:pt>
                <c:pt idx="5254">
                  <c:v>5.255E6</c:v>
                </c:pt>
                <c:pt idx="5255">
                  <c:v>5.256E6</c:v>
                </c:pt>
                <c:pt idx="5256">
                  <c:v>5.257E6</c:v>
                </c:pt>
                <c:pt idx="5257">
                  <c:v>5.258E6</c:v>
                </c:pt>
                <c:pt idx="5258">
                  <c:v>5.259E6</c:v>
                </c:pt>
                <c:pt idx="5259">
                  <c:v>5.26E6</c:v>
                </c:pt>
                <c:pt idx="5260">
                  <c:v>5.261E6</c:v>
                </c:pt>
                <c:pt idx="5261">
                  <c:v>5.262E6</c:v>
                </c:pt>
                <c:pt idx="5262">
                  <c:v>5.263E6</c:v>
                </c:pt>
                <c:pt idx="5263">
                  <c:v>5.264E6</c:v>
                </c:pt>
                <c:pt idx="5264">
                  <c:v>5.265E6</c:v>
                </c:pt>
                <c:pt idx="5265">
                  <c:v>5.266E6</c:v>
                </c:pt>
                <c:pt idx="5266">
                  <c:v>5.267E6</c:v>
                </c:pt>
                <c:pt idx="5267">
                  <c:v>5.268E6</c:v>
                </c:pt>
                <c:pt idx="5268">
                  <c:v>5.269E6</c:v>
                </c:pt>
                <c:pt idx="5269">
                  <c:v>5.27E6</c:v>
                </c:pt>
                <c:pt idx="5270">
                  <c:v>5.271E6</c:v>
                </c:pt>
                <c:pt idx="5271">
                  <c:v>5.272E6</c:v>
                </c:pt>
                <c:pt idx="5272">
                  <c:v>5.273E6</c:v>
                </c:pt>
                <c:pt idx="5273">
                  <c:v>5.274E6</c:v>
                </c:pt>
                <c:pt idx="5274">
                  <c:v>5.275E6</c:v>
                </c:pt>
                <c:pt idx="5275">
                  <c:v>5.276E6</c:v>
                </c:pt>
                <c:pt idx="5276">
                  <c:v>5.277E6</c:v>
                </c:pt>
                <c:pt idx="5277">
                  <c:v>5.278E6</c:v>
                </c:pt>
                <c:pt idx="5278">
                  <c:v>5.279E6</c:v>
                </c:pt>
                <c:pt idx="5279">
                  <c:v>5.28E6</c:v>
                </c:pt>
                <c:pt idx="5280">
                  <c:v>5.281E6</c:v>
                </c:pt>
                <c:pt idx="5281">
                  <c:v>5.282E6</c:v>
                </c:pt>
                <c:pt idx="5282">
                  <c:v>5.283E6</c:v>
                </c:pt>
                <c:pt idx="5283">
                  <c:v>5.284E6</c:v>
                </c:pt>
                <c:pt idx="5284">
                  <c:v>5.285E6</c:v>
                </c:pt>
                <c:pt idx="5285">
                  <c:v>5.286E6</c:v>
                </c:pt>
                <c:pt idx="5286">
                  <c:v>5.287E6</c:v>
                </c:pt>
                <c:pt idx="5287">
                  <c:v>5.288E6</c:v>
                </c:pt>
                <c:pt idx="5288">
                  <c:v>5.289E6</c:v>
                </c:pt>
                <c:pt idx="5289">
                  <c:v>5.29E6</c:v>
                </c:pt>
                <c:pt idx="5290">
                  <c:v>5.291E6</c:v>
                </c:pt>
                <c:pt idx="5291">
                  <c:v>5.292E6</c:v>
                </c:pt>
                <c:pt idx="5292">
                  <c:v>5.293E6</c:v>
                </c:pt>
                <c:pt idx="5293">
                  <c:v>5.294E6</c:v>
                </c:pt>
                <c:pt idx="5294">
                  <c:v>5.295E6</c:v>
                </c:pt>
                <c:pt idx="5295">
                  <c:v>5.296E6</c:v>
                </c:pt>
                <c:pt idx="5296">
                  <c:v>5.297E6</c:v>
                </c:pt>
                <c:pt idx="5297">
                  <c:v>5.298E6</c:v>
                </c:pt>
                <c:pt idx="5298">
                  <c:v>5.299E6</c:v>
                </c:pt>
                <c:pt idx="5299">
                  <c:v>5.3E6</c:v>
                </c:pt>
                <c:pt idx="5300">
                  <c:v>5.301E6</c:v>
                </c:pt>
                <c:pt idx="5301">
                  <c:v>5.302E6</c:v>
                </c:pt>
                <c:pt idx="5302">
                  <c:v>5.303E6</c:v>
                </c:pt>
                <c:pt idx="5303">
                  <c:v>5.304E6</c:v>
                </c:pt>
                <c:pt idx="5304">
                  <c:v>5.305E6</c:v>
                </c:pt>
                <c:pt idx="5305">
                  <c:v>5.306E6</c:v>
                </c:pt>
                <c:pt idx="5306">
                  <c:v>5.307E6</c:v>
                </c:pt>
                <c:pt idx="5307">
                  <c:v>5.308E6</c:v>
                </c:pt>
                <c:pt idx="5308">
                  <c:v>5.309E6</c:v>
                </c:pt>
                <c:pt idx="5309">
                  <c:v>5.31E6</c:v>
                </c:pt>
                <c:pt idx="5310">
                  <c:v>5.311E6</c:v>
                </c:pt>
                <c:pt idx="5311">
                  <c:v>5.312E6</c:v>
                </c:pt>
                <c:pt idx="5312">
                  <c:v>5.313E6</c:v>
                </c:pt>
                <c:pt idx="5313">
                  <c:v>5.314E6</c:v>
                </c:pt>
                <c:pt idx="5314">
                  <c:v>5.315E6</c:v>
                </c:pt>
                <c:pt idx="5315">
                  <c:v>5.316E6</c:v>
                </c:pt>
                <c:pt idx="5316">
                  <c:v>5.317E6</c:v>
                </c:pt>
                <c:pt idx="5317">
                  <c:v>5.318E6</c:v>
                </c:pt>
                <c:pt idx="5318">
                  <c:v>5.319E6</c:v>
                </c:pt>
                <c:pt idx="5319">
                  <c:v>5.32E6</c:v>
                </c:pt>
                <c:pt idx="5320">
                  <c:v>5.321E6</c:v>
                </c:pt>
                <c:pt idx="5321">
                  <c:v>5.322E6</c:v>
                </c:pt>
                <c:pt idx="5322">
                  <c:v>5.323E6</c:v>
                </c:pt>
                <c:pt idx="5323">
                  <c:v>5.324E6</c:v>
                </c:pt>
                <c:pt idx="5324">
                  <c:v>5.325E6</c:v>
                </c:pt>
                <c:pt idx="5325">
                  <c:v>5.326E6</c:v>
                </c:pt>
                <c:pt idx="5326">
                  <c:v>5.327E6</c:v>
                </c:pt>
                <c:pt idx="5327">
                  <c:v>5.328E6</c:v>
                </c:pt>
                <c:pt idx="5328">
                  <c:v>5.329E6</c:v>
                </c:pt>
                <c:pt idx="5329">
                  <c:v>5.33E6</c:v>
                </c:pt>
                <c:pt idx="5330">
                  <c:v>5.331E6</c:v>
                </c:pt>
                <c:pt idx="5331">
                  <c:v>5.332E6</c:v>
                </c:pt>
                <c:pt idx="5332">
                  <c:v>5.333E6</c:v>
                </c:pt>
                <c:pt idx="5333">
                  <c:v>5.334E6</c:v>
                </c:pt>
                <c:pt idx="5334">
                  <c:v>5.335E6</c:v>
                </c:pt>
                <c:pt idx="5335">
                  <c:v>5.336E6</c:v>
                </c:pt>
                <c:pt idx="5336">
                  <c:v>5.337E6</c:v>
                </c:pt>
                <c:pt idx="5337">
                  <c:v>5.338E6</c:v>
                </c:pt>
                <c:pt idx="5338">
                  <c:v>5.339E6</c:v>
                </c:pt>
                <c:pt idx="5339">
                  <c:v>5.34E6</c:v>
                </c:pt>
                <c:pt idx="5340">
                  <c:v>5.341E6</c:v>
                </c:pt>
                <c:pt idx="5341">
                  <c:v>5.342E6</c:v>
                </c:pt>
                <c:pt idx="5342">
                  <c:v>5.343E6</c:v>
                </c:pt>
                <c:pt idx="5343">
                  <c:v>5.344E6</c:v>
                </c:pt>
                <c:pt idx="5344">
                  <c:v>5.345E6</c:v>
                </c:pt>
                <c:pt idx="5345">
                  <c:v>5.346E6</c:v>
                </c:pt>
                <c:pt idx="5346">
                  <c:v>5.347E6</c:v>
                </c:pt>
                <c:pt idx="5347">
                  <c:v>5.348E6</c:v>
                </c:pt>
                <c:pt idx="5348">
                  <c:v>5.349E6</c:v>
                </c:pt>
                <c:pt idx="5349">
                  <c:v>5.35E6</c:v>
                </c:pt>
                <c:pt idx="5350">
                  <c:v>5.351E6</c:v>
                </c:pt>
                <c:pt idx="5351">
                  <c:v>5.352E6</c:v>
                </c:pt>
                <c:pt idx="5352">
                  <c:v>5.353E6</c:v>
                </c:pt>
                <c:pt idx="5353">
                  <c:v>5.354E6</c:v>
                </c:pt>
                <c:pt idx="5354">
                  <c:v>5.355E6</c:v>
                </c:pt>
                <c:pt idx="5355">
                  <c:v>5.356E6</c:v>
                </c:pt>
                <c:pt idx="5356">
                  <c:v>5.357E6</c:v>
                </c:pt>
                <c:pt idx="5357">
                  <c:v>5.358E6</c:v>
                </c:pt>
                <c:pt idx="5358">
                  <c:v>5.359E6</c:v>
                </c:pt>
                <c:pt idx="5359">
                  <c:v>5.36E6</c:v>
                </c:pt>
                <c:pt idx="5360">
                  <c:v>5.361E6</c:v>
                </c:pt>
                <c:pt idx="5361">
                  <c:v>5.362E6</c:v>
                </c:pt>
                <c:pt idx="5362">
                  <c:v>5.363E6</c:v>
                </c:pt>
                <c:pt idx="5363">
                  <c:v>5.364E6</c:v>
                </c:pt>
                <c:pt idx="5364">
                  <c:v>5.365E6</c:v>
                </c:pt>
                <c:pt idx="5365">
                  <c:v>5.366E6</c:v>
                </c:pt>
                <c:pt idx="5366">
                  <c:v>5.367E6</c:v>
                </c:pt>
                <c:pt idx="5367">
                  <c:v>5.368E6</c:v>
                </c:pt>
                <c:pt idx="5368">
                  <c:v>5.369E6</c:v>
                </c:pt>
                <c:pt idx="5369">
                  <c:v>5.37E6</c:v>
                </c:pt>
                <c:pt idx="5370">
                  <c:v>5.371E6</c:v>
                </c:pt>
                <c:pt idx="5371">
                  <c:v>5.372E6</c:v>
                </c:pt>
                <c:pt idx="5372">
                  <c:v>5.373E6</c:v>
                </c:pt>
                <c:pt idx="5373">
                  <c:v>5.374E6</c:v>
                </c:pt>
                <c:pt idx="5374">
                  <c:v>5.375E6</c:v>
                </c:pt>
                <c:pt idx="5375">
                  <c:v>5.376E6</c:v>
                </c:pt>
                <c:pt idx="5376">
                  <c:v>5.377E6</c:v>
                </c:pt>
                <c:pt idx="5377">
                  <c:v>5.378E6</c:v>
                </c:pt>
                <c:pt idx="5378">
                  <c:v>5.379E6</c:v>
                </c:pt>
                <c:pt idx="5379">
                  <c:v>5.38E6</c:v>
                </c:pt>
                <c:pt idx="5380">
                  <c:v>5.381E6</c:v>
                </c:pt>
                <c:pt idx="5381">
                  <c:v>5.382E6</c:v>
                </c:pt>
                <c:pt idx="5382">
                  <c:v>5.383E6</c:v>
                </c:pt>
                <c:pt idx="5383">
                  <c:v>5.384E6</c:v>
                </c:pt>
                <c:pt idx="5384">
                  <c:v>5.385E6</c:v>
                </c:pt>
                <c:pt idx="5385">
                  <c:v>5.386E6</c:v>
                </c:pt>
                <c:pt idx="5386">
                  <c:v>5.387E6</c:v>
                </c:pt>
                <c:pt idx="5387">
                  <c:v>5.388E6</c:v>
                </c:pt>
                <c:pt idx="5388">
                  <c:v>5.389E6</c:v>
                </c:pt>
                <c:pt idx="5389">
                  <c:v>5.39E6</c:v>
                </c:pt>
                <c:pt idx="5390">
                  <c:v>5.391E6</c:v>
                </c:pt>
                <c:pt idx="5391">
                  <c:v>5.392E6</c:v>
                </c:pt>
                <c:pt idx="5392">
                  <c:v>5.393E6</c:v>
                </c:pt>
                <c:pt idx="5393">
                  <c:v>5.394E6</c:v>
                </c:pt>
                <c:pt idx="5394">
                  <c:v>5.395E6</c:v>
                </c:pt>
                <c:pt idx="5395">
                  <c:v>5.396E6</c:v>
                </c:pt>
                <c:pt idx="5396">
                  <c:v>5.397E6</c:v>
                </c:pt>
                <c:pt idx="5397">
                  <c:v>5.398E6</c:v>
                </c:pt>
                <c:pt idx="5398">
                  <c:v>5.399E6</c:v>
                </c:pt>
                <c:pt idx="5399">
                  <c:v>5.4E6</c:v>
                </c:pt>
                <c:pt idx="5400">
                  <c:v>5.401E6</c:v>
                </c:pt>
                <c:pt idx="5401">
                  <c:v>5.402E6</c:v>
                </c:pt>
                <c:pt idx="5402">
                  <c:v>5.403E6</c:v>
                </c:pt>
                <c:pt idx="5403">
                  <c:v>5.404E6</c:v>
                </c:pt>
                <c:pt idx="5404">
                  <c:v>5.405E6</c:v>
                </c:pt>
                <c:pt idx="5405">
                  <c:v>5.406E6</c:v>
                </c:pt>
                <c:pt idx="5406">
                  <c:v>5.407E6</c:v>
                </c:pt>
                <c:pt idx="5407">
                  <c:v>5.408E6</c:v>
                </c:pt>
                <c:pt idx="5408">
                  <c:v>5.409E6</c:v>
                </c:pt>
                <c:pt idx="5409">
                  <c:v>5.41E6</c:v>
                </c:pt>
                <c:pt idx="5410">
                  <c:v>5.411E6</c:v>
                </c:pt>
                <c:pt idx="5411">
                  <c:v>5.412E6</c:v>
                </c:pt>
                <c:pt idx="5412">
                  <c:v>5.413E6</c:v>
                </c:pt>
                <c:pt idx="5413">
                  <c:v>5.414E6</c:v>
                </c:pt>
                <c:pt idx="5414">
                  <c:v>5.415E6</c:v>
                </c:pt>
                <c:pt idx="5415">
                  <c:v>5.416E6</c:v>
                </c:pt>
                <c:pt idx="5416">
                  <c:v>5.417E6</c:v>
                </c:pt>
                <c:pt idx="5417">
                  <c:v>5.418E6</c:v>
                </c:pt>
                <c:pt idx="5418">
                  <c:v>5.419E6</c:v>
                </c:pt>
                <c:pt idx="5419">
                  <c:v>5.42E6</c:v>
                </c:pt>
                <c:pt idx="5420">
                  <c:v>5.421E6</c:v>
                </c:pt>
                <c:pt idx="5421">
                  <c:v>5.422E6</c:v>
                </c:pt>
                <c:pt idx="5422">
                  <c:v>5.423E6</c:v>
                </c:pt>
                <c:pt idx="5423">
                  <c:v>5.424E6</c:v>
                </c:pt>
                <c:pt idx="5424">
                  <c:v>5.425E6</c:v>
                </c:pt>
                <c:pt idx="5425">
                  <c:v>5.426E6</c:v>
                </c:pt>
                <c:pt idx="5426">
                  <c:v>5.427E6</c:v>
                </c:pt>
                <c:pt idx="5427">
                  <c:v>5.428E6</c:v>
                </c:pt>
                <c:pt idx="5428">
                  <c:v>5.429E6</c:v>
                </c:pt>
                <c:pt idx="5429">
                  <c:v>5.43E6</c:v>
                </c:pt>
                <c:pt idx="5430">
                  <c:v>5.431E6</c:v>
                </c:pt>
                <c:pt idx="5431">
                  <c:v>5.432E6</c:v>
                </c:pt>
                <c:pt idx="5432">
                  <c:v>5.433E6</c:v>
                </c:pt>
                <c:pt idx="5433">
                  <c:v>5.434E6</c:v>
                </c:pt>
                <c:pt idx="5434">
                  <c:v>5.435E6</c:v>
                </c:pt>
                <c:pt idx="5435">
                  <c:v>5.436E6</c:v>
                </c:pt>
                <c:pt idx="5436">
                  <c:v>5.437E6</c:v>
                </c:pt>
                <c:pt idx="5437">
                  <c:v>5.438E6</c:v>
                </c:pt>
                <c:pt idx="5438">
                  <c:v>5.439E6</c:v>
                </c:pt>
                <c:pt idx="5439">
                  <c:v>5.44E6</c:v>
                </c:pt>
                <c:pt idx="5440">
                  <c:v>5.441E6</c:v>
                </c:pt>
                <c:pt idx="5441">
                  <c:v>5.442E6</c:v>
                </c:pt>
                <c:pt idx="5442">
                  <c:v>5.443E6</c:v>
                </c:pt>
                <c:pt idx="5443">
                  <c:v>5.444E6</c:v>
                </c:pt>
                <c:pt idx="5444">
                  <c:v>5.445E6</c:v>
                </c:pt>
                <c:pt idx="5445">
                  <c:v>5.446E6</c:v>
                </c:pt>
                <c:pt idx="5446">
                  <c:v>5.447E6</c:v>
                </c:pt>
                <c:pt idx="5447">
                  <c:v>5.448E6</c:v>
                </c:pt>
                <c:pt idx="5448">
                  <c:v>5.449E6</c:v>
                </c:pt>
                <c:pt idx="5449">
                  <c:v>5.45E6</c:v>
                </c:pt>
                <c:pt idx="5450">
                  <c:v>5.451E6</c:v>
                </c:pt>
                <c:pt idx="5451">
                  <c:v>5.452E6</c:v>
                </c:pt>
                <c:pt idx="5452">
                  <c:v>5.453E6</c:v>
                </c:pt>
                <c:pt idx="5453">
                  <c:v>5.454E6</c:v>
                </c:pt>
                <c:pt idx="5454">
                  <c:v>5.455E6</c:v>
                </c:pt>
                <c:pt idx="5455">
                  <c:v>5.456E6</c:v>
                </c:pt>
                <c:pt idx="5456">
                  <c:v>5.457E6</c:v>
                </c:pt>
                <c:pt idx="5457">
                  <c:v>5.458E6</c:v>
                </c:pt>
                <c:pt idx="5458">
                  <c:v>5.459E6</c:v>
                </c:pt>
                <c:pt idx="5459">
                  <c:v>5.46E6</c:v>
                </c:pt>
                <c:pt idx="5460">
                  <c:v>5.461E6</c:v>
                </c:pt>
                <c:pt idx="5461">
                  <c:v>5.462E6</c:v>
                </c:pt>
                <c:pt idx="5462">
                  <c:v>5.463E6</c:v>
                </c:pt>
                <c:pt idx="5463">
                  <c:v>5.464E6</c:v>
                </c:pt>
                <c:pt idx="5464">
                  <c:v>5.465E6</c:v>
                </c:pt>
                <c:pt idx="5465">
                  <c:v>5.466E6</c:v>
                </c:pt>
                <c:pt idx="5466">
                  <c:v>5.467E6</c:v>
                </c:pt>
                <c:pt idx="5467">
                  <c:v>5.468E6</c:v>
                </c:pt>
                <c:pt idx="5468">
                  <c:v>5.469E6</c:v>
                </c:pt>
                <c:pt idx="5469">
                  <c:v>5.47E6</c:v>
                </c:pt>
                <c:pt idx="5470">
                  <c:v>5.471E6</c:v>
                </c:pt>
                <c:pt idx="5471">
                  <c:v>5.472E6</c:v>
                </c:pt>
                <c:pt idx="5472">
                  <c:v>5.473E6</c:v>
                </c:pt>
                <c:pt idx="5473">
                  <c:v>5.474E6</c:v>
                </c:pt>
                <c:pt idx="5474">
                  <c:v>5.475E6</c:v>
                </c:pt>
                <c:pt idx="5475">
                  <c:v>5.476E6</c:v>
                </c:pt>
                <c:pt idx="5476">
                  <c:v>5.477E6</c:v>
                </c:pt>
                <c:pt idx="5477">
                  <c:v>5.478E6</c:v>
                </c:pt>
                <c:pt idx="5478">
                  <c:v>5.479E6</c:v>
                </c:pt>
                <c:pt idx="5479">
                  <c:v>5.48E6</c:v>
                </c:pt>
                <c:pt idx="5480">
                  <c:v>5.481E6</c:v>
                </c:pt>
                <c:pt idx="5481">
                  <c:v>5.482E6</c:v>
                </c:pt>
                <c:pt idx="5482">
                  <c:v>5.483E6</c:v>
                </c:pt>
                <c:pt idx="5483">
                  <c:v>5.484E6</c:v>
                </c:pt>
                <c:pt idx="5484">
                  <c:v>5.485E6</c:v>
                </c:pt>
                <c:pt idx="5485">
                  <c:v>5.486E6</c:v>
                </c:pt>
                <c:pt idx="5486">
                  <c:v>5.487E6</c:v>
                </c:pt>
                <c:pt idx="5487">
                  <c:v>5.488E6</c:v>
                </c:pt>
                <c:pt idx="5488">
                  <c:v>5.489E6</c:v>
                </c:pt>
                <c:pt idx="5489">
                  <c:v>5.49E6</c:v>
                </c:pt>
                <c:pt idx="5490">
                  <c:v>5.491E6</c:v>
                </c:pt>
                <c:pt idx="5491">
                  <c:v>5.492E6</c:v>
                </c:pt>
                <c:pt idx="5492">
                  <c:v>5.493E6</c:v>
                </c:pt>
                <c:pt idx="5493">
                  <c:v>5.494E6</c:v>
                </c:pt>
                <c:pt idx="5494">
                  <c:v>5.495E6</c:v>
                </c:pt>
                <c:pt idx="5495">
                  <c:v>5.496E6</c:v>
                </c:pt>
                <c:pt idx="5496">
                  <c:v>5.497E6</c:v>
                </c:pt>
                <c:pt idx="5497">
                  <c:v>5.498E6</c:v>
                </c:pt>
                <c:pt idx="5498">
                  <c:v>5.499E6</c:v>
                </c:pt>
                <c:pt idx="5499">
                  <c:v>5.5E6</c:v>
                </c:pt>
                <c:pt idx="5500">
                  <c:v>5.501E6</c:v>
                </c:pt>
                <c:pt idx="5501">
                  <c:v>5.502E6</c:v>
                </c:pt>
                <c:pt idx="5502">
                  <c:v>5.503E6</c:v>
                </c:pt>
                <c:pt idx="5503">
                  <c:v>5.504E6</c:v>
                </c:pt>
                <c:pt idx="5504">
                  <c:v>5.505E6</c:v>
                </c:pt>
                <c:pt idx="5505">
                  <c:v>5.506E6</c:v>
                </c:pt>
                <c:pt idx="5506">
                  <c:v>5.507E6</c:v>
                </c:pt>
                <c:pt idx="5507">
                  <c:v>5.508E6</c:v>
                </c:pt>
                <c:pt idx="5508">
                  <c:v>5.509E6</c:v>
                </c:pt>
                <c:pt idx="5509">
                  <c:v>5.51E6</c:v>
                </c:pt>
                <c:pt idx="5510">
                  <c:v>5.511E6</c:v>
                </c:pt>
                <c:pt idx="5511">
                  <c:v>5.512E6</c:v>
                </c:pt>
                <c:pt idx="5512">
                  <c:v>5.513E6</c:v>
                </c:pt>
                <c:pt idx="5513">
                  <c:v>5.514E6</c:v>
                </c:pt>
                <c:pt idx="5514">
                  <c:v>5.515E6</c:v>
                </c:pt>
                <c:pt idx="5515">
                  <c:v>5.516E6</c:v>
                </c:pt>
                <c:pt idx="5516">
                  <c:v>5.517E6</c:v>
                </c:pt>
                <c:pt idx="5517">
                  <c:v>5.518E6</c:v>
                </c:pt>
                <c:pt idx="5518">
                  <c:v>5.519E6</c:v>
                </c:pt>
                <c:pt idx="5519">
                  <c:v>5.52E6</c:v>
                </c:pt>
                <c:pt idx="5520">
                  <c:v>5.521E6</c:v>
                </c:pt>
                <c:pt idx="5521">
                  <c:v>5.522E6</c:v>
                </c:pt>
                <c:pt idx="5522">
                  <c:v>5.523E6</c:v>
                </c:pt>
                <c:pt idx="5523">
                  <c:v>5.524E6</c:v>
                </c:pt>
                <c:pt idx="5524">
                  <c:v>5.525E6</c:v>
                </c:pt>
                <c:pt idx="5525">
                  <c:v>5.526E6</c:v>
                </c:pt>
                <c:pt idx="5526">
                  <c:v>5.527E6</c:v>
                </c:pt>
                <c:pt idx="5527">
                  <c:v>5.528E6</c:v>
                </c:pt>
                <c:pt idx="5528">
                  <c:v>5.529E6</c:v>
                </c:pt>
                <c:pt idx="5529">
                  <c:v>5.53E6</c:v>
                </c:pt>
                <c:pt idx="5530">
                  <c:v>5.531E6</c:v>
                </c:pt>
                <c:pt idx="5531">
                  <c:v>5.532E6</c:v>
                </c:pt>
                <c:pt idx="5532">
                  <c:v>5.533E6</c:v>
                </c:pt>
                <c:pt idx="5533">
                  <c:v>5.534E6</c:v>
                </c:pt>
                <c:pt idx="5534">
                  <c:v>5.535E6</c:v>
                </c:pt>
                <c:pt idx="5535">
                  <c:v>5.536E6</c:v>
                </c:pt>
                <c:pt idx="5536">
                  <c:v>5.537E6</c:v>
                </c:pt>
                <c:pt idx="5537">
                  <c:v>5.538E6</c:v>
                </c:pt>
                <c:pt idx="5538">
                  <c:v>5.539E6</c:v>
                </c:pt>
                <c:pt idx="5539">
                  <c:v>5.54E6</c:v>
                </c:pt>
                <c:pt idx="5540">
                  <c:v>5.541E6</c:v>
                </c:pt>
                <c:pt idx="5541">
                  <c:v>5.542E6</c:v>
                </c:pt>
                <c:pt idx="5542">
                  <c:v>5.543E6</c:v>
                </c:pt>
                <c:pt idx="5543">
                  <c:v>5.544E6</c:v>
                </c:pt>
                <c:pt idx="5544">
                  <c:v>5.545E6</c:v>
                </c:pt>
                <c:pt idx="5545">
                  <c:v>5.546E6</c:v>
                </c:pt>
                <c:pt idx="5546">
                  <c:v>5.547E6</c:v>
                </c:pt>
                <c:pt idx="5547">
                  <c:v>5.548E6</c:v>
                </c:pt>
                <c:pt idx="5548">
                  <c:v>5.549E6</c:v>
                </c:pt>
                <c:pt idx="5549">
                  <c:v>5.55E6</c:v>
                </c:pt>
                <c:pt idx="5550">
                  <c:v>5.551E6</c:v>
                </c:pt>
                <c:pt idx="5551">
                  <c:v>5.552E6</c:v>
                </c:pt>
                <c:pt idx="5552">
                  <c:v>5.553E6</c:v>
                </c:pt>
                <c:pt idx="5553">
                  <c:v>5.554E6</c:v>
                </c:pt>
                <c:pt idx="5554">
                  <c:v>5.555E6</c:v>
                </c:pt>
                <c:pt idx="5555">
                  <c:v>5.556E6</c:v>
                </c:pt>
                <c:pt idx="5556">
                  <c:v>5.557E6</c:v>
                </c:pt>
                <c:pt idx="5557">
                  <c:v>5.558E6</c:v>
                </c:pt>
                <c:pt idx="5558">
                  <c:v>5.559E6</c:v>
                </c:pt>
                <c:pt idx="5559">
                  <c:v>5.56E6</c:v>
                </c:pt>
                <c:pt idx="5560">
                  <c:v>5.561E6</c:v>
                </c:pt>
                <c:pt idx="5561">
                  <c:v>5.562E6</c:v>
                </c:pt>
                <c:pt idx="5562">
                  <c:v>5.563E6</c:v>
                </c:pt>
                <c:pt idx="5563">
                  <c:v>5.564E6</c:v>
                </c:pt>
                <c:pt idx="5564">
                  <c:v>5.565E6</c:v>
                </c:pt>
                <c:pt idx="5565">
                  <c:v>5.566E6</c:v>
                </c:pt>
                <c:pt idx="5566">
                  <c:v>5.567E6</c:v>
                </c:pt>
                <c:pt idx="5567">
                  <c:v>5.568E6</c:v>
                </c:pt>
                <c:pt idx="5568">
                  <c:v>5.569E6</c:v>
                </c:pt>
                <c:pt idx="5569">
                  <c:v>5.57E6</c:v>
                </c:pt>
                <c:pt idx="5570">
                  <c:v>5.571E6</c:v>
                </c:pt>
                <c:pt idx="5571">
                  <c:v>5.572E6</c:v>
                </c:pt>
                <c:pt idx="5572">
                  <c:v>5.573E6</c:v>
                </c:pt>
                <c:pt idx="5573">
                  <c:v>5.574E6</c:v>
                </c:pt>
                <c:pt idx="5574">
                  <c:v>5.575E6</c:v>
                </c:pt>
                <c:pt idx="5575">
                  <c:v>5.576E6</c:v>
                </c:pt>
                <c:pt idx="5576">
                  <c:v>5.577E6</c:v>
                </c:pt>
                <c:pt idx="5577">
                  <c:v>5.578E6</c:v>
                </c:pt>
                <c:pt idx="5578">
                  <c:v>5.579E6</c:v>
                </c:pt>
                <c:pt idx="5579">
                  <c:v>5.58E6</c:v>
                </c:pt>
                <c:pt idx="5580">
                  <c:v>5.581E6</c:v>
                </c:pt>
                <c:pt idx="5581">
                  <c:v>5.582E6</c:v>
                </c:pt>
                <c:pt idx="5582">
                  <c:v>5.583E6</c:v>
                </c:pt>
                <c:pt idx="5583">
                  <c:v>5.584E6</c:v>
                </c:pt>
                <c:pt idx="5584">
                  <c:v>5.585E6</c:v>
                </c:pt>
                <c:pt idx="5585">
                  <c:v>5.586E6</c:v>
                </c:pt>
                <c:pt idx="5586">
                  <c:v>5.587E6</c:v>
                </c:pt>
                <c:pt idx="5587">
                  <c:v>5.588E6</c:v>
                </c:pt>
                <c:pt idx="5588">
                  <c:v>5.589E6</c:v>
                </c:pt>
                <c:pt idx="5589">
                  <c:v>5.59E6</c:v>
                </c:pt>
                <c:pt idx="5590">
                  <c:v>5.591E6</c:v>
                </c:pt>
                <c:pt idx="5591">
                  <c:v>5.592E6</c:v>
                </c:pt>
                <c:pt idx="5592">
                  <c:v>5.593E6</c:v>
                </c:pt>
                <c:pt idx="5593">
                  <c:v>5.594E6</c:v>
                </c:pt>
                <c:pt idx="5594">
                  <c:v>5.595E6</c:v>
                </c:pt>
                <c:pt idx="5595">
                  <c:v>5.596E6</c:v>
                </c:pt>
                <c:pt idx="5596">
                  <c:v>5.597E6</c:v>
                </c:pt>
                <c:pt idx="5597">
                  <c:v>5.598E6</c:v>
                </c:pt>
                <c:pt idx="5598">
                  <c:v>5.599E6</c:v>
                </c:pt>
                <c:pt idx="5599">
                  <c:v>5.6E6</c:v>
                </c:pt>
                <c:pt idx="5600">
                  <c:v>5.601E6</c:v>
                </c:pt>
                <c:pt idx="5601">
                  <c:v>5.602E6</c:v>
                </c:pt>
                <c:pt idx="5602">
                  <c:v>5.603E6</c:v>
                </c:pt>
                <c:pt idx="5603">
                  <c:v>5.604E6</c:v>
                </c:pt>
                <c:pt idx="5604">
                  <c:v>5.605E6</c:v>
                </c:pt>
                <c:pt idx="5605">
                  <c:v>5.606E6</c:v>
                </c:pt>
                <c:pt idx="5606">
                  <c:v>5.607E6</c:v>
                </c:pt>
                <c:pt idx="5607">
                  <c:v>5.608E6</c:v>
                </c:pt>
                <c:pt idx="5608">
                  <c:v>5.609E6</c:v>
                </c:pt>
                <c:pt idx="5609">
                  <c:v>5.61E6</c:v>
                </c:pt>
                <c:pt idx="5610">
                  <c:v>5.611E6</c:v>
                </c:pt>
                <c:pt idx="5611">
                  <c:v>5.612E6</c:v>
                </c:pt>
                <c:pt idx="5612">
                  <c:v>5.613E6</c:v>
                </c:pt>
                <c:pt idx="5613">
                  <c:v>5.614E6</c:v>
                </c:pt>
                <c:pt idx="5614">
                  <c:v>5.615E6</c:v>
                </c:pt>
                <c:pt idx="5615">
                  <c:v>5.616E6</c:v>
                </c:pt>
                <c:pt idx="5616">
                  <c:v>5.617E6</c:v>
                </c:pt>
                <c:pt idx="5617">
                  <c:v>5.618E6</c:v>
                </c:pt>
                <c:pt idx="5618">
                  <c:v>5.619E6</c:v>
                </c:pt>
                <c:pt idx="5619">
                  <c:v>5.62E6</c:v>
                </c:pt>
                <c:pt idx="5620">
                  <c:v>5.621E6</c:v>
                </c:pt>
                <c:pt idx="5621">
                  <c:v>5.622E6</c:v>
                </c:pt>
                <c:pt idx="5622">
                  <c:v>5.623E6</c:v>
                </c:pt>
                <c:pt idx="5623">
                  <c:v>5.624E6</c:v>
                </c:pt>
                <c:pt idx="5624">
                  <c:v>5.625E6</c:v>
                </c:pt>
                <c:pt idx="5625">
                  <c:v>5.626E6</c:v>
                </c:pt>
                <c:pt idx="5626">
                  <c:v>5.627E6</c:v>
                </c:pt>
                <c:pt idx="5627">
                  <c:v>5.628E6</c:v>
                </c:pt>
                <c:pt idx="5628">
                  <c:v>5.629E6</c:v>
                </c:pt>
                <c:pt idx="5629">
                  <c:v>5.63E6</c:v>
                </c:pt>
                <c:pt idx="5630">
                  <c:v>5.631E6</c:v>
                </c:pt>
                <c:pt idx="5631">
                  <c:v>5.632E6</c:v>
                </c:pt>
                <c:pt idx="5632">
                  <c:v>5.633E6</c:v>
                </c:pt>
                <c:pt idx="5633">
                  <c:v>5.634E6</c:v>
                </c:pt>
                <c:pt idx="5634">
                  <c:v>5.635E6</c:v>
                </c:pt>
                <c:pt idx="5635">
                  <c:v>5.636E6</c:v>
                </c:pt>
                <c:pt idx="5636">
                  <c:v>5.637E6</c:v>
                </c:pt>
                <c:pt idx="5637">
                  <c:v>5.638E6</c:v>
                </c:pt>
                <c:pt idx="5638">
                  <c:v>5.639E6</c:v>
                </c:pt>
                <c:pt idx="5639">
                  <c:v>5.64E6</c:v>
                </c:pt>
                <c:pt idx="5640">
                  <c:v>5.641E6</c:v>
                </c:pt>
                <c:pt idx="5641">
                  <c:v>5.642E6</c:v>
                </c:pt>
                <c:pt idx="5642">
                  <c:v>5.643E6</c:v>
                </c:pt>
                <c:pt idx="5643">
                  <c:v>5.644E6</c:v>
                </c:pt>
                <c:pt idx="5644">
                  <c:v>5.645E6</c:v>
                </c:pt>
                <c:pt idx="5645">
                  <c:v>5.646E6</c:v>
                </c:pt>
                <c:pt idx="5646">
                  <c:v>5.647E6</c:v>
                </c:pt>
                <c:pt idx="5647">
                  <c:v>5.648E6</c:v>
                </c:pt>
                <c:pt idx="5648">
                  <c:v>5.649E6</c:v>
                </c:pt>
                <c:pt idx="5649">
                  <c:v>5.65E6</c:v>
                </c:pt>
                <c:pt idx="5650">
                  <c:v>5.651E6</c:v>
                </c:pt>
                <c:pt idx="5651">
                  <c:v>5.652E6</c:v>
                </c:pt>
                <c:pt idx="5652">
                  <c:v>5.653E6</c:v>
                </c:pt>
                <c:pt idx="5653">
                  <c:v>5.654E6</c:v>
                </c:pt>
                <c:pt idx="5654">
                  <c:v>5.655E6</c:v>
                </c:pt>
                <c:pt idx="5655">
                  <c:v>5.656E6</c:v>
                </c:pt>
                <c:pt idx="5656">
                  <c:v>5.657E6</c:v>
                </c:pt>
                <c:pt idx="5657">
                  <c:v>5.658E6</c:v>
                </c:pt>
                <c:pt idx="5658">
                  <c:v>5.659E6</c:v>
                </c:pt>
                <c:pt idx="5659">
                  <c:v>5.66E6</c:v>
                </c:pt>
                <c:pt idx="5660">
                  <c:v>5.661E6</c:v>
                </c:pt>
                <c:pt idx="5661">
                  <c:v>5.662E6</c:v>
                </c:pt>
                <c:pt idx="5662">
                  <c:v>5.663E6</c:v>
                </c:pt>
                <c:pt idx="5663">
                  <c:v>5.664E6</c:v>
                </c:pt>
                <c:pt idx="5664">
                  <c:v>5.665E6</c:v>
                </c:pt>
                <c:pt idx="5665">
                  <c:v>5.666E6</c:v>
                </c:pt>
                <c:pt idx="5666">
                  <c:v>5.667E6</c:v>
                </c:pt>
                <c:pt idx="5667">
                  <c:v>5.668E6</c:v>
                </c:pt>
                <c:pt idx="5668">
                  <c:v>5.669E6</c:v>
                </c:pt>
                <c:pt idx="5669">
                  <c:v>5.67E6</c:v>
                </c:pt>
                <c:pt idx="5670">
                  <c:v>5.671E6</c:v>
                </c:pt>
                <c:pt idx="5671">
                  <c:v>5.672E6</c:v>
                </c:pt>
                <c:pt idx="5672">
                  <c:v>5.673E6</c:v>
                </c:pt>
                <c:pt idx="5673">
                  <c:v>5.674E6</c:v>
                </c:pt>
                <c:pt idx="5674">
                  <c:v>5.675E6</c:v>
                </c:pt>
                <c:pt idx="5675">
                  <c:v>5.676E6</c:v>
                </c:pt>
                <c:pt idx="5676">
                  <c:v>5.677E6</c:v>
                </c:pt>
                <c:pt idx="5677">
                  <c:v>5.678E6</c:v>
                </c:pt>
                <c:pt idx="5678">
                  <c:v>5.679E6</c:v>
                </c:pt>
                <c:pt idx="5679">
                  <c:v>5.68E6</c:v>
                </c:pt>
                <c:pt idx="5680">
                  <c:v>5.681E6</c:v>
                </c:pt>
                <c:pt idx="5681">
                  <c:v>5.682E6</c:v>
                </c:pt>
                <c:pt idx="5682">
                  <c:v>5.683E6</c:v>
                </c:pt>
                <c:pt idx="5683">
                  <c:v>5.684E6</c:v>
                </c:pt>
                <c:pt idx="5684">
                  <c:v>5.685E6</c:v>
                </c:pt>
                <c:pt idx="5685">
                  <c:v>5.686E6</c:v>
                </c:pt>
                <c:pt idx="5686">
                  <c:v>5.687E6</c:v>
                </c:pt>
                <c:pt idx="5687">
                  <c:v>5.688E6</c:v>
                </c:pt>
                <c:pt idx="5688">
                  <c:v>5.689E6</c:v>
                </c:pt>
                <c:pt idx="5689">
                  <c:v>5.69E6</c:v>
                </c:pt>
                <c:pt idx="5690">
                  <c:v>5.691E6</c:v>
                </c:pt>
                <c:pt idx="5691">
                  <c:v>5.692E6</c:v>
                </c:pt>
                <c:pt idx="5692">
                  <c:v>5.693E6</c:v>
                </c:pt>
                <c:pt idx="5693">
                  <c:v>5.694E6</c:v>
                </c:pt>
                <c:pt idx="5694">
                  <c:v>5.695E6</c:v>
                </c:pt>
                <c:pt idx="5695">
                  <c:v>5.696E6</c:v>
                </c:pt>
                <c:pt idx="5696">
                  <c:v>5.697E6</c:v>
                </c:pt>
                <c:pt idx="5697">
                  <c:v>5.698E6</c:v>
                </c:pt>
                <c:pt idx="5698">
                  <c:v>5.699E6</c:v>
                </c:pt>
                <c:pt idx="5699">
                  <c:v>5.7E6</c:v>
                </c:pt>
                <c:pt idx="5700">
                  <c:v>5.701E6</c:v>
                </c:pt>
                <c:pt idx="5701">
                  <c:v>5.702E6</c:v>
                </c:pt>
                <c:pt idx="5702">
                  <c:v>5.703E6</c:v>
                </c:pt>
                <c:pt idx="5703">
                  <c:v>5.704E6</c:v>
                </c:pt>
                <c:pt idx="5704">
                  <c:v>5.705E6</c:v>
                </c:pt>
                <c:pt idx="5705">
                  <c:v>5.706E6</c:v>
                </c:pt>
                <c:pt idx="5706">
                  <c:v>5.707E6</c:v>
                </c:pt>
                <c:pt idx="5707">
                  <c:v>5.708E6</c:v>
                </c:pt>
                <c:pt idx="5708">
                  <c:v>5.709E6</c:v>
                </c:pt>
                <c:pt idx="5709">
                  <c:v>5.71E6</c:v>
                </c:pt>
                <c:pt idx="5710">
                  <c:v>5.711E6</c:v>
                </c:pt>
                <c:pt idx="5711">
                  <c:v>5.712E6</c:v>
                </c:pt>
                <c:pt idx="5712">
                  <c:v>5.713E6</c:v>
                </c:pt>
                <c:pt idx="5713">
                  <c:v>5.714E6</c:v>
                </c:pt>
                <c:pt idx="5714">
                  <c:v>5.715E6</c:v>
                </c:pt>
                <c:pt idx="5715">
                  <c:v>5.716E6</c:v>
                </c:pt>
                <c:pt idx="5716">
                  <c:v>5.717E6</c:v>
                </c:pt>
                <c:pt idx="5717">
                  <c:v>5.718E6</c:v>
                </c:pt>
                <c:pt idx="5718">
                  <c:v>5.719E6</c:v>
                </c:pt>
                <c:pt idx="5719">
                  <c:v>5.72E6</c:v>
                </c:pt>
                <c:pt idx="5720">
                  <c:v>5.721E6</c:v>
                </c:pt>
                <c:pt idx="5721">
                  <c:v>5.722E6</c:v>
                </c:pt>
                <c:pt idx="5722">
                  <c:v>5.723E6</c:v>
                </c:pt>
                <c:pt idx="5723">
                  <c:v>5.724E6</c:v>
                </c:pt>
                <c:pt idx="5724">
                  <c:v>5.725E6</c:v>
                </c:pt>
                <c:pt idx="5725">
                  <c:v>5.726E6</c:v>
                </c:pt>
                <c:pt idx="5726">
                  <c:v>5.727E6</c:v>
                </c:pt>
                <c:pt idx="5727">
                  <c:v>5.728E6</c:v>
                </c:pt>
                <c:pt idx="5728">
                  <c:v>5.729E6</c:v>
                </c:pt>
                <c:pt idx="5729">
                  <c:v>5.73E6</c:v>
                </c:pt>
                <c:pt idx="5730">
                  <c:v>5.731E6</c:v>
                </c:pt>
                <c:pt idx="5731">
                  <c:v>5.732E6</c:v>
                </c:pt>
                <c:pt idx="5732">
                  <c:v>5.733E6</c:v>
                </c:pt>
                <c:pt idx="5733">
                  <c:v>5.734E6</c:v>
                </c:pt>
                <c:pt idx="5734">
                  <c:v>5.735E6</c:v>
                </c:pt>
                <c:pt idx="5735">
                  <c:v>5.736E6</c:v>
                </c:pt>
                <c:pt idx="5736">
                  <c:v>5.737E6</c:v>
                </c:pt>
                <c:pt idx="5737">
                  <c:v>5.738E6</c:v>
                </c:pt>
                <c:pt idx="5738">
                  <c:v>5.739E6</c:v>
                </c:pt>
                <c:pt idx="5739">
                  <c:v>5.74E6</c:v>
                </c:pt>
                <c:pt idx="5740">
                  <c:v>5.741E6</c:v>
                </c:pt>
                <c:pt idx="5741">
                  <c:v>5.742E6</c:v>
                </c:pt>
                <c:pt idx="5742">
                  <c:v>5.743E6</c:v>
                </c:pt>
                <c:pt idx="5743">
                  <c:v>5.744E6</c:v>
                </c:pt>
                <c:pt idx="5744">
                  <c:v>5.745E6</c:v>
                </c:pt>
                <c:pt idx="5745">
                  <c:v>5.746E6</c:v>
                </c:pt>
                <c:pt idx="5746">
                  <c:v>5.747E6</c:v>
                </c:pt>
                <c:pt idx="5747">
                  <c:v>5.748E6</c:v>
                </c:pt>
                <c:pt idx="5748">
                  <c:v>5.749E6</c:v>
                </c:pt>
                <c:pt idx="5749">
                  <c:v>5.75E6</c:v>
                </c:pt>
                <c:pt idx="5750">
                  <c:v>5.751E6</c:v>
                </c:pt>
                <c:pt idx="5751">
                  <c:v>5.752E6</c:v>
                </c:pt>
                <c:pt idx="5752">
                  <c:v>5.753E6</c:v>
                </c:pt>
                <c:pt idx="5753">
                  <c:v>5.754E6</c:v>
                </c:pt>
                <c:pt idx="5754">
                  <c:v>5.755E6</c:v>
                </c:pt>
                <c:pt idx="5755">
                  <c:v>5.756E6</c:v>
                </c:pt>
                <c:pt idx="5756">
                  <c:v>5.757E6</c:v>
                </c:pt>
                <c:pt idx="5757">
                  <c:v>5.758E6</c:v>
                </c:pt>
                <c:pt idx="5758">
                  <c:v>5.759E6</c:v>
                </c:pt>
                <c:pt idx="5759">
                  <c:v>5.76E6</c:v>
                </c:pt>
                <c:pt idx="5760">
                  <c:v>5.761E6</c:v>
                </c:pt>
                <c:pt idx="5761">
                  <c:v>5.762E6</c:v>
                </c:pt>
                <c:pt idx="5762">
                  <c:v>5.763E6</c:v>
                </c:pt>
                <c:pt idx="5763">
                  <c:v>5.764E6</c:v>
                </c:pt>
                <c:pt idx="5764">
                  <c:v>5.765E6</c:v>
                </c:pt>
                <c:pt idx="5765">
                  <c:v>5.766E6</c:v>
                </c:pt>
                <c:pt idx="5766">
                  <c:v>5.767E6</c:v>
                </c:pt>
                <c:pt idx="5767">
                  <c:v>5.768E6</c:v>
                </c:pt>
                <c:pt idx="5768">
                  <c:v>5.769E6</c:v>
                </c:pt>
                <c:pt idx="5769">
                  <c:v>5.77E6</c:v>
                </c:pt>
                <c:pt idx="5770">
                  <c:v>5.771E6</c:v>
                </c:pt>
                <c:pt idx="5771">
                  <c:v>5.772E6</c:v>
                </c:pt>
                <c:pt idx="5772">
                  <c:v>5.773E6</c:v>
                </c:pt>
                <c:pt idx="5773">
                  <c:v>5.774E6</c:v>
                </c:pt>
                <c:pt idx="5774">
                  <c:v>5.775E6</c:v>
                </c:pt>
                <c:pt idx="5775">
                  <c:v>5.776E6</c:v>
                </c:pt>
                <c:pt idx="5776">
                  <c:v>5.777E6</c:v>
                </c:pt>
                <c:pt idx="5777">
                  <c:v>5.778E6</c:v>
                </c:pt>
                <c:pt idx="5778">
                  <c:v>5.779E6</c:v>
                </c:pt>
                <c:pt idx="5779">
                  <c:v>5.78E6</c:v>
                </c:pt>
                <c:pt idx="5780">
                  <c:v>5.781E6</c:v>
                </c:pt>
                <c:pt idx="5781">
                  <c:v>5.782E6</c:v>
                </c:pt>
                <c:pt idx="5782">
                  <c:v>5.783E6</c:v>
                </c:pt>
                <c:pt idx="5783">
                  <c:v>5.784E6</c:v>
                </c:pt>
                <c:pt idx="5784">
                  <c:v>5.785E6</c:v>
                </c:pt>
                <c:pt idx="5785">
                  <c:v>5.786E6</c:v>
                </c:pt>
                <c:pt idx="5786">
                  <c:v>5.787E6</c:v>
                </c:pt>
                <c:pt idx="5787">
                  <c:v>5.788E6</c:v>
                </c:pt>
                <c:pt idx="5788">
                  <c:v>5.789E6</c:v>
                </c:pt>
                <c:pt idx="5789">
                  <c:v>5.79E6</c:v>
                </c:pt>
                <c:pt idx="5790">
                  <c:v>5.791E6</c:v>
                </c:pt>
                <c:pt idx="5791">
                  <c:v>5.792E6</c:v>
                </c:pt>
                <c:pt idx="5792">
                  <c:v>5.793E6</c:v>
                </c:pt>
                <c:pt idx="5793">
                  <c:v>5.794E6</c:v>
                </c:pt>
                <c:pt idx="5794">
                  <c:v>5.795E6</c:v>
                </c:pt>
                <c:pt idx="5795">
                  <c:v>5.796E6</c:v>
                </c:pt>
                <c:pt idx="5796">
                  <c:v>5.797E6</c:v>
                </c:pt>
                <c:pt idx="5797">
                  <c:v>5.798E6</c:v>
                </c:pt>
                <c:pt idx="5798">
                  <c:v>5.799E6</c:v>
                </c:pt>
                <c:pt idx="5799">
                  <c:v>5.8E6</c:v>
                </c:pt>
                <c:pt idx="5800">
                  <c:v>5.801E6</c:v>
                </c:pt>
                <c:pt idx="5801">
                  <c:v>5.802E6</c:v>
                </c:pt>
                <c:pt idx="5802">
                  <c:v>5.803E6</c:v>
                </c:pt>
                <c:pt idx="5803">
                  <c:v>5.804E6</c:v>
                </c:pt>
                <c:pt idx="5804">
                  <c:v>5.805E6</c:v>
                </c:pt>
                <c:pt idx="5805">
                  <c:v>5.806E6</c:v>
                </c:pt>
                <c:pt idx="5806">
                  <c:v>5.807E6</c:v>
                </c:pt>
                <c:pt idx="5807">
                  <c:v>5.808E6</c:v>
                </c:pt>
                <c:pt idx="5808">
                  <c:v>5.809E6</c:v>
                </c:pt>
                <c:pt idx="5809">
                  <c:v>5.81E6</c:v>
                </c:pt>
                <c:pt idx="5810">
                  <c:v>5.811E6</c:v>
                </c:pt>
                <c:pt idx="5811">
                  <c:v>5.812E6</c:v>
                </c:pt>
                <c:pt idx="5812">
                  <c:v>5.813E6</c:v>
                </c:pt>
                <c:pt idx="5813">
                  <c:v>5.814E6</c:v>
                </c:pt>
                <c:pt idx="5814">
                  <c:v>5.815E6</c:v>
                </c:pt>
                <c:pt idx="5815">
                  <c:v>5.816E6</c:v>
                </c:pt>
                <c:pt idx="5816">
                  <c:v>5.817E6</c:v>
                </c:pt>
                <c:pt idx="5817">
                  <c:v>5.818E6</c:v>
                </c:pt>
                <c:pt idx="5818">
                  <c:v>5.819E6</c:v>
                </c:pt>
                <c:pt idx="5819">
                  <c:v>5.82E6</c:v>
                </c:pt>
                <c:pt idx="5820">
                  <c:v>5.821E6</c:v>
                </c:pt>
                <c:pt idx="5821">
                  <c:v>5.822E6</c:v>
                </c:pt>
                <c:pt idx="5822">
                  <c:v>5.823E6</c:v>
                </c:pt>
                <c:pt idx="5823">
                  <c:v>5.824E6</c:v>
                </c:pt>
                <c:pt idx="5824">
                  <c:v>5.825E6</c:v>
                </c:pt>
                <c:pt idx="5825">
                  <c:v>5.826E6</c:v>
                </c:pt>
                <c:pt idx="5826">
                  <c:v>5.827E6</c:v>
                </c:pt>
                <c:pt idx="5827">
                  <c:v>5.828E6</c:v>
                </c:pt>
                <c:pt idx="5828">
                  <c:v>5.829E6</c:v>
                </c:pt>
                <c:pt idx="5829">
                  <c:v>5.83E6</c:v>
                </c:pt>
                <c:pt idx="5830">
                  <c:v>5.831E6</c:v>
                </c:pt>
                <c:pt idx="5831">
                  <c:v>5.832E6</c:v>
                </c:pt>
                <c:pt idx="5832">
                  <c:v>5.833E6</c:v>
                </c:pt>
                <c:pt idx="5833">
                  <c:v>5.834E6</c:v>
                </c:pt>
                <c:pt idx="5834">
                  <c:v>5.835E6</c:v>
                </c:pt>
                <c:pt idx="5835">
                  <c:v>5.836E6</c:v>
                </c:pt>
                <c:pt idx="5836">
                  <c:v>5.837E6</c:v>
                </c:pt>
                <c:pt idx="5837">
                  <c:v>5.838E6</c:v>
                </c:pt>
                <c:pt idx="5838">
                  <c:v>5.839E6</c:v>
                </c:pt>
                <c:pt idx="5839">
                  <c:v>5.84E6</c:v>
                </c:pt>
                <c:pt idx="5840">
                  <c:v>5.841E6</c:v>
                </c:pt>
                <c:pt idx="5841">
                  <c:v>5.842E6</c:v>
                </c:pt>
                <c:pt idx="5842">
                  <c:v>5.843E6</c:v>
                </c:pt>
                <c:pt idx="5843">
                  <c:v>5.844E6</c:v>
                </c:pt>
                <c:pt idx="5844">
                  <c:v>5.845E6</c:v>
                </c:pt>
                <c:pt idx="5845">
                  <c:v>5.846E6</c:v>
                </c:pt>
                <c:pt idx="5846">
                  <c:v>5.847E6</c:v>
                </c:pt>
                <c:pt idx="5847">
                  <c:v>5.848E6</c:v>
                </c:pt>
                <c:pt idx="5848">
                  <c:v>5.849E6</c:v>
                </c:pt>
                <c:pt idx="5849">
                  <c:v>5.85E6</c:v>
                </c:pt>
                <c:pt idx="5850">
                  <c:v>5.851E6</c:v>
                </c:pt>
                <c:pt idx="5851">
                  <c:v>5.852E6</c:v>
                </c:pt>
                <c:pt idx="5852">
                  <c:v>5.853E6</c:v>
                </c:pt>
                <c:pt idx="5853">
                  <c:v>5.854E6</c:v>
                </c:pt>
                <c:pt idx="5854">
                  <c:v>5.855E6</c:v>
                </c:pt>
                <c:pt idx="5855">
                  <c:v>5.856E6</c:v>
                </c:pt>
                <c:pt idx="5856">
                  <c:v>5.857E6</c:v>
                </c:pt>
                <c:pt idx="5857">
                  <c:v>5.858E6</c:v>
                </c:pt>
                <c:pt idx="5858">
                  <c:v>5.859E6</c:v>
                </c:pt>
                <c:pt idx="5859">
                  <c:v>5.86E6</c:v>
                </c:pt>
                <c:pt idx="5860">
                  <c:v>5.861E6</c:v>
                </c:pt>
                <c:pt idx="5861">
                  <c:v>5.862E6</c:v>
                </c:pt>
                <c:pt idx="5862">
                  <c:v>5.863E6</c:v>
                </c:pt>
                <c:pt idx="5863">
                  <c:v>5.864E6</c:v>
                </c:pt>
                <c:pt idx="5864">
                  <c:v>5.865E6</c:v>
                </c:pt>
                <c:pt idx="5865">
                  <c:v>5.866E6</c:v>
                </c:pt>
                <c:pt idx="5866">
                  <c:v>5.867E6</c:v>
                </c:pt>
                <c:pt idx="5867">
                  <c:v>5.868E6</c:v>
                </c:pt>
                <c:pt idx="5868">
                  <c:v>5.869E6</c:v>
                </c:pt>
                <c:pt idx="5869">
                  <c:v>5.87E6</c:v>
                </c:pt>
                <c:pt idx="5870">
                  <c:v>5.871E6</c:v>
                </c:pt>
                <c:pt idx="5871">
                  <c:v>5.872E6</c:v>
                </c:pt>
                <c:pt idx="5872">
                  <c:v>5.873E6</c:v>
                </c:pt>
                <c:pt idx="5873">
                  <c:v>5.874E6</c:v>
                </c:pt>
                <c:pt idx="5874">
                  <c:v>5.875E6</c:v>
                </c:pt>
                <c:pt idx="5875">
                  <c:v>5.876E6</c:v>
                </c:pt>
                <c:pt idx="5876">
                  <c:v>5.877E6</c:v>
                </c:pt>
                <c:pt idx="5877">
                  <c:v>5.878E6</c:v>
                </c:pt>
                <c:pt idx="5878">
                  <c:v>5.879E6</c:v>
                </c:pt>
                <c:pt idx="5879">
                  <c:v>5.88E6</c:v>
                </c:pt>
                <c:pt idx="5880">
                  <c:v>5.881E6</c:v>
                </c:pt>
                <c:pt idx="5881">
                  <c:v>5.882E6</c:v>
                </c:pt>
                <c:pt idx="5882">
                  <c:v>5.883E6</c:v>
                </c:pt>
                <c:pt idx="5883">
                  <c:v>5.884E6</c:v>
                </c:pt>
                <c:pt idx="5884">
                  <c:v>5.885E6</c:v>
                </c:pt>
                <c:pt idx="5885">
                  <c:v>5.886E6</c:v>
                </c:pt>
                <c:pt idx="5886">
                  <c:v>5.887E6</c:v>
                </c:pt>
                <c:pt idx="5887">
                  <c:v>5.888E6</c:v>
                </c:pt>
                <c:pt idx="5888">
                  <c:v>5.889E6</c:v>
                </c:pt>
                <c:pt idx="5889">
                  <c:v>5.89E6</c:v>
                </c:pt>
                <c:pt idx="5890">
                  <c:v>5.891E6</c:v>
                </c:pt>
                <c:pt idx="5891">
                  <c:v>5.892E6</c:v>
                </c:pt>
                <c:pt idx="5892">
                  <c:v>5.893E6</c:v>
                </c:pt>
                <c:pt idx="5893">
                  <c:v>5.894E6</c:v>
                </c:pt>
                <c:pt idx="5894">
                  <c:v>5.895E6</c:v>
                </c:pt>
                <c:pt idx="5895">
                  <c:v>5.896E6</c:v>
                </c:pt>
                <c:pt idx="5896">
                  <c:v>5.897E6</c:v>
                </c:pt>
                <c:pt idx="5897">
                  <c:v>5.898E6</c:v>
                </c:pt>
                <c:pt idx="5898">
                  <c:v>5.899E6</c:v>
                </c:pt>
                <c:pt idx="5899">
                  <c:v>5.9E6</c:v>
                </c:pt>
                <c:pt idx="5900">
                  <c:v>5.901E6</c:v>
                </c:pt>
                <c:pt idx="5901">
                  <c:v>5.902E6</c:v>
                </c:pt>
                <c:pt idx="5902">
                  <c:v>5.903E6</c:v>
                </c:pt>
                <c:pt idx="5903">
                  <c:v>5.904E6</c:v>
                </c:pt>
                <c:pt idx="5904">
                  <c:v>5.905E6</c:v>
                </c:pt>
                <c:pt idx="5905">
                  <c:v>5.906E6</c:v>
                </c:pt>
                <c:pt idx="5906">
                  <c:v>5.907E6</c:v>
                </c:pt>
                <c:pt idx="5907">
                  <c:v>5.908E6</c:v>
                </c:pt>
                <c:pt idx="5908">
                  <c:v>5.909E6</c:v>
                </c:pt>
                <c:pt idx="5909">
                  <c:v>5.91E6</c:v>
                </c:pt>
                <c:pt idx="5910">
                  <c:v>5.911E6</c:v>
                </c:pt>
                <c:pt idx="5911">
                  <c:v>5.912E6</c:v>
                </c:pt>
                <c:pt idx="5912">
                  <c:v>5.913E6</c:v>
                </c:pt>
                <c:pt idx="5913">
                  <c:v>5.914E6</c:v>
                </c:pt>
                <c:pt idx="5914">
                  <c:v>5.915E6</c:v>
                </c:pt>
                <c:pt idx="5915">
                  <c:v>5.916E6</c:v>
                </c:pt>
                <c:pt idx="5916">
                  <c:v>5.917E6</c:v>
                </c:pt>
                <c:pt idx="5917">
                  <c:v>5.918E6</c:v>
                </c:pt>
                <c:pt idx="5918">
                  <c:v>5.919E6</c:v>
                </c:pt>
                <c:pt idx="5919">
                  <c:v>5.92E6</c:v>
                </c:pt>
                <c:pt idx="5920">
                  <c:v>5.921E6</c:v>
                </c:pt>
                <c:pt idx="5921">
                  <c:v>5.922E6</c:v>
                </c:pt>
                <c:pt idx="5922">
                  <c:v>5.923E6</c:v>
                </c:pt>
                <c:pt idx="5923">
                  <c:v>5.924E6</c:v>
                </c:pt>
                <c:pt idx="5924">
                  <c:v>5.925E6</c:v>
                </c:pt>
                <c:pt idx="5925">
                  <c:v>5.926E6</c:v>
                </c:pt>
                <c:pt idx="5926">
                  <c:v>5.927E6</c:v>
                </c:pt>
                <c:pt idx="5927">
                  <c:v>5.928E6</c:v>
                </c:pt>
                <c:pt idx="5928">
                  <c:v>5.929E6</c:v>
                </c:pt>
                <c:pt idx="5929">
                  <c:v>5.93E6</c:v>
                </c:pt>
                <c:pt idx="5930">
                  <c:v>5.931E6</c:v>
                </c:pt>
                <c:pt idx="5931">
                  <c:v>5.932E6</c:v>
                </c:pt>
                <c:pt idx="5932">
                  <c:v>5.933E6</c:v>
                </c:pt>
                <c:pt idx="5933">
                  <c:v>5.934E6</c:v>
                </c:pt>
                <c:pt idx="5934">
                  <c:v>5.935E6</c:v>
                </c:pt>
                <c:pt idx="5935">
                  <c:v>5.936E6</c:v>
                </c:pt>
                <c:pt idx="5936">
                  <c:v>5.937E6</c:v>
                </c:pt>
                <c:pt idx="5937">
                  <c:v>5.938E6</c:v>
                </c:pt>
                <c:pt idx="5938">
                  <c:v>5.939E6</c:v>
                </c:pt>
                <c:pt idx="5939">
                  <c:v>5.94E6</c:v>
                </c:pt>
                <c:pt idx="5940">
                  <c:v>5.941E6</c:v>
                </c:pt>
                <c:pt idx="5941">
                  <c:v>5.942E6</c:v>
                </c:pt>
                <c:pt idx="5942">
                  <c:v>5.943E6</c:v>
                </c:pt>
                <c:pt idx="5943">
                  <c:v>5.944E6</c:v>
                </c:pt>
                <c:pt idx="5944">
                  <c:v>5.945E6</c:v>
                </c:pt>
                <c:pt idx="5945">
                  <c:v>5.946E6</c:v>
                </c:pt>
                <c:pt idx="5946">
                  <c:v>5.947E6</c:v>
                </c:pt>
                <c:pt idx="5947">
                  <c:v>5.948E6</c:v>
                </c:pt>
                <c:pt idx="5948">
                  <c:v>5.949E6</c:v>
                </c:pt>
                <c:pt idx="5949">
                  <c:v>5.95E6</c:v>
                </c:pt>
                <c:pt idx="5950">
                  <c:v>5.951E6</c:v>
                </c:pt>
                <c:pt idx="5951">
                  <c:v>5.952E6</c:v>
                </c:pt>
                <c:pt idx="5952">
                  <c:v>5.953E6</c:v>
                </c:pt>
                <c:pt idx="5953">
                  <c:v>5.954E6</c:v>
                </c:pt>
                <c:pt idx="5954">
                  <c:v>5.955E6</c:v>
                </c:pt>
                <c:pt idx="5955">
                  <c:v>5.956E6</c:v>
                </c:pt>
                <c:pt idx="5956">
                  <c:v>5.957E6</c:v>
                </c:pt>
                <c:pt idx="5957">
                  <c:v>5.958E6</c:v>
                </c:pt>
                <c:pt idx="5958">
                  <c:v>5.959E6</c:v>
                </c:pt>
                <c:pt idx="5959">
                  <c:v>5.96E6</c:v>
                </c:pt>
                <c:pt idx="5960">
                  <c:v>5.961E6</c:v>
                </c:pt>
                <c:pt idx="5961">
                  <c:v>5.962E6</c:v>
                </c:pt>
                <c:pt idx="5962">
                  <c:v>5.963E6</c:v>
                </c:pt>
                <c:pt idx="5963">
                  <c:v>5.964E6</c:v>
                </c:pt>
                <c:pt idx="5964">
                  <c:v>5.965E6</c:v>
                </c:pt>
                <c:pt idx="5965">
                  <c:v>5.966E6</c:v>
                </c:pt>
                <c:pt idx="5966">
                  <c:v>5.967E6</c:v>
                </c:pt>
                <c:pt idx="5967">
                  <c:v>5.968E6</c:v>
                </c:pt>
                <c:pt idx="5968">
                  <c:v>5.969E6</c:v>
                </c:pt>
                <c:pt idx="5969">
                  <c:v>5.97E6</c:v>
                </c:pt>
                <c:pt idx="5970">
                  <c:v>5.971E6</c:v>
                </c:pt>
                <c:pt idx="5971">
                  <c:v>5.972E6</c:v>
                </c:pt>
                <c:pt idx="5972">
                  <c:v>5.973E6</c:v>
                </c:pt>
                <c:pt idx="5973">
                  <c:v>5.974E6</c:v>
                </c:pt>
                <c:pt idx="5974">
                  <c:v>5.975E6</c:v>
                </c:pt>
                <c:pt idx="5975">
                  <c:v>5.976E6</c:v>
                </c:pt>
                <c:pt idx="5976">
                  <c:v>5.977E6</c:v>
                </c:pt>
                <c:pt idx="5977">
                  <c:v>5.978E6</c:v>
                </c:pt>
                <c:pt idx="5978">
                  <c:v>5.979E6</c:v>
                </c:pt>
                <c:pt idx="5979">
                  <c:v>5.98E6</c:v>
                </c:pt>
                <c:pt idx="5980">
                  <c:v>5.981E6</c:v>
                </c:pt>
                <c:pt idx="5981">
                  <c:v>5.982E6</c:v>
                </c:pt>
                <c:pt idx="5982">
                  <c:v>5.983E6</c:v>
                </c:pt>
                <c:pt idx="5983">
                  <c:v>5.984E6</c:v>
                </c:pt>
                <c:pt idx="5984">
                  <c:v>5.985E6</c:v>
                </c:pt>
                <c:pt idx="5985">
                  <c:v>5.986E6</c:v>
                </c:pt>
                <c:pt idx="5986">
                  <c:v>5.987E6</c:v>
                </c:pt>
                <c:pt idx="5987">
                  <c:v>5.988E6</c:v>
                </c:pt>
                <c:pt idx="5988">
                  <c:v>5.989E6</c:v>
                </c:pt>
                <c:pt idx="5989">
                  <c:v>5.99E6</c:v>
                </c:pt>
                <c:pt idx="5990">
                  <c:v>5.991E6</c:v>
                </c:pt>
                <c:pt idx="5991">
                  <c:v>5.992E6</c:v>
                </c:pt>
                <c:pt idx="5992">
                  <c:v>5.993E6</c:v>
                </c:pt>
                <c:pt idx="5993">
                  <c:v>5.994E6</c:v>
                </c:pt>
                <c:pt idx="5994">
                  <c:v>5.995E6</c:v>
                </c:pt>
                <c:pt idx="5995">
                  <c:v>5.996E6</c:v>
                </c:pt>
                <c:pt idx="5996">
                  <c:v>5.997E6</c:v>
                </c:pt>
                <c:pt idx="5997">
                  <c:v>5.998E6</c:v>
                </c:pt>
                <c:pt idx="5998">
                  <c:v>5.999E6</c:v>
                </c:pt>
                <c:pt idx="5999">
                  <c:v>6.0E6</c:v>
                </c:pt>
                <c:pt idx="6000">
                  <c:v>6.001E6</c:v>
                </c:pt>
                <c:pt idx="6001">
                  <c:v>6.002E6</c:v>
                </c:pt>
                <c:pt idx="6002">
                  <c:v>6.003E6</c:v>
                </c:pt>
                <c:pt idx="6003">
                  <c:v>6.004E6</c:v>
                </c:pt>
                <c:pt idx="6004">
                  <c:v>6.005E6</c:v>
                </c:pt>
                <c:pt idx="6005">
                  <c:v>6.006E6</c:v>
                </c:pt>
                <c:pt idx="6006">
                  <c:v>6.007E6</c:v>
                </c:pt>
                <c:pt idx="6007">
                  <c:v>6.008E6</c:v>
                </c:pt>
                <c:pt idx="6008">
                  <c:v>6.009E6</c:v>
                </c:pt>
                <c:pt idx="6009">
                  <c:v>6.01E6</c:v>
                </c:pt>
                <c:pt idx="6010">
                  <c:v>6.011E6</c:v>
                </c:pt>
                <c:pt idx="6011">
                  <c:v>6.012E6</c:v>
                </c:pt>
                <c:pt idx="6012">
                  <c:v>6.013E6</c:v>
                </c:pt>
                <c:pt idx="6013">
                  <c:v>6.014E6</c:v>
                </c:pt>
                <c:pt idx="6014">
                  <c:v>6.015E6</c:v>
                </c:pt>
                <c:pt idx="6015">
                  <c:v>6.016E6</c:v>
                </c:pt>
                <c:pt idx="6016">
                  <c:v>6.017E6</c:v>
                </c:pt>
                <c:pt idx="6017">
                  <c:v>6.018E6</c:v>
                </c:pt>
                <c:pt idx="6018">
                  <c:v>6.019E6</c:v>
                </c:pt>
                <c:pt idx="6019">
                  <c:v>6.02E6</c:v>
                </c:pt>
                <c:pt idx="6020">
                  <c:v>6.021E6</c:v>
                </c:pt>
                <c:pt idx="6021">
                  <c:v>6.022E6</c:v>
                </c:pt>
                <c:pt idx="6022">
                  <c:v>6.023E6</c:v>
                </c:pt>
                <c:pt idx="6023">
                  <c:v>6.024E6</c:v>
                </c:pt>
                <c:pt idx="6024">
                  <c:v>6.025E6</c:v>
                </c:pt>
                <c:pt idx="6025">
                  <c:v>6.026E6</c:v>
                </c:pt>
                <c:pt idx="6026">
                  <c:v>6.027E6</c:v>
                </c:pt>
                <c:pt idx="6027">
                  <c:v>6.028E6</c:v>
                </c:pt>
                <c:pt idx="6028">
                  <c:v>6.029E6</c:v>
                </c:pt>
                <c:pt idx="6029">
                  <c:v>6.03E6</c:v>
                </c:pt>
                <c:pt idx="6030">
                  <c:v>6.031E6</c:v>
                </c:pt>
                <c:pt idx="6031">
                  <c:v>6.032E6</c:v>
                </c:pt>
                <c:pt idx="6032">
                  <c:v>6.033E6</c:v>
                </c:pt>
                <c:pt idx="6033">
                  <c:v>6.034E6</c:v>
                </c:pt>
                <c:pt idx="6034">
                  <c:v>6.035E6</c:v>
                </c:pt>
                <c:pt idx="6035">
                  <c:v>6.036E6</c:v>
                </c:pt>
                <c:pt idx="6036">
                  <c:v>6.037E6</c:v>
                </c:pt>
                <c:pt idx="6037">
                  <c:v>6.038E6</c:v>
                </c:pt>
                <c:pt idx="6038">
                  <c:v>6.039E6</c:v>
                </c:pt>
                <c:pt idx="6039">
                  <c:v>6.04E6</c:v>
                </c:pt>
                <c:pt idx="6040">
                  <c:v>6.041E6</c:v>
                </c:pt>
                <c:pt idx="6041">
                  <c:v>6.042E6</c:v>
                </c:pt>
                <c:pt idx="6042">
                  <c:v>6.043E6</c:v>
                </c:pt>
                <c:pt idx="6043">
                  <c:v>6.044E6</c:v>
                </c:pt>
                <c:pt idx="6044">
                  <c:v>6.045E6</c:v>
                </c:pt>
                <c:pt idx="6045">
                  <c:v>6.046E6</c:v>
                </c:pt>
                <c:pt idx="6046">
                  <c:v>6.047E6</c:v>
                </c:pt>
                <c:pt idx="6047">
                  <c:v>6.048E6</c:v>
                </c:pt>
                <c:pt idx="6048">
                  <c:v>6.049E6</c:v>
                </c:pt>
                <c:pt idx="6049">
                  <c:v>6.05E6</c:v>
                </c:pt>
                <c:pt idx="6050">
                  <c:v>6.051E6</c:v>
                </c:pt>
                <c:pt idx="6051">
                  <c:v>6.052E6</c:v>
                </c:pt>
                <c:pt idx="6052">
                  <c:v>6.053E6</c:v>
                </c:pt>
                <c:pt idx="6053">
                  <c:v>6.054E6</c:v>
                </c:pt>
                <c:pt idx="6054">
                  <c:v>6.055E6</c:v>
                </c:pt>
                <c:pt idx="6055">
                  <c:v>6.056E6</c:v>
                </c:pt>
                <c:pt idx="6056">
                  <c:v>6.057E6</c:v>
                </c:pt>
                <c:pt idx="6057">
                  <c:v>6.058E6</c:v>
                </c:pt>
                <c:pt idx="6058">
                  <c:v>6.059E6</c:v>
                </c:pt>
                <c:pt idx="6059">
                  <c:v>6.06E6</c:v>
                </c:pt>
                <c:pt idx="6060">
                  <c:v>6.061E6</c:v>
                </c:pt>
                <c:pt idx="6061">
                  <c:v>6.062E6</c:v>
                </c:pt>
                <c:pt idx="6062">
                  <c:v>6.063E6</c:v>
                </c:pt>
                <c:pt idx="6063">
                  <c:v>6.064E6</c:v>
                </c:pt>
                <c:pt idx="6064">
                  <c:v>6.065E6</c:v>
                </c:pt>
                <c:pt idx="6065">
                  <c:v>6.066E6</c:v>
                </c:pt>
                <c:pt idx="6066">
                  <c:v>6.067E6</c:v>
                </c:pt>
                <c:pt idx="6067">
                  <c:v>6.068E6</c:v>
                </c:pt>
                <c:pt idx="6068">
                  <c:v>6.069E6</c:v>
                </c:pt>
                <c:pt idx="6069">
                  <c:v>6.07E6</c:v>
                </c:pt>
                <c:pt idx="6070">
                  <c:v>6.071E6</c:v>
                </c:pt>
                <c:pt idx="6071">
                  <c:v>6.072E6</c:v>
                </c:pt>
                <c:pt idx="6072">
                  <c:v>6.073E6</c:v>
                </c:pt>
                <c:pt idx="6073">
                  <c:v>6.074E6</c:v>
                </c:pt>
                <c:pt idx="6074">
                  <c:v>6.075E6</c:v>
                </c:pt>
                <c:pt idx="6075">
                  <c:v>6.076E6</c:v>
                </c:pt>
                <c:pt idx="6076">
                  <c:v>6.077E6</c:v>
                </c:pt>
                <c:pt idx="6077">
                  <c:v>6.078E6</c:v>
                </c:pt>
                <c:pt idx="6078">
                  <c:v>6.079E6</c:v>
                </c:pt>
                <c:pt idx="6079">
                  <c:v>6.08E6</c:v>
                </c:pt>
                <c:pt idx="6080">
                  <c:v>6.081E6</c:v>
                </c:pt>
                <c:pt idx="6081">
                  <c:v>6.082E6</c:v>
                </c:pt>
                <c:pt idx="6082">
                  <c:v>6.083E6</c:v>
                </c:pt>
                <c:pt idx="6083">
                  <c:v>6.084E6</c:v>
                </c:pt>
                <c:pt idx="6084">
                  <c:v>6.085E6</c:v>
                </c:pt>
                <c:pt idx="6085">
                  <c:v>6.086E6</c:v>
                </c:pt>
                <c:pt idx="6086">
                  <c:v>6.087E6</c:v>
                </c:pt>
                <c:pt idx="6087">
                  <c:v>6.088E6</c:v>
                </c:pt>
                <c:pt idx="6088">
                  <c:v>6.089E6</c:v>
                </c:pt>
                <c:pt idx="6089">
                  <c:v>6.09E6</c:v>
                </c:pt>
                <c:pt idx="6090">
                  <c:v>6.091E6</c:v>
                </c:pt>
                <c:pt idx="6091">
                  <c:v>6.092E6</c:v>
                </c:pt>
                <c:pt idx="6092">
                  <c:v>6.093E6</c:v>
                </c:pt>
                <c:pt idx="6093">
                  <c:v>6.094E6</c:v>
                </c:pt>
                <c:pt idx="6094">
                  <c:v>6.095E6</c:v>
                </c:pt>
                <c:pt idx="6095">
                  <c:v>6.096E6</c:v>
                </c:pt>
                <c:pt idx="6096">
                  <c:v>6.097E6</c:v>
                </c:pt>
                <c:pt idx="6097">
                  <c:v>6.098E6</c:v>
                </c:pt>
                <c:pt idx="6098">
                  <c:v>6.099E6</c:v>
                </c:pt>
                <c:pt idx="6099">
                  <c:v>6.1E6</c:v>
                </c:pt>
                <c:pt idx="6100">
                  <c:v>6.101E6</c:v>
                </c:pt>
                <c:pt idx="6101">
                  <c:v>6.102E6</c:v>
                </c:pt>
                <c:pt idx="6102">
                  <c:v>6.103E6</c:v>
                </c:pt>
                <c:pt idx="6103">
                  <c:v>6.104E6</c:v>
                </c:pt>
                <c:pt idx="6104">
                  <c:v>6.105E6</c:v>
                </c:pt>
                <c:pt idx="6105">
                  <c:v>6.106E6</c:v>
                </c:pt>
                <c:pt idx="6106">
                  <c:v>6.107E6</c:v>
                </c:pt>
                <c:pt idx="6107">
                  <c:v>6.108E6</c:v>
                </c:pt>
                <c:pt idx="6108">
                  <c:v>6.109E6</c:v>
                </c:pt>
                <c:pt idx="6109">
                  <c:v>6.11E6</c:v>
                </c:pt>
                <c:pt idx="6110">
                  <c:v>6.111E6</c:v>
                </c:pt>
                <c:pt idx="6111">
                  <c:v>6.112E6</c:v>
                </c:pt>
                <c:pt idx="6112">
                  <c:v>6.113E6</c:v>
                </c:pt>
                <c:pt idx="6113">
                  <c:v>6.114E6</c:v>
                </c:pt>
                <c:pt idx="6114">
                  <c:v>6.115E6</c:v>
                </c:pt>
                <c:pt idx="6115">
                  <c:v>6.116E6</c:v>
                </c:pt>
                <c:pt idx="6116">
                  <c:v>6.117E6</c:v>
                </c:pt>
                <c:pt idx="6117">
                  <c:v>6.118E6</c:v>
                </c:pt>
                <c:pt idx="6118">
                  <c:v>6.119E6</c:v>
                </c:pt>
                <c:pt idx="6119">
                  <c:v>6.12E6</c:v>
                </c:pt>
                <c:pt idx="6120">
                  <c:v>6.121E6</c:v>
                </c:pt>
                <c:pt idx="6121">
                  <c:v>6.122E6</c:v>
                </c:pt>
                <c:pt idx="6122">
                  <c:v>6.123E6</c:v>
                </c:pt>
                <c:pt idx="6123">
                  <c:v>6.124E6</c:v>
                </c:pt>
                <c:pt idx="6124">
                  <c:v>6.125E6</c:v>
                </c:pt>
                <c:pt idx="6125">
                  <c:v>6.126E6</c:v>
                </c:pt>
                <c:pt idx="6126">
                  <c:v>6.127E6</c:v>
                </c:pt>
                <c:pt idx="6127">
                  <c:v>6.128E6</c:v>
                </c:pt>
                <c:pt idx="6128">
                  <c:v>6.129E6</c:v>
                </c:pt>
                <c:pt idx="6129">
                  <c:v>6.13E6</c:v>
                </c:pt>
                <c:pt idx="6130">
                  <c:v>6.131E6</c:v>
                </c:pt>
                <c:pt idx="6131">
                  <c:v>6.132E6</c:v>
                </c:pt>
                <c:pt idx="6132">
                  <c:v>6.133E6</c:v>
                </c:pt>
                <c:pt idx="6133">
                  <c:v>6.134E6</c:v>
                </c:pt>
                <c:pt idx="6134">
                  <c:v>6.135E6</c:v>
                </c:pt>
                <c:pt idx="6135">
                  <c:v>6.136E6</c:v>
                </c:pt>
                <c:pt idx="6136">
                  <c:v>6.137E6</c:v>
                </c:pt>
                <c:pt idx="6137">
                  <c:v>6.138E6</c:v>
                </c:pt>
                <c:pt idx="6138">
                  <c:v>6.139E6</c:v>
                </c:pt>
                <c:pt idx="6139">
                  <c:v>6.14E6</c:v>
                </c:pt>
                <c:pt idx="6140">
                  <c:v>6.141E6</c:v>
                </c:pt>
                <c:pt idx="6141">
                  <c:v>6.142E6</c:v>
                </c:pt>
                <c:pt idx="6142">
                  <c:v>6.143E6</c:v>
                </c:pt>
                <c:pt idx="6143">
                  <c:v>6.144E6</c:v>
                </c:pt>
                <c:pt idx="6144">
                  <c:v>6.145E6</c:v>
                </c:pt>
                <c:pt idx="6145">
                  <c:v>6.146E6</c:v>
                </c:pt>
                <c:pt idx="6146">
                  <c:v>6.147E6</c:v>
                </c:pt>
                <c:pt idx="6147">
                  <c:v>6.148E6</c:v>
                </c:pt>
                <c:pt idx="6148">
                  <c:v>6.149E6</c:v>
                </c:pt>
                <c:pt idx="6149">
                  <c:v>6.15E6</c:v>
                </c:pt>
                <c:pt idx="6150">
                  <c:v>6.151E6</c:v>
                </c:pt>
                <c:pt idx="6151">
                  <c:v>6.152E6</c:v>
                </c:pt>
                <c:pt idx="6152">
                  <c:v>6.153E6</c:v>
                </c:pt>
                <c:pt idx="6153">
                  <c:v>6.154E6</c:v>
                </c:pt>
                <c:pt idx="6154">
                  <c:v>6.155E6</c:v>
                </c:pt>
                <c:pt idx="6155">
                  <c:v>6.156E6</c:v>
                </c:pt>
                <c:pt idx="6156">
                  <c:v>6.157E6</c:v>
                </c:pt>
                <c:pt idx="6157">
                  <c:v>6.158E6</c:v>
                </c:pt>
                <c:pt idx="6158">
                  <c:v>6.159E6</c:v>
                </c:pt>
                <c:pt idx="6159">
                  <c:v>6.16E6</c:v>
                </c:pt>
                <c:pt idx="6160">
                  <c:v>6.161E6</c:v>
                </c:pt>
                <c:pt idx="6161">
                  <c:v>6.162E6</c:v>
                </c:pt>
                <c:pt idx="6162">
                  <c:v>6.163E6</c:v>
                </c:pt>
                <c:pt idx="6163">
                  <c:v>6.164E6</c:v>
                </c:pt>
                <c:pt idx="6164">
                  <c:v>6.165E6</c:v>
                </c:pt>
                <c:pt idx="6165">
                  <c:v>6.166E6</c:v>
                </c:pt>
                <c:pt idx="6166">
                  <c:v>6.167E6</c:v>
                </c:pt>
                <c:pt idx="6167">
                  <c:v>6.168E6</c:v>
                </c:pt>
                <c:pt idx="6168">
                  <c:v>6.169E6</c:v>
                </c:pt>
                <c:pt idx="6169">
                  <c:v>6.17E6</c:v>
                </c:pt>
                <c:pt idx="6170">
                  <c:v>6.171E6</c:v>
                </c:pt>
                <c:pt idx="6171">
                  <c:v>6.172E6</c:v>
                </c:pt>
                <c:pt idx="6172">
                  <c:v>6.173E6</c:v>
                </c:pt>
                <c:pt idx="6173">
                  <c:v>6.174E6</c:v>
                </c:pt>
                <c:pt idx="6174">
                  <c:v>6.175E6</c:v>
                </c:pt>
                <c:pt idx="6175">
                  <c:v>6.176E6</c:v>
                </c:pt>
                <c:pt idx="6176">
                  <c:v>6.177E6</c:v>
                </c:pt>
                <c:pt idx="6177">
                  <c:v>6.178E6</c:v>
                </c:pt>
                <c:pt idx="6178">
                  <c:v>6.179E6</c:v>
                </c:pt>
                <c:pt idx="6179">
                  <c:v>6.18E6</c:v>
                </c:pt>
                <c:pt idx="6180">
                  <c:v>6.181E6</c:v>
                </c:pt>
                <c:pt idx="6181">
                  <c:v>6.182E6</c:v>
                </c:pt>
                <c:pt idx="6182">
                  <c:v>6.183E6</c:v>
                </c:pt>
                <c:pt idx="6183">
                  <c:v>6.184E6</c:v>
                </c:pt>
                <c:pt idx="6184">
                  <c:v>6.185E6</c:v>
                </c:pt>
                <c:pt idx="6185">
                  <c:v>6.186E6</c:v>
                </c:pt>
                <c:pt idx="6186">
                  <c:v>6.187E6</c:v>
                </c:pt>
                <c:pt idx="6187">
                  <c:v>6.188E6</c:v>
                </c:pt>
                <c:pt idx="6188">
                  <c:v>6.189E6</c:v>
                </c:pt>
                <c:pt idx="6189">
                  <c:v>6.19E6</c:v>
                </c:pt>
                <c:pt idx="6190">
                  <c:v>6.191E6</c:v>
                </c:pt>
                <c:pt idx="6191">
                  <c:v>6.192E6</c:v>
                </c:pt>
                <c:pt idx="6192">
                  <c:v>6.193E6</c:v>
                </c:pt>
                <c:pt idx="6193">
                  <c:v>6.194E6</c:v>
                </c:pt>
                <c:pt idx="6194">
                  <c:v>6.195E6</c:v>
                </c:pt>
                <c:pt idx="6195">
                  <c:v>6.196E6</c:v>
                </c:pt>
                <c:pt idx="6196">
                  <c:v>6.197E6</c:v>
                </c:pt>
                <c:pt idx="6197">
                  <c:v>6.198E6</c:v>
                </c:pt>
                <c:pt idx="6198">
                  <c:v>6.199E6</c:v>
                </c:pt>
                <c:pt idx="6199">
                  <c:v>6.2E6</c:v>
                </c:pt>
                <c:pt idx="6200">
                  <c:v>6.201E6</c:v>
                </c:pt>
                <c:pt idx="6201">
                  <c:v>6.202E6</c:v>
                </c:pt>
                <c:pt idx="6202">
                  <c:v>6.203E6</c:v>
                </c:pt>
                <c:pt idx="6203">
                  <c:v>6.204E6</c:v>
                </c:pt>
                <c:pt idx="6204">
                  <c:v>6.205E6</c:v>
                </c:pt>
                <c:pt idx="6205">
                  <c:v>6.206E6</c:v>
                </c:pt>
                <c:pt idx="6206">
                  <c:v>6.207E6</c:v>
                </c:pt>
                <c:pt idx="6207">
                  <c:v>6.208E6</c:v>
                </c:pt>
                <c:pt idx="6208">
                  <c:v>6.209E6</c:v>
                </c:pt>
                <c:pt idx="6209">
                  <c:v>6.21E6</c:v>
                </c:pt>
                <c:pt idx="6210">
                  <c:v>6.211E6</c:v>
                </c:pt>
                <c:pt idx="6211">
                  <c:v>6.212E6</c:v>
                </c:pt>
                <c:pt idx="6212">
                  <c:v>6.213E6</c:v>
                </c:pt>
                <c:pt idx="6213">
                  <c:v>6.214E6</c:v>
                </c:pt>
                <c:pt idx="6214">
                  <c:v>6.215E6</c:v>
                </c:pt>
                <c:pt idx="6215">
                  <c:v>6.216E6</c:v>
                </c:pt>
                <c:pt idx="6216">
                  <c:v>6.217E6</c:v>
                </c:pt>
                <c:pt idx="6217">
                  <c:v>6.218E6</c:v>
                </c:pt>
                <c:pt idx="6218">
                  <c:v>6.219E6</c:v>
                </c:pt>
                <c:pt idx="6219">
                  <c:v>6.22E6</c:v>
                </c:pt>
                <c:pt idx="6220">
                  <c:v>6.221E6</c:v>
                </c:pt>
                <c:pt idx="6221">
                  <c:v>6.222E6</c:v>
                </c:pt>
                <c:pt idx="6222">
                  <c:v>6.223E6</c:v>
                </c:pt>
                <c:pt idx="6223">
                  <c:v>6.224E6</c:v>
                </c:pt>
                <c:pt idx="6224">
                  <c:v>6.225E6</c:v>
                </c:pt>
                <c:pt idx="6225">
                  <c:v>6.226E6</c:v>
                </c:pt>
                <c:pt idx="6226">
                  <c:v>6.227E6</c:v>
                </c:pt>
                <c:pt idx="6227">
                  <c:v>6.228E6</c:v>
                </c:pt>
                <c:pt idx="6228">
                  <c:v>6.229E6</c:v>
                </c:pt>
                <c:pt idx="6229">
                  <c:v>6.23E6</c:v>
                </c:pt>
                <c:pt idx="6230">
                  <c:v>6.231E6</c:v>
                </c:pt>
                <c:pt idx="6231">
                  <c:v>6.232E6</c:v>
                </c:pt>
                <c:pt idx="6232">
                  <c:v>6.233E6</c:v>
                </c:pt>
                <c:pt idx="6233">
                  <c:v>6.234E6</c:v>
                </c:pt>
                <c:pt idx="6234">
                  <c:v>6.235E6</c:v>
                </c:pt>
                <c:pt idx="6235">
                  <c:v>6.236E6</c:v>
                </c:pt>
                <c:pt idx="6236">
                  <c:v>6.237E6</c:v>
                </c:pt>
                <c:pt idx="6237">
                  <c:v>6.238E6</c:v>
                </c:pt>
                <c:pt idx="6238">
                  <c:v>6.239E6</c:v>
                </c:pt>
                <c:pt idx="6239">
                  <c:v>6.24E6</c:v>
                </c:pt>
                <c:pt idx="6240">
                  <c:v>6.241E6</c:v>
                </c:pt>
                <c:pt idx="6241">
                  <c:v>6.242E6</c:v>
                </c:pt>
                <c:pt idx="6242">
                  <c:v>6.243E6</c:v>
                </c:pt>
                <c:pt idx="6243">
                  <c:v>6.244E6</c:v>
                </c:pt>
                <c:pt idx="6244">
                  <c:v>6.245E6</c:v>
                </c:pt>
                <c:pt idx="6245">
                  <c:v>6.246E6</c:v>
                </c:pt>
                <c:pt idx="6246">
                  <c:v>6.247E6</c:v>
                </c:pt>
                <c:pt idx="6247">
                  <c:v>6.248E6</c:v>
                </c:pt>
                <c:pt idx="6248">
                  <c:v>6.249E6</c:v>
                </c:pt>
                <c:pt idx="6249">
                  <c:v>6.25E6</c:v>
                </c:pt>
                <c:pt idx="6250">
                  <c:v>6.251E6</c:v>
                </c:pt>
                <c:pt idx="6251">
                  <c:v>6.252E6</c:v>
                </c:pt>
                <c:pt idx="6252">
                  <c:v>6.253E6</c:v>
                </c:pt>
                <c:pt idx="6253">
                  <c:v>6.254E6</c:v>
                </c:pt>
                <c:pt idx="6254">
                  <c:v>6.255E6</c:v>
                </c:pt>
                <c:pt idx="6255">
                  <c:v>6.256E6</c:v>
                </c:pt>
                <c:pt idx="6256">
                  <c:v>6.257E6</c:v>
                </c:pt>
                <c:pt idx="6257">
                  <c:v>6.258E6</c:v>
                </c:pt>
                <c:pt idx="6258">
                  <c:v>6.259E6</c:v>
                </c:pt>
                <c:pt idx="6259">
                  <c:v>6.26E6</c:v>
                </c:pt>
                <c:pt idx="6260">
                  <c:v>6.261E6</c:v>
                </c:pt>
                <c:pt idx="6261">
                  <c:v>6.262E6</c:v>
                </c:pt>
                <c:pt idx="6262">
                  <c:v>6.263E6</c:v>
                </c:pt>
                <c:pt idx="6263">
                  <c:v>6.264E6</c:v>
                </c:pt>
              </c:numCache>
            </c:numRef>
          </c:cat>
          <c:val>
            <c:numRef>
              <c:f>out.txt!$C$2:$C$6265</c:f>
              <c:numCache>
                <c:formatCode>General</c:formatCode>
                <c:ptCount val="6264"/>
                <c:pt idx="0">
                  <c:v>-24.0</c:v>
                </c:pt>
                <c:pt idx="1">
                  <c:v>10.0</c:v>
                </c:pt>
                <c:pt idx="2">
                  <c:v>55.0</c:v>
                </c:pt>
                <c:pt idx="3">
                  <c:v>58.0</c:v>
                </c:pt>
                <c:pt idx="4">
                  <c:v>95.0</c:v>
                </c:pt>
                <c:pt idx="5">
                  <c:v>168.0</c:v>
                </c:pt>
                <c:pt idx="6">
                  <c:v>176.0</c:v>
                </c:pt>
                <c:pt idx="7">
                  <c:v>168.0</c:v>
                </c:pt>
                <c:pt idx="8">
                  <c:v>186.0</c:v>
                </c:pt>
                <c:pt idx="9">
                  <c:v>215.0</c:v>
                </c:pt>
                <c:pt idx="10">
                  <c:v>224.0</c:v>
                </c:pt>
                <c:pt idx="11">
                  <c:v>196.0</c:v>
                </c:pt>
                <c:pt idx="12">
                  <c:v>186.0</c:v>
                </c:pt>
                <c:pt idx="13">
                  <c:v>177.0</c:v>
                </c:pt>
                <c:pt idx="14">
                  <c:v>162.0</c:v>
                </c:pt>
                <c:pt idx="15">
                  <c:v>145.0</c:v>
                </c:pt>
                <c:pt idx="16">
                  <c:v>108.0</c:v>
                </c:pt>
                <c:pt idx="17">
                  <c:v>48.0</c:v>
                </c:pt>
                <c:pt idx="18">
                  <c:v>4.0</c:v>
                </c:pt>
                <c:pt idx="19">
                  <c:v>-38.0</c:v>
                </c:pt>
                <c:pt idx="20">
                  <c:v>-58.0</c:v>
                </c:pt>
                <c:pt idx="21">
                  <c:v>-100.0</c:v>
                </c:pt>
                <c:pt idx="22">
                  <c:v>-71.0</c:v>
                </c:pt>
                <c:pt idx="23">
                  <c:v>-76.0</c:v>
                </c:pt>
                <c:pt idx="24">
                  <c:v>-101.0</c:v>
                </c:pt>
                <c:pt idx="25">
                  <c:v>-128.0</c:v>
                </c:pt>
                <c:pt idx="26">
                  <c:v>-137.0</c:v>
                </c:pt>
                <c:pt idx="27">
                  <c:v>-150.0</c:v>
                </c:pt>
                <c:pt idx="28">
                  <c:v>-104.0</c:v>
                </c:pt>
                <c:pt idx="29">
                  <c:v>-95.0</c:v>
                </c:pt>
                <c:pt idx="30">
                  <c:v>-52.0</c:v>
                </c:pt>
                <c:pt idx="31">
                  <c:v>57.0</c:v>
                </c:pt>
                <c:pt idx="32">
                  <c:v>36.0</c:v>
                </c:pt>
                <c:pt idx="33">
                  <c:v>20.0</c:v>
                </c:pt>
                <c:pt idx="34">
                  <c:v>18.0</c:v>
                </c:pt>
                <c:pt idx="35">
                  <c:v>-19.0</c:v>
                </c:pt>
                <c:pt idx="36">
                  <c:v>-76.0</c:v>
                </c:pt>
                <c:pt idx="37">
                  <c:v>-122.0</c:v>
                </c:pt>
                <c:pt idx="38">
                  <c:v>-175.0</c:v>
                </c:pt>
                <c:pt idx="39">
                  <c:v>-182.0</c:v>
                </c:pt>
                <c:pt idx="40">
                  <c:v>-175.0</c:v>
                </c:pt>
                <c:pt idx="41">
                  <c:v>-164.0</c:v>
                </c:pt>
                <c:pt idx="42">
                  <c:v>-131.0</c:v>
                </c:pt>
                <c:pt idx="43">
                  <c:v>-40.0</c:v>
                </c:pt>
                <c:pt idx="44">
                  <c:v>23.0</c:v>
                </c:pt>
                <c:pt idx="45">
                  <c:v>90.0</c:v>
                </c:pt>
                <c:pt idx="46">
                  <c:v>143.0</c:v>
                </c:pt>
                <c:pt idx="47">
                  <c:v>203.0</c:v>
                </c:pt>
                <c:pt idx="48">
                  <c:v>253.0</c:v>
                </c:pt>
                <c:pt idx="49">
                  <c:v>299.0</c:v>
                </c:pt>
                <c:pt idx="50">
                  <c:v>368.0</c:v>
                </c:pt>
                <c:pt idx="51">
                  <c:v>476.0</c:v>
                </c:pt>
                <c:pt idx="52">
                  <c:v>505.0</c:v>
                </c:pt>
                <c:pt idx="53">
                  <c:v>536.0</c:v>
                </c:pt>
                <c:pt idx="54">
                  <c:v>551.0</c:v>
                </c:pt>
                <c:pt idx="55">
                  <c:v>551.0</c:v>
                </c:pt>
                <c:pt idx="56">
                  <c:v>584.0</c:v>
                </c:pt>
                <c:pt idx="57">
                  <c:v>632.0</c:v>
                </c:pt>
                <c:pt idx="58">
                  <c:v>656.0</c:v>
                </c:pt>
                <c:pt idx="59">
                  <c:v>699.0</c:v>
                </c:pt>
                <c:pt idx="60">
                  <c:v>713.0</c:v>
                </c:pt>
                <c:pt idx="61">
                  <c:v>756.0</c:v>
                </c:pt>
                <c:pt idx="62">
                  <c:v>742.0</c:v>
                </c:pt>
                <c:pt idx="63">
                  <c:v>714.0</c:v>
                </c:pt>
                <c:pt idx="64">
                  <c:v>682.0</c:v>
                </c:pt>
                <c:pt idx="65">
                  <c:v>604.0</c:v>
                </c:pt>
                <c:pt idx="66">
                  <c:v>544.0</c:v>
                </c:pt>
                <c:pt idx="67">
                  <c:v>539.0</c:v>
                </c:pt>
                <c:pt idx="68">
                  <c:v>493.0</c:v>
                </c:pt>
                <c:pt idx="69">
                  <c:v>498.0</c:v>
                </c:pt>
                <c:pt idx="70">
                  <c:v>482.0</c:v>
                </c:pt>
                <c:pt idx="71">
                  <c:v>469.0</c:v>
                </c:pt>
                <c:pt idx="72">
                  <c:v>485.0</c:v>
                </c:pt>
                <c:pt idx="73">
                  <c:v>498.0</c:v>
                </c:pt>
                <c:pt idx="74">
                  <c:v>520.0</c:v>
                </c:pt>
                <c:pt idx="75">
                  <c:v>504.0</c:v>
                </c:pt>
                <c:pt idx="76">
                  <c:v>554.0</c:v>
                </c:pt>
                <c:pt idx="77">
                  <c:v>558.0</c:v>
                </c:pt>
                <c:pt idx="78">
                  <c:v>547.0</c:v>
                </c:pt>
                <c:pt idx="79">
                  <c:v>579.0</c:v>
                </c:pt>
                <c:pt idx="80">
                  <c:v>587.0</c:v>
                </c:pt>
                <c:pt idx="81">
                  <c:v>596.0</c:v>
                </c:pt>
                <c:pt idx="82">
                  <c:v>502.0</c:v>
                </c:pt>
                <c:pt idx="83">
                  <c:v>435.0</c:v>
                </c:pt>
                <c:pt idx="84">
                  <c:v>413.0</c:v>
                </c:pt>
                <c:pt idx="85">
                  <c:v>434.0</c:v>
                </c:pt>
                <c:pt idx="86">
                  <c:v>453.0</c:v>
                </c:pt>
                <c:pt idx="87">
                  <c:v>388.0</c:v>
                </c:pt>
                <c:pt idx="88">
                  <c:v>350.0</c:v>
                </c:pt>
                <c:pt idx="89">
                  <c:v>324.0</c:v>
                </c:pt>
                <c:pt idx="90">
                  <c:v>301.0</c:v>
                </c:pt>
                <c:pt idx="91">
                  <c:v>304.0</c:v>
                </c:pt>
                <c:pt idx="92">
                  <c:v>257.0</c:v>
                </c:pt>
                <c:pt idx="93">
                  <c:v>226.0</c:v>
                </c:pt>
                <c:pt idx="94">
                  <c:v>228.0</c:v>
                </c:pt>
                <c:pt idx="95">
                  <c:v>205.0</c:v>
                </c:pt>
                <c:pt idx="96">
                  <c:v>188.0</c:v>
                </c:pt>
                <c:pt idx="97">
                  <c:v>185.0</c:v>
                </c:pt>
                <c:pt idx="98">
                  <c:v>122.0</c:v>
                </c:pt>
                <c:pt idx="99">
                  <c:v>69.0</c:v>
                </c:pt>
                <c:pt idx="100">
                  <c:v>63.0</c:v>
                </c:pt>
                <c:pt idx="101">
                  <c:v>147.0</c:v>
                </c:pt>
                <c:pt idx="102">
                  <c:v>201.0</c:v>
                </c:pt>
                <c:pt idx="103">
                  <c:v>253.0</c:v>
                </c:pt>
                <c:pt idx="104">
                  <c:v>262.0</c:v>
                </c:pt>
                <c:pt idx="105">
                  <c:v>282.0</c:v>
                </c:pt>
                <c:pt idx="106">
                  <c:v>282.0</c:v>
                </c:pt>
                <c:pt idx="107">
                  <c:v>269.0</c:v>
                </c:pt>
                <c:pt idx="108">
                  <c:v>295.0</c:v>
                </c:pt>
                <c:pt idx="109">
                  <c:v>348.0</c:v>
                </c:pt>
                <c:pt idx="110">
                  <c:v>404.0</c:v>
                </c:pt>
                <c:pt idx="111">
                  <c:v>415.0</c:v>
                </c:pt>
                <c:pt idx="112">
                  <c:v>486.0</c:v>
                </c:pt>
                <c:pt idx="113">
                  <c:v>451.0</c:v>
                </c:pt>
                <c:pt idx="114">
                  <c:v>423.0</c:v>
                </c:pt>
                <c:pt idx="115">
                  <c:v>413.0</c:v>
                </c:pt>
                <c:pt idx="116">
                  <c:v>498.0</c:v>
                </c:pt>
                <c:pt idx="117">
                  <c:v>582.0</c:v>
                </c:pt>
                <c:pt idx="118">
                  <c:v>572.0</c:v>
                </c:pt>
                <c:pt idx="119">
                  <c:v>562.0</c:v>
                </c:pt>
                <c:pt idx="120">
                  <c:v>634.0</c:v>
                </c:pt>
                <c:pt idx="121">
                  <c:v>670.0</c:v>
                </c:pt>
                <c:pt idx="122">
                  <c:v>658.0</c:v>
                </c:pt>
                <c:pt idx="123">
                  <c:v>641.0</c:v>
                </c:pt>
                <c:pt idx="124">
                  <c:v>628.0</c:v>
                </c:pt>
                <c:pt idx="125">
                  <c:v>547.0</c:v>
                </c:pt>
                <c:pt idx="126">
                  <c:v>503.0</c:v>
                </c:pt>
                <c:pt idx="127">
                  <c:v>487.0</c:v>
                </c:pt>
                <c:pt idx="128">
                  <c:v>520.0</c:v>
                </c:pt>
                <c:pt idx="129">
                  <c:v>437.0</c:v>
                </c:pt>
                <c:pt idx="130">
                  <c:v>429.0</c:v>
                </c:pt>
                <c:pt idx="131">
                  <c:v>422.0</c:v>
                </c:pt>
                <c:pt idx="132">
                  <c:v>421.0</c:v>
                </c:pt>
                <c:pt idx="133">
                  <c:v>404.0</c:v>
                </c:pt>
                <c:pt idx="134">
                  <c:v>372.0</c:v>
                </c:pt>
                <c:pt idx="135">
                  <c:v>359.0</c:v>
                </c:pt>
                <c:pt idx="136">
                  <c:v>348.0</c:v>
                </c:pt>
                <c:pt idx="137">
                  <c:v>378.0</c:v>
                </c:pt>
                <c:pt idx="138">
                  <c:v>344.0</c:v>
                </c:pt>
                <c:pt idx="139">
                  <c:v>277.0</c:v>
                </c:pt>
                <c:pt idx="140">
                  <c:v>314.0</c:v>
                </c:pt>
                <c:pt idx="141">
                  <c:v>335.0</c:v>
                </c:pt>
                <c:pt idx="142">
                  <c:v>356.0</c:v>
                </c:pt>
                <c:pt idx="143">
                  <c:v>324.0</c:v>
                </c:pt>
                <c:pt idx="144">
                  <c:v>302.0</c:v>
                </c:pt>
                <c:pt idx="145">
                  <c:v>310.0</c:v>
                </c:pt>
                <c:pt idx="146">
                  <c:v>359.0</c:v>
                </c:pt>
                <c:pt idx="147">
                  <c:v>366.0</c:v>
                </c:pt>
                <c:pt idx="148">
                  <c:v>319.0</c:v>
                </c:pt>
                <c:pt idx="149">
                  <c:v>256.0</c:v>
                </c:pt>
                <c:pt idx="150">
                  <c:v>219.0</c:v>
                </c:pt>
                <c:pt idx="151">
                  <c:v>235.0</c:v>
                </c:pt>
                <c:pt idx="152">
                  <c:v>238.0</c:v>
                </c:pt>
                <c:pt idx="153">
                  <c:v>218.0</c:v>
                </c:pt>
                <c:pt idx="154">
                  <c:v>175.0</c:v>
                </c:pt>
                <c:pt idx="155">
                  <c:v>132.0</c:v>
                </c:pt>
                <c:pt idx="156">
                  <c:v>35.0</c:v>
                </c:pt>
                <c:pt idx="157">
                  <c:v>-58.0</c:v>
                </c:pt>
                <c:pt idx="158">
                  <c:v>-18.0</c:v>
                </c:pt>
                <c:pt idx="159">
                  <c:v>14.0</c:v>
                </c:pt>
                <c:pt idx="160">
                  <c:v>8.0</c:v>
                </c:pt>
                <c:pt idx="161">
                  <c:v>-39.0</c:v>
                </c:pt>
                <c:pt idx="162">
                  <c:v>-29.0</c:v>
                </c:pt>
                <c:pt idx="163">
                  <c:v>-33.0</c:v>
                </c:pt>
                <c:pt idx="164">
                  <c:v>-32.0</c:v>
                </c:pt>
                <c:pt idx="165">
                  <c:v>-21.0</c:v>
                </c:pt>
                <c:pt idx="166">
                  <c:v>1.0</c:v>
                </c:pt>
                <c:pt idx="167">
                  <c:v>23.0</c:v>
                </c:pt>
                <c:pt idx="168">
                  <c:v>54.0</c:v>
                </c:pt>
                <c:pt idx="169">
                  <c:v>64.0</c:v>
                </c:pt>
                <c:pt idx="170">
                  <c:v>31.0</c:v>
                </c:pt>
                <c:pt idx="171">
                  <c:v>66.0</c:v>
                </c:pt>
                <c:pt idx="172">
                  <c:v>119.0</c:v>
                </c:pt>
                <c:pt idx="173">
                  <c:v>125.0</c:v>
                </c:pt>
                <c:pt idx="174">
                  <c:v>122.0</c:v>
                </c:pt>
                <c:pt idx="175">
                  <c:v>153.0</c:v>
                </c:pt>
                <c:pt idx="176">
                  <c:v>164.0</c:v>
                </c:pt>
                <c:pt idx="177">
                  <c:v>169.0</c:v>
                </c:pt>
                <c:pt idx="178">
                  <c:v>207.0</c:v>
                </c:pt>
                <c:pt idx="179">
                  <c:v>237.0</c:v>
                </c:pt>
                <c:pt idx="180">
                  <c:v>206.0</c:v>
                </c:pt>
                <c:pt idx="181">
                  <c:v>250.0</c:v>
                </c:pt>
                <c:pt idx="182">
                  <c:v>254.0</c:v>
                </c:pt>
                <c:pt idx="183">
                  <c:v>248.0</c:v>
                </c:pt>
                <c:pt idx="184">
                  <c:v>243.0</c:v>
                </c:pt>
                <c:pt idx="185">
                  <c:v>295.0</c:v>
                </c:pt>
                <c:pt idx="186">
                  <c:v>286.0</c:v>
                </c:pt>
                <c:pt idx="187">
                  <c:v>278.0</c:v>
                </c:pt>
                <c:pt idx="188">
                  <c:v>280.0</c:v>
                </c:pt>
                <c:pt idx="189">
                  <c:v>338.0</c:v>
                </c:pt>
                <c:pt idx="190">
                  <c:v>259.0</c:v>
                </c:pt>
                <c:pt idx="191">
                  <c:v>263.0</c:v>
                </c:pt>
                <c:pt idx="192">
                  <c:v>276.0</c:v>
                </c:pt>
                <c:pt idx="193">
                  <c:v>233.0</c:v>
                </c:pt>
                <c:pt idx="194">
                  <c:v>172.0</c:v>
                </c:pt>
                <c:pt idx="195">
                  <c:v>152.0</c:v>
                </c:pt>
                <c:pt idx="196">
                  <c:v>134.0</c:v>
                </c:pt>
                <c:pt idx="197">
                  <c:v>108.0</c:v>
                </c:pt>
                <c:pt idx="198">
                  <c:v>114.0</c:v>
                </c:pt>
                <c:pt idx="199">
                  <c:v>72.0</c:v>
                </c:pt>
                <c:pt idx="200">
                  <c:v>-5.0</c:v>
                </c:pt>
                <c:pt idx="201">
                  <c:v>-62.0</c:v>
                </c:pt>
                <c:pt idx="202">
                  <c:v>-96.0</c:v>
                </c:pt>
                <c:pt idx="203">
                  <c:v>-123.0</c:v>
                </c:pt>
                <c:pt idx="204">
                  <c:v>-183.0</c:v>
                </c:pt>
                <c:pt idx="205">
                  <c:v>-202.0</c:v>
                </c:pt>
                <c:pt idx="206">
                  <c:v>-205.0</c:v>
                </c:pt>
                <c:pt idx="207">
                  <c:v>-199.0</c:v>
                </c:pt>
                <c:pt idx="208">
                  <c:v>-219.0</c:v>
                </c:pt>
                <c:pt idx="209">
                  <c:v>-226.0</c:v>
                </c:pt>
                <c:pt idx="210">
                  <c:v>-193.0</c:v>
                </c:pt>
                <c:pt idx="211">
                  <c:v>-122.0</c:v>
                </c:pt>
                <c:pt idx="212">
                  <c:v>-132.0</c:v>
                </c:pt>
                <c:pt idx="213">
                  <c:v>-135.0</c:v>
                </c:pt>
                <c:pt idx="214">
                  <c:v>-167.0</c:v>
                </c:pt>
                <c:pt idx="215">
                  <c:v>-214.0</c:v>
                </c:pt>
                <c:pt idx="216">
                  <c:v>-258.0</c:v>
                </c:pt>
                <c:pt idx="217">
                  <c:v>-263.0</c:v>
                </c:pt>
                <c:pt idx="218">
                  <c:v>-284.0</c:v>
                </c:pt>
                <c:pt idx="219">
                  <c:v>-267.0</c:v>
                </c:pt>
                <c:pt idx="220">
                  <c:v>-244.0</c:v>
                </c:pt>
                <c:pt idx="221">
                  <c:v>-221.0</c:v>
                </c:pt>
                <c:pt idx="222">
                  <c:v>-187.0</c:v>
                </c:pt>
                <c:pt idx="223">
                  <c:v>-210.0</c:v>
                </c:pt>
                <c:pt idx="224">
                  <c:v>-173.0</c:v>
                </c:pt>
                <c:pt idx="225">
                  <c:v>-181.0</c:v>
                </c:pt>
                <c:pt idx="226">
                  <c:v>-213.0</c:v>
                </c:pt>
                <c:pt idx="227">
                  <c:v>-180.0</c:v>
                </c:pt>
                <c:pt idx="228">
                  <c:v>-168.0</c:v>
                </c:pt>
                <c:pt idx="229">
                  <c:v>-200.0</c:v>
                </c:pt>
                <c:pt idx="230">
                  <c:v>-190.0</c:v>
                </c:pt>
                <c:pt idx="231">
                  <c:v>-200.0</c:v>
                </c:pt>
                <c:pt idx="232">
                  <c:v>-233.0</c:v>
                </c:pt>
                <c:pt idx="233">
                  <c:v>-174.0</c:v>
                </c:pt>
                <c:pt idx="234">
                  <c:v>-118.0</c:v>
                </c:pt>
                <c:pt idx="235">
                  <c:v>-131.0</c:v>
                </c:pt>
                <c:pt idx="236">
                  <c:v>-162.0</c:v>
                </c:pt>
                <c:pt idx="237">
                  <c:v>-158.0</c:v>
                </c:pt>
                <c:pt idx="238">
                  <c:v>-141.0</c:v>
                </c:pt>
                <c:pt idx="239">
                  <c:v>-167.0</c:v>
                </c:pt>
                <c:pt idx="240">
                  <c:v>-185.0</c:v>
                </c:pt>
                <c:pt idx="241">
                  <c:v>-209.0</c:v>
                </c:pt>
                <c:pt idx="242">
                  <c:v>-233.0</c:v>
                </c:pt>
                <c:pt idx="243">
                  <c:v>-262.0</c:v>
                </c:pt>
                <c:pt idx="244">
                  <c:v>-332.0</c:v>
                </c:pt>
                <c:pt idx="245">
                  <c:v>-347.0</c:v>
                </c:pt>
                <c:pt idx="246">
                  <c:v>-357.0</c:v>
                </c:pt>
                <c:pt idx="247">
                  <c:v>-358.0</c:v>
                </c:pt>
                <c:pt idx="248">
                  <c:v>-375.0</c:v>
                </c:pt>
                <c:pt idx="249">
                  <c:v>-442.0</c:v>
                </c:pt>
                <c:pt idx="250">
                  <c:v>-400.0</c:v>
                </c:pt>
                <c:pt idx="251">
                  <c:v>-396.0</c:v>
                </c:pt>
                <c:pt idx="252">
                  <c:v>-362.0</c:v>
                </c:pt>
                <c:pt idx="253">
                  <c:v>-385.0</c:v>
                </c:pt>
                <c:pt idx="254">
                  <c:v>-381.0</c:v>
                </c:pt>
                <c:pt idx="255">
                  <c:v>-371.0</c:v>
                </c:pt>
                <c:pt idx="256">
                  <c:v>-354.0</c:v>
                </c:pt>
                <c:pt idx="257">
                  <c:v>-332.0</c:v>
                </c:pt>
                <c:pt idx="258">
                  <c:v>-349.0</c:v>
                </c:pt>
                <c:pt idx="259">
                  <c:v>-378.0</c:v>
                </c:pt>
                <c:pt idx="260">
                  <c:v>-388.0</c:v>
                </c:pt>
                <c:pt idx="261">
                  <c:v>-393.0</c:v>
                </c:pt>
                <c:pt idx="262">
                  <c:v>-377.0</c:v>
                </c:pt>
                <c:pt idx="263">
                  <c:v>-365.0</c:v>
                </c:pt>
                <c:pt idx="264">
                  <c:v>-309.0</c:v>
                </c:pt>
                <c:pt idx="265">
                  <c:v>-236.0</c:v>
                </c:pt>
                <c:pt idx="266">
                  <c:v>-221.0</c:v>
                </c:pt>
                <c:pt idx="267">
                  <c:v>-227.0</c:v>
                </c:pt>
                <c:pt idx="268">
                  <c:v>-246.0</c:v>
                </c:pt>
                <c:pt idx="269">
                  <c:v>-306.0</c:v>
                </c:pt>
                <c:pt idx="270">
                  <c:v>-371.0</c:v>
                </c:pt>
                <c:pt idx="271">
                  <c:v>-394.0</c:v>
                </c:pt>
                <c:pt idx="272">
                  <c:v>-334.0</c:v>
                </c:pt>
                <c:pt idx="273">
                  <c:v>-349.0</c:v>
                </c:pt>
                <c:pt idx="274">
                  <c:v>-367.0</c:v>
                </c:pt>
                <c:pt idx="275">
                  <c:v>-366.0</c:v>
                </c:pt>
                <c:pt idx="276">
                  <c:v>-360.0</c:v>
                </c:pt>
                <c:pt idx="277">
                  <c:v>-361.0</c:v>
                </c:pt>
                <c:pt idx="278">
                  <c:v>-291.0</c:v>
                </c:pt>
                <c:pt idx="279">
                  <c:v>-275.0</c:v>
                </c:pt>
                <c:pt idx="280">
                  <c:v>-315.0</c:v>
                </c:pt>
                <c:pt idx="281">
                  <c:v>-345.0</c:v>
                </c:pt>
                <c:pt idx="282">
                  <c:v>-341.0</c:v>
                </c:pt>
                <c:pt idx="283">
                  <c:v>-331.0</c:v>
                </c:pt>
                <c:pt idx="284">
                  <c:v>-333.0</c:v>
                </c:pt>
                <c:pt idx="285">
                  <c:v>-338.0</c:v>
                </c:pt>
                <c:pt idx="286">
                  <c:v>-293.0</c:v>
                </c:pt>
                <c:pt idx="287">
                  <c:v>-313.0</c:v>
                </c:pt>
                <c:pt idx="288">
                  <c:v>-352.0</c:v>
                </c:pt>
                <c:pt idx="289">
                  <c:v>-391.0</c:v>
                </c:pt>
                <c:pt idx="290">
                  <c:v>-405.0</c:v>
                </c:pt>
                <c:pt idx="291">
                  <c:v>-404.0</c:v>
                </c:pt>
                <c:pt idx="292">
                  <c:v>-438.0</c:v>
                </c:pt>
                <c:pt idx="293">
                  <c:v>-472.0</c:v>
                </c:pt>
                <c:pt idx="294">
                  <c:v>-532.0</c:v>
                </c:pt>
                <c:pt idx="295">
                  <c:v>-588.0</c:v>
                </c:pt>
                <c:pt idx="296">
                  <c:v>-630.0</c:v>
                </c:pt>
                <c:pt idx="297">
                  <c:v>-683.0</c:v>
                </c:pt>
                <c:pt idx="298">
                  <c:v>-667.0</c:v>
                </c:pt>
                <c:pt idx="299">
                  <c:v>-638.0</c:v>
                </c:pt>
                <c:pt idx="300">
                  <c:v>-611.0</c:v>
                </c:pt>
                <c:pt idx="301">
                  <c:v>-585.0</c:v>
                </c:pt>
                <c:pt idx="302">
                  <c:v>-624.0</c:v>
                </c:pt>
                <c:pt idx="303">
                  <c:v>-645.0</c:v>
                </c:pt>
                <c:pt idx="304">
                  <c:v>-644.0</c:v>
                </c:pt>
                <c:pt idx="305">
                  <c:v>-652.0</c:v>
                </c:pt>
                <c:pt idx="306">
                  <c:v>-634.0</c:v>
                </c:pt>
                <c:pt idx="307">
                  <c:v>-639.0</c:v>
                </c:pt>
                <c:pt idx="308">
                  <c:v>-554.0</c:v>
                </c:pt>
                <c:pt idx="309">
                  <c:v>-557.0</c:v>
                </c:pt>
                <c:pt idx="310">
                  <c:v>-562.0</c:v>
                </c:pt>
                <c:pt idx="311">
                  <c:v>-640.0</c:v>
                </c:pt>
                <c:pt idx="312">
                  <c:v>-612.0</c:v>
                </c:pt>
                <c:pt idx="313">
                  <c:v>-618.0</c:v>
                </c:pt>
                <c:pt idx="314">
                  <c:v>-665.0</c:v>
                </c:pt>
                <c:pt idx="315">
                  <c:v>-615.0</c:v>
                </c:pt>
                <c:pt idx="316">
                  <c:v>-611.0</c:v>
                </c:pt>
                <c:pt idx="317">
                  <c:v>-680.0</c:v>
                </c:pt>
                <c:pt idx="318">
                  <c:v>-699.0</c:v>
                </c:pt>
                <c:pt idx="319">
                  <c:v>-746.0</c:v>
                </c:pt>
                <c:pt idx="320">
                  <c:v>-774.0</c:v>
                </c:pt>
                <c:pt idx="321">
                  <c:v>-747.0</c:v>
                </c:pt>
                <c:pt idx="322">
                  <c:v>-824.0</c:v>
                </c:pt>
                <c:pt idx="323">
                  <c:v>-861.0</c:v>
                </c:pt>
                <c:pt idx="324">
                  <c:v>-892.0</c:v>
                </c:pt>
                <c:pt idx="325">
                  <c:v>-872.0</c:v>
                </c:pt>
                <c:pt idx="326">
                  <c:v>-846.0</c:v>
                </c:pt>
                <c:pt idx="327">
                  <c:v>-803.0</c:v>
                </c:pt>
                <c:pt idx="328">
                  <c:v>-787.0</c:v>
                </c:pt>
                <c:pt idx="329">
                  <c:v>-855.0</c:v>
                </c:pt>
                <c:pt idx="330">
                  <c:v>-883.0</c:v>
                </c:pt>
                <c:pt idx="331">
                  <c:v>-906.0</c:v>
                </c:pt>
                <c:pt idx="332">
                  <c:v>-922.0</c:v>
                </c:pt>
                <c:pt idx="333">
                  <c:v>-982.0</c:v>
                </c:pt>
                <c:pt idx="334">
                  <c:v>-989.0</c:v>
                </c:pt>
                <c:pt idx="335">
                  <c:v>-973.0</c:v>
                </c:pt>
                <c:pt idx="336">
                  <c:v>-934.0</c:v>
                </c:pt>
                <c:pt idx="337">
                  <c:v>-902.0</c:v>
                </c:pt>
                <c:pt idx="338">
                  <c:v>-861.0</c:v>
                </c:pt>
                <c:pt idx="339">
                  <c:v>-798.0</c:v>
                </c:pt>
                <c:pt idx="340">
                  <c:v>-741.0</c:v>
                </c:pt>
                <c:pt idx="341">
                  <c:v>-689.0</c:v>
                </c:pt>
                <c:pt idx="342">
                  <c:v>-701.0</c:v>
                </c:pt>
                <c:pt idx="343">
                  <c:v>-758.0</c:v>
                </c:pt>
                <c:pt idx="344">
                  <c:v>-783.0</c:v>
                </c:pt>
                <c:pt idx="345">
                  <c:v>-822.0</c:v>
                </c:pt>
                <c:pt idx="346">
                  <c:v>-855.0</c:v>
                </c:pt>
                <c:pt idx="347">
                  <c:v>-895.0</c:v>
                </c:pt>
                <c:pt idx="348">
                  <c:v>-935.0</c:v>
                </c:pt>
                <c:pt idx="349">
                  <c:v>-953.0</c:v>
                </c:pt>
                <c:pt idx="350">
                  <c:v>-963.0</c:v>
                </c:pt>
                <c:pt idx="351">
                  <c:v>-981.0</c:v>
                </c:pt>
                <c:pt idx="352">
                  <c:v>-994.0</c:v>
                </c:pt>
                <c:pt idx="353">
                  <c:v>-986.0</c:v>
                </c:pt>
                <c:pt idx="354">
                  <c:v>-1011.0</c:v>
                </c:pt>
                <c:pt idx="355">
                  <c:v>-1024.0</c:v>
                </c:pt>
                <c:pt idx="356">
                  <c:v>-1049.0</c:v>
                </c:pt>
                <c:pt idx="357">
                  <c:v>-1015.0</c:v>
                </c:pt>
                <c:pt idx="358">
                  <c:v>-995.0</c:v>
                </c:pt>
                <c:pt idx="359">
                  <c:v>-962.0</c:v>
                </c:pt>
                <c:pt idx="360">
                  <c:v>-939.0</c:v>
                </c:pt>
                <c:pt idx="361">
                  <c:v>-912.0</c:v>
                </c:pt>
                <c:pt idx="362">
                  <c:v>-859.0</c:v>
                </c:pt>
                <c:pt idx="363">
                  <c:v>-941.0</c:v>
                </c:pt>
                <c:pt idx="364">
                  <c:v>-923.0</c:v>
                </c:pt>
                <c:pt idx="365">
                  <c:v>-864.0</c:v>
                </c:pt>
                <c:pt idx="366">
                  <c:v>-903.0</c:v>
                </c:pt>
                <c:pt idx="367">
                  <c:v>-933.0</c:v>
                </c:pt>
                <c:pt idx="368">
                  <c:v>-936.0</c:v>
                </c:pt>
                <c:pt idx="369">
                  <c:v>-979.0</c:v>
                </c:pt>
                <c:pt idx="370">
                  <c:v>-1008.0</c:v>
                </c:pt>
                <c:pt idx="371">
                  <c:v>-1073.0</c:v>
                </c:pt>
                <c:pt idx="372">
                  <c:v>-1043.0</c:v>
                </c:pt>
                <c:pt idx="373">
                  <c:v>-1054.0</c:v>
                </c:pt>
                <c:pt idx="374">
                  <c:v>-1100.0</c:v>
                </c:pt>
                <c:pt idx="375">
                  <c:v>-1177.0</c:v>
                </c:pt>
                <c:pt idx="376">
                  <c:v>-1084.0</c:v>
                </c:pt>
                <c:pt idx="377">
                  <c:v>-1091.0</c:v>
                </c:pt>
                <c:pt idx="378">
                  <c:v>-1067.0</c:v>
                </c:pt>
                <c:pt idx="379">
                  <c:v>-1047.0</c:v>
                </c:pt>
                <c:pt idx="380">
                  <c:v>-1037.0</c:v>
                </c:pt>
                <c:pt idx="381">
                  <c:v>-1020.0</c:v>
                </c:pt>
                <c:pt idx="382">
                  <c:v>-1025.0</c:v>
                </c:pt>
                <c:pt idx="383">
                  <c:v>-1116.0</c:v>
                </c:pt>
                <c:pt idx="384">
                  <c:v>-1161.0</c:v>
                </c:pt>
                <c:pt idx="385">
                  <c:v>-1169.0</c:v>
                </c:pt>
                <c:pt idx="386">
                  <c:v>-1201.0</c:v>
                </c:pt>
                <c:pt idx="387">
                  <c:v>-1212.0</c:v>
                </c:pt>
                <c:pt idx="388">
                  <c:v>-1159.0</c:v>
                </c:pt>
                <c:pt idx="389">
                  <c:v>-1152.0</c:v>
                </c:pt>
                <c:pt idx="390">
                  <c:v>-1214.0</c:v>
                </c:pt>
                <c:pt idx="391">
                  <c:v>-1231.0</c:v>
                </c:pt>
                <c:pt idx="392">
                  <c:v>-1256.0</c:v>
                </c:pt>
                <c:pt idx="393">
                  <c:v>-1273.0</c:v>
                </c:pt>
                <c:pt idx="394">
                  <c:v>-1253.0</c:v>
                </c:pt>
                <c:pt idx="395">
                  <c:v>-1200.0</c:v>
                </c:pt>
                <c:pt idx="396">
                  <c:v>-1264.0</c:v>
                </c:pt>
                <c:pt idx="397">
                  <c:v>-1301.0</c:v>
                </c:pt>
                <c:pt idx="398">
                  <c:v>-1327.0</c:v>
                </c:pt>
                <c:pt idx="399">
                  <c:v>-1344.0</c:v>
                </c:pt>
                <c:pt idx="400">
                  <c:v>-1323.0</c:v>
                </c:pt>
                <c:pt idx="401">
                  <c:v>-1312.0</c:v>
                </c:pt>
                <c:pt idx="402">
                  <c:v>-1307.0</c:v>
                </c:pt>
                <c:pt idx="403">
                  <c:v>-1284.0</c:v>
                </c:pt>
                <c:pt idx="404">
                  <c:v>-1300.0</c:v>
                </c:pt>
                <c:pt idx="405">
                  <c:v>-1313.0</c:v>
                </c:pt>
                <c:pt idx="406">
                  <c:v>-1297.0</c:v>
                </c:pt>
                <c:pt idx="407">
                  <c:v>-1314.0</c:v>
                </c:pt>
                <c:pt idx="408">
                  <c:v>-1359.0</c:v>
                </c:pt>
                <c:pt idx="409">
                  <c:v>-1377.0</c:v>
                </c:pt>
                <c:pt idx="410">
                  <c:v>-1404.0</c:v>
                </c:pt>
                <c:pt idx="411">
                  <c:v>-1391.0</c:v>
                </c:pt>
                <c:pt idx="412">
                  <c:v>-1400.0</c:v>
                </c:pt>
                <c:pt idx="413">
                  <c:v>-1390.0</c:v>
                </c:pt>
                <c:pt idx="414">
                  <c:v>-1422.0</c:v>
                </c:pt>
                <c:pt idx="415">
                  <c:v>-1466.0</c:v>
                </c:pt>
                <c:pt idx="416">
                  <c:v>-1528.0</c:v>
                </c:pt>
                <c:pt idx="417">
                  <c:v>-1519.0</c:v>
                </c:pt>
                <c:pt idx="418">
                  <c:v>-1472.0</c:v>
                </c:pt>
                <c:pt idx="419">
                  <c:v>-1439.0</c:v>
                </c:pt>
                <c:pt idx="420">
                  <c:v>-1470.0</c:v>
                </c:pt>
                <c:pt idx="421">
                  <c:v>-1432.0</c:v>
                </c:pt>
                <c:pt idx="422">
                  <c:v>-1441.0</c:v>
                </c:pt>
                <c:pt idx="423">
                  <c:v>-1470.0</c:v>
                </c:pt>
                <c:pt idx="424">
                  <c:v>-1463.0</c:v>
                </c:pt>
                <c:pt idx="425">
                  <c:v>-1423.0</c:v>
                </c:pt>
                <c:pt idx="426">
                  <c:v>-1399.0</c:v>
                </c:pt>
                <c:pt idx="427">
                  <c:v>-1398.0</c:v>
                </c:pt>
                <c:pt idx="428">
                  <c:v>-1416.0</c:v>
                </c:pt>
                <c:pt idx="429">
                  <c:v>-1459.0</c:v>
                </c:pt>
                <c:pt idx="430">
                  <c:v>-1474.0</c:v>
                </c:pt>
                <c:pt idx="431">
                  <c:v>-1490.0</c:v>
                </c:pt>
                <c:pt idx="432">
                  <c:v>-1568.0</c:v>
                </c:pt>
                <c:pt idx="433">
                  <c:v>-1600.0</c:v>
                </c:pt>
                <c:pt idx="434">
                  <c:v>-1578.0</c:v>
                </c:pt>
                <c:pt idx="435">
                  <c:v>-1597.0</c:v>
                </c:pt>
                <c:pt idx="436">
                  <c:v>-1636.0</c:v>
                </c:pt>
                <c:pt idx="437">
                  <c:v>-1585.0</c:v>
                </c:pt>
                <c:pt idx="438">
                  <c:v>-1540.0</c:v>
                </c:pt>
                <c:pt idx="439">
                  <c:v>-1513.0</c:v>
                </c:pt>
                <c:pt idx="440">
                  <c:v>-1524.0</c:v>
                </c:pt>
                <c:pt idx="441">
                  <c:v>-1531.0</c:v>
                </c:pt>
                <c:pt idx="442">
                  <c:v>-1536.0</c:v>
                </c:pt>
                <c:pt idx="443">
                  <c:v>-1545.0</c:v>
                </c:pt>
                <c:pt idx="444">
                  <c:v>-1577.0</c:v>
                </c:pt>
                <c:pt idx="445">
                  <c:v>-1585.0</c:v>
                </c:pt>
                <c:pt idx="446">
                  <c:v>-1615.0</c:v>
                </c:pt>
                <c:pt idx="447">
                  <c:v>-1700.0</c:v>
                </c:pt>
                <c:pt idx="448">
                  <c:v>-1736.0</c:v>
                </c:pt>
                <c:pt idx="449">
                  <c:v>-1720.0</c:v>
                </c:pt>
                <c:pt idx="450">
                  <c:v>-1708.0</c:v>
                </c:pt>
                <c:pt idx="451">
                  <c:v>-1667.0</c:v>
                </c:pt>
                <c:pt idx="452">
                  <c:v>-1584.0</c:v>
                </c:pt>
                <c:pt idx="453">
                  <c:v>-1569.0</c:v>
                </c:pt>
                <c:pt idx="454">
                  <c:v>-1555.0</c:v>
                </c:pt>
                <c:pt idx="455">
                  <c:v>-1508.0</c:v>
                </c:pt>
                <c:pt idx="456">
                  <c:v>-1516.0</c:v>
                </c:pt>
                <c:pt idx="457">
                  <c:v>-1470.0</c:v>
                </c:pt>
                <c:pt idx="458">
                  <c:v>-1441.0</c:v>
                </c:pt>
                <c:pt idx="459">
                  <c:v>-1396.0</c:v>
                </c:pt>
                <c:pt idx="460">
                  <c:v>-1377.0</c:v>
                </c:pt>
                <c:pt idx="461">
                  <c:v>-1356.0</c:v>
                </c:pt>
                <c:pt idx="462">
                  <c:v>-1353.0</c:v>
                </c:pt>
                <c:pt idx="463">
                  <c:v>-1373.0</c:v>
                </c:pt>
                <c:pt idx="464">
                  <c:v>-1430.0</c:v>
                </c:pt>
                <c:pt idx="465">
                  <c:v>-1432.0</c:v>
                </c:pt>
                <c:pt idx="466">
                  <c:v>-1425.0</c:v>
                </c:pt>
                <c:pt idx="467">
                  <c:v>-1452.0</c:v>
                </c:pt>
                <c:pt idx="468">
                  <c:v>-1470.0</c:v>
                </c:pt>
                <c:pt idx="469">
                  <c:v>-1454.0</c:v>
                </c:pt>
                <c:pt idx="470">
                  <c:v>-1468.0</c:v>
                </c:pt>
                <c:pt idx="471">
                  <c:v>-1487.0</c:v>
                </c:pt>
                <c:pt idx="472">
                  <c:v>-1428.0</c:v>
                </c:pt>
                <c:pt idx="473">
                  <c:v>-1384.0</c:v>
                </c:pt>
                <c:pt idx="474">
                  <c:v>-1408.0</c:v>
                </c:pt>
                <c:pt idx="475">
                  <c:v>-1429.0</c:v>
                </c:pt>
                <c:pt idx="476">
                  <c:v>-1422.0</c:v>
                </c:pt>
                <c:pt idx="477">
                  <c:v>-1397.0</c:v>
                </c:pt>
                <c:pt idx="478">
                  <c:v>-1523.0</c:v>
                </c:pt>
                <c:pt idx="479">
                  <c:v>-1549.0</c:v>
                </c:pt>
                <c:pt idx="480">
                  <c:v>-1558.0</c:v>
                </c:pt>
                <c:pt idx="481">
                  <c:v>-1590.0</c:v>
                </c:pt>
                <c:pt idx="482">
                  <c:v>-1647.0</c:v>
                </c:pt>
                <c:pt idx="483">
                  <c:v>-1741.0</c:v>
                </c:pt>
                <c:pt idx="484">
                  <c:v>-1775.0</c:v>
                </c:pt>
                <c:pt idx="485">
                  <c:v>-1748.0</c:v>
                </c:pt>
                <c:pt idx="486">
                  <c:v>-1719.0</c:v>
                </c:pt>
                <c:pt idx="487">
                  <c:v>-1756.0</c:v>
                </c:pt>
                <c:pt idx="488">
                  <c:v>-1778.0</c:v>
                </c:pt>
                <c:pt idx="489">
                  <c:v>-1766.0</c:v>
                </c:pt>
                <c:pt idx="490">
                  <c:v>-1772.0</c:v>
                </c:pt>
                <c:pt idx="491">
                  <c:v>-1710.0</c:v>
                </c:pt>
                <c:pt idx="492">
                  <c:v>-1730.0</c:v>
                </c:pt>
                <c:pt idx="493">
                  <c:v>-1772.0</c:v>
                </c:pt>
                <c:pt idx="494">
                  <c:v>-1806.0</c:v>
                </c:pt>
                <c:pt idx="495">
                  <c:v>-1833.0</c:v>
                </c:pt>
                <c:pt idx="496">
                  <c:v>-1843.0</c:v>
                </c:pt>
                <c:pt idx="497">
                  <c:v>-1906.0</c:v>
                </c:pt>
                <c:pt idx="498">
                  <c:v>-1921.0</c:v>
                </c:pt>
                <c:pt idx="499">
                  <c:v>-1936.0</c:v>
                </c:pt>
                <c:pt idx="500">
                  <c:v>-1940.0</c:v>
                </c:pt>
                <c:pt idx="501">
                  <c:v>-1992.0</c:v>
                </c:pt>
                <c:pt idx="502">
                  <c:v>-2025.0</c:v>
                </c:pt>
                <c:pt idx="503">
                  <c:v>-2051.0</c:v>
                </c:pt>
                <c:pt idx="504">
                  <c:v>-2064.0</c:v>
                </c:pt>
                <c:pt idx="505">
                  <c:v>-2008.0</c:v>
                </c:pt>
                <c:pt idx="506">
                  <c:v>-1987.0</c:v>
                </c:pt>
                <c:pt idx="507">
                  <c:v>-1991.0</c:v>
                </c:pt>
                <c:pt idx="508">
                  <c:v>-2035.0</c:v>
                </c:pt>
                <c:pt idx="509">
                  <c:v>-2033.0</c:v>
                </c:pt>
                <c:pt idx="510">
                  <c:v>-2059.0</c:v>
                </c:pt>
                <c:pt idx="511">
                  <c:v>-2049.0</c:v>
                </c:pt>
                <c:pt idx="512">
                  <c:v>-2010.0</c:v>
                </c:pt>
                <c:pt idx="513">
                  <c:v>-2032.0</c:v>
                </c:pt>
                <c:pt idx="514">
                  <c:v>-2033.0</c:v>
                </c:pt>
                <c:pt idx="515">
                  <c:v>-2017.0</c:v>
                </c:pt>
                <c:pt idx="516">
                  <c:v>-1962.0</c:v>
                </c:pt>
                <c:pt idx="517">
                  <c:v>-1942.0</c:v>
                </c:pt>
                <c:pt idx="518">
                  <c:v>-1876.0</c:v>
                </c:pt>
                <c:pt idx="519">
                  <c:v>-1800.0</c:v>
                </c:pt>
                <c:pt idx="520">
                  <c:v>-1728.0</c:v>
                </c:pt>
                <c:pt idx="521">
                  <c:v>-1739.0</c:v>
                </c:pt>
                <c:pt idx="522">
                  <c:v>-1734.0</c:v>
                </c:pt>
                <c:pt idx="523">
                  <c:v>-1728.0</c:v>
                </c:pt>
                <c:pt idx="524">
                  <c:v>-1693.0</c:v>
                </c:pt>
                <c:pt idx="525">
                  <c:v>-1685.0</c:v>
                </c:pt>
                <c:pt idx="526">
                  <c:v>-1756.0</c:v>
                </c:pt>
                <c:pt idx="527">
                  <c:v>-1783.0</c:v>
                </c:pt>
                <c:pt idx="528">
                  <c:v>-1783.0</c:v>
                </c:pt>
                <c:pt idx="529">
                  <c:v>-1766.0</c:v>
                </c:pt>
                <c:pt idx="530">
                  <c:v>-1856.0</c:v>
                </c:pt>
                <c:pt idx="531">
                  <c:v>-1904.0</c:v>
                </c:pt>
                <c:pt idx="532">
                  <c:v>-1927.0</c:v>
                </c:pt>
                <c:pt idx="533">
                  <c:v>-1926.0</c:v>
                </c:pt>
                <c:pt idx="534">
                  <c:v>-1937.0</c:v>
                </c:pt>
                <c:pt idx="535">
                  <c:v>-1968.0</c:v>
                </c:pt>
                <c:pt idx="536">
                  <c:v>-1936.0</c:v>
                </c:pt>
                <c:pt idx="537">
                  <c:v>-1910.0</c:v>
                </c:pt>
                <c:pt idx="538">
                  <c:v>-1882.0</c:v>
                </c:pt>
                <c:pt idx="539">
                  <c:v>-1889.0</c:v>
                </c:pt>
                <c:pt idx="540">
                  <c:v>-1890.0</c:v>
                </c:pt>
                <c:pt idx="541">
                  <c:v>-1928.0</c:v>
                </c:pt>
                <c:pt idx="542">
                  <c:v>-1972.0</c:v>
                </c:pt>
                <c:pt idx="543">
                  <c:v>-2047.0</c:v>
                </c:pt>
                <c:pt idx="544">
                  <c:v>-2100.0</c:v>
                </c:pt>
                <c:pt idx="545">
                  <c:v>-2111.0</c:v>
                </c:pt>
                <c:pt idx="546">
                  <c:v>-2078.0</c:v>
                </c:pt>
                <c:pt idx="547">
                  <c:v>-2046.0</c:v>
                </c:pt>
                <c:pt idx="548">
                  <c:v>-2051.0</c:v>
                </c:pt>
                <c:pt idx="549">
                  <c:v>-2039.0</c:v>
                </c:pt>
                <c:pt idx="550">
                  <c:v>-1993.0</c:v>
                </c:pt>
                <c:pt idx="551">
                  <c:v>-2008.0</c:v>
                </c:pt>
                <c:pt idx="552">
                  <c:v>-2004.0</c:v>
                </c:pt>
                <c:pt idx="553">
                  <c:v>-2008.0</c:v>
                </c:pt>
                <c:pt idx="554">
                  <c:v>-2016.0</c:v>
                </c:pt>
                <c:pt idx="555">
                  <c:v>-2071.0</c:v>
                </c:pt>
                <c:pt idx="556">
                  <c:v>-2110.0</c:v>
                </c:pt>
                <c:pt idx="557">
                  <c:v>-2152.0</c:v>
                </c:pt>
                <c:pt idx="558">
                  <c:v>-2192.0</c:v>
                </c:pt>
                <c:pt idx="559">
                  <c:v>-2204.0</c:v>
                </c:pt>
                <c:pt idx="560">
                  <c:v>-2168.0</c:v>
                </c:pt>
                <c:pt idx="561">
                  <c:v>-2169.0</c:v>
                </c:pt>
                <c:pt idx="562">
                  <c:v>-2197.0</c:v>
                </c:pt>
                <c:pt idx="563">
                  <c:v>-2231.0</c:v>
                </c:pt>
                <c:pt idx="564">
                  <c:v>-2228.0</c:v>
                </c:pt>
                <c:pt idx="565">
                  <c:v>-2183.0</c:v>
                </c:pt>
                <c:pt idx="566">
                  <c:v>-2169.0</c:v>
                </c:pt>
                <c:pt idx="567">
                  <c:v>-2131.0</c:v>
                </c:pt>
                <c:pt idx="568">
                  <c:v>-2130.0</c:v>
                </c:pt>
                <c:pt idx="569">
                  <c:v>-2106.0</c:v>
                </c:pt>
                <c:pt idx="570">
                  <c:v>-2098.0</c:v>
                </c:pt>
                <c:pt idx="571">
                  <c:v>-2142.0</c:v>
                </c:pt>
                <c:pt idx="572">
                  <c:v>-2134.0</c:v>
                </c:pt>
                <c:pt idx="573">
                  <c:v>-2152.0</c:v>
                </c:pt>
                <c:pt idx="574">
                  <c:v>-2175.0</c:v>
                </c:pt>
                <c:pt idx="575">
                  <c:v>-2168.0</c:v>
                </c:pt>
                <c:pt idx="576">
                  <c:v>-2211.0</c:v>
                </c:pt>
                <c:pt idx="577">
                  <c:v>-2204.0</c:v>
                </c:pt>
                <c:pt idx="578">
                  <c:v>-2277.0</c:v>
                </c:pt>
                <c:pt idx="579">
                  <c:v>-2353.0</c:v>
                </c:pt>
                <c:pt idx="580">
                  <c:v>-2363.0</c:v>
                </c:pt>
                <c:pt idx="581">
                  <c:v>-2460.0</c:v>
                </c:pt>
                <c:pt idx="582">
                  <c:v>-2481.0</c:v>
                </c:pt>
                <c:pt idx="583">
                  <c:v>-2536.0</c:v>
                </c:pt>
                <c:pt idx="584">
                  <c:v>-2525.0</c:v>
                </c:pt>
                <c:pt idx="585">
                  <c:v>-2524.0</c:v>
                </c:pt>
                <c:pt idx="586">
                  <c:v>-2542.0</c:v>
                </c:pt>
                <c:pt idx="587">
                  <c:v>-2557.0</c:v>
                </c:pt>
                <c:pt idx="588">
                  <c:v>-2552.0</c:v>
                </c:pt>
                <c:pt idx="589">
                  <c:v>-2569.0</c:v>
                </c:pt>
                <c:pt idx="590">
                  <c:v>-2596.0</c:v>
                </c:pt>
                <c:pt idx="591">
                  <c:v>-2614.0</c:v>
                </c:pt>
                <c:pt idx="592">
                  <c:v>-2567.0</c:v>
                </c:pt>
                <c:pt idx="593">
                  <c:v>-2598.0</c:v>
                </c:pt>
                <c:pt idx="594">
                  <c:v>-2607.0</c:v>
                </c:pt>
                <c:pt idx="595">
                  <c:v>-2591.0</c:v>
                </c:pt>
                <c:pt idx="596">
                  <c:v>-2639.0</c:v>
                </c:pt>
                <c:pt idx="597">
                  <c:v>-2622.0</c:v>
                </c:pt>
                <c:pt idx="598">
                  <c:v>-2719.0</c:v>
                </c:pt>
                <c:pt idx="599">
                  <c:v>-2745.0</c:v>
                </c:pt>
                <c:pt idx="600">
                  <c:v>-2759.0</c:v>
                </c:pt>
                <c:pt idx="601">
                  <c:v>-2766.0</c:v>
                </c:pt>
                <c:pt idx="602">
                  <c:v>-2840.0</c:v>
                </c:pt>
                <c:pt idx="603">
                  <c:v>-2847.0</c:v>
                </c:pt>
                <c:pt idx="604">
                  <c:v>-2879.0</c:v>
                </c:pt>
                <c:pt idx="605">
                  <c:v>-2887.0</c:v>
                </c:pt>
                <c:pt idx="606">
                  <c:v>-2850.0</c:v>
                </c:pt>
                <c:pt idx="607">
                  <c:v>-2818.0</c:v>
                </c:pt>
                <c:pt idx="608">
                  <c:v>-2832.0</c:v>
                </c:pt>
                <c:pt idx="609">
                  <c:v>-2855.0</c:v>
                </c:pt>
                <c:pt idx="610">
                  <c:v>-2864.0</c:v>
                </c:pt>
                <c:pt idx="611">
                  <c:v>-2839.0</c:v>
                </c:pt>
                <c:pt idx="612">
                  <c:v>-2826.0</c:v>
                </c:pt>
                <c:pt idx="613">
                  <c:v>-2778.0</c:v>
                </c:pt>
                <c:pt idx="614">
                  <c:v>-2768.0</c:v>
                </c:pt>
                <c:pt idx="615">
                  <c:v>-2811.0</c:v>
                </c:pt>
                <c:pt idx="616">
                  <c:v>-2820.0</c:v>
                </c:pt>
                <c:pt idx="617">
                  <c:v>-2810.0</c:v>
                </c:pt>
                <c:pt idx="618">
                  <c:v>-2870.0</c:v>
                </c:pt>
                <c:pt idx="619">
                  <c:v>-2922.0</c:v>
                </c:pt>
                <c:pt idx="620">
                  <c:v>-2908.0</c:v>
                </c:pt>
                <c:pt idx="621">
                  <c:v>-2883.0</c:v>
                </c:pt>
                <c:pt idx="622">
                  <c:v>-2834.0</c:v>
                </c:pt>
                <c:pt idx="623">
                  <c:v>-2851.0</c:v>
                </c:pt>
                <c:pt idx="624">
                  <c:v>-2859.0</c:v>
                </c:pt>
                <c:pt idx="625">
                  <c:v>-2920.0</c:v>
                </c:pt>
                <c:pt idx="626">
                  <c:v>-2970.0</c:v>
                </c:pt>
                <c:pt idx="627">
                  <c:v>-3002.0</c:v>
                </c:pt>
                <c:pt idx="628">
                  <c:v>-3035.0</c:v>
                </c:pt>
                <c:pt idx="629">
                  <c:v>-3042.0</c:v>
                </c:pt>
                <c:pt idx="630">
                  <c:v>-3065.0</c:v>
                </c:pt>
                <c:pt idx="631">
                  <c:v>-3099.0</c:v>
                </c:pt>
                <c:pt idx="632">
                  <c:v>-3152.0</c:v>
                </c:pt>
                <c:pt idx="633">
                  <c:v>-3168.0</c:v>
                </c:pt>
                <c:pt idx="634">
                  <c:v>-3223.0</c:v>
                </c:pt>
                <c:pt idx="635">
                  <c:v>-3325.0</c:v>
                </c:pt>
                <c:pt idx="636">
                  <c:v>-3390.0</c:v>
                </c:pt>
                <c:pt idx="637">
                  <c:v>-3442.0</c:v>
                </c:pt>
                <c:pt idx="638">
                  <c:v>-3497.0</c:v>
                </c:pt>
                <c:pt idx="639">
                  <c:v>-3533.0</c:v>
                </c:pt>
                <c:pt idx="640">
                  <c:v>-3489.0</c:v>
                </c:pt>
                <c:pt idx="641">
                  <c:v>-3539.0</c:v>
                </c:pt>
                <c:pt idx="642">
                  <c:v>-3563.0</c:v>
                </c:pt>
                <c:pt idx="643">
                  <c:v>-3568.0</c:v>
                </c:pt>
                <c:pt idx="644">
                  <c:v>-3623.0</c:v>
                </c:pt>
                <c:pt idx="645">
                  <c:v>-3671.0</c:v>
                </c:pt>
                <c:pt idx="646">
                  <c:v>-3746.0</c:v>
                </c:pt>
                <c:pt idx="647">
                  <c:v>-3831.0</c:v>
                </c:pt>
                <c:pt idx="648">
                  <c:v>-3867.0</c:v>
                </c:pt>
                <c:pt idx="649">
                  <c:v>-3908.0</c:v>
                </c:pt>
                <c:pt idx="650">
                  <c:v>-3928.0</c:v>
                </c:pt>
                <c:pt idx="651">
                  <c:v>-3924.0</c:v>
                </c:pt>
                <c:pt idx="652">
                  <c:v>-3970.0</c:v>
                </c:pt>
                <c:pt idx="653">
                  <c:v>-4010.0</c:v>
                </c:pt>
                <c:pt idx="654">
                  <c:v>-4028.0</c:v>
                </c:pt>
                <c:pt idx="655">
                  <c:v>-4089.0</c:v>
                </c:pt>
                <c:pt idx="656">
                  <c:v>-4127.0</c:v>
                </c:pt>
                <c:pt idx="657">
                  <c:v>-4148.0</c:v>
                </c:pt>
                <c:pt idx="658">
                  <c:v>-4157.0</c:v>
                </c:pt>
                <c:pt idx="659">
                  <c:v>-4238.0</c:v>
                </c:pt>
                <c:pt idx="660">
                  <c:v>-4272.0</c:v>
                </c:pt>
                <c:pt idx="661">
                  <c:v>-4296.0</c:v>
                </c:pt>
                <c:pt idx="662">
                  <c:v>-4279.0</c:v>
                </c:pt>
                <c:pt idx="663">
                  <c:v>-4277.0</c:v>
                </c:pt>
                <c:pt idx="664">
                  <c:v>-4270.0</c:v>
                </c:pt>
                <c:pt idx="665">
                  <c:v>-4263.0</c:v>
                </c:pt>
                <c:pt idx="666">
                  <c:v>-4197.0</c:v>
                </c:pt>
                <c:pt idx="667">
                  <c:v>-4214.0</c:v>
                </c:pt>
                <c:pt idx="668">
                  <c:v>-4289.0</c:v>
                </c:pt>
                <c:pt idx="669">
                  <c:v>-4314.0</c:v>
                </c:pt>
                <c:pt idx="670">
                  <c:v>-4322.0</c:v>
                </c:pt>
                <c:pt idx="671">
                  <c:v>-4334.0</c:v>
                </c:pt>
                <c:pt idx="672">
                  <c:v>-4327.0</c:v>
                </c:pt>
                <c:pt idx="673">
                  <c:v>-4364.0</c:v>
                </c:pt>
                <c:pt idx="674">
                  <c:v>-4352.0</c:v>
                </c:pt>
                <c:pt idx="675">
                  <c:v>-4401.0</c:v>
                </c:pt>
                <c:pt idx="676">
                  <c:v>-4400.0</c:v>
                </c:pt>
                <c:pt idx="677">
                  <c:v>-4399.0</c:v>
                </c:pt>
                <c:pt idx="678">
                  <c:v>-4394.0</c:v>
                </c:pt>
                <c:pt idx="679">
                  <c:v>-4386.0</c:v>
                </c:pt>
                <c:pt idx="680">
                  <c:v>-4425.0</c:v>
                </c:pt>
                <c:pt idx="681">
                  <c:v>-4406.0</c:v>
                </c:pt>
                <c:pt idx="682">
                  <c:v>-4381.0</c:v>
                </c:pt>
                <c:pt idx="683">
                  <c:v>-4352.0</c:v>
                </c:pt>
                <c:pt idx="684">
                  <c:v>-4344.0</c:v>
                </c:pt>
                <c:pt idx="685">
                  <c:v>-4341.0</c:v>
                </c:pt>
                <c:pt idx="686">
                  <c:v>-4345.0</c:v>
                </c:pt>
                <c:pt idx="687">
                  <c:v>-4315.0</c:v>
                </c:pt>
                <c:pt idx="688">
                  <c:v>-4336.0</c:v>
                </c:pt>
                <c:pt idx="689">
                  <c:v>-4344.0</c:v>
                </c:pt>
                <c:pt idx="690">
                  <c:v>-4303.0</c:v>
                </c:pt>
                <c:pt idx="691">
                  <c:v>-4262.0</c:v>
                </c:pt>
                <c:pt idx="692">
                  <c:v>-4267.0</c:v>
                </c:pt>
                <c:pt idx="693">
                  <c:v>-4259.0</c:v>
                </c:pt>
                <c:pt idx="694">
                  <c:v>-4256.0</c:v>
                </c:pt>
                <c:pt idx="695">
                  <c:v>-4223.0</c:v>
                </c:pt>
                <c:pt idx="696">
                  <c:v>-4173.0</c:v>
                </c:pt>
                <c:pt idx="697">
                  <c:v>-4148.0</c:v>
                </c:pt>
                <c:pt idx="698">
                  <c:v>-4102.0</c:v>
                </c:pt>
                <c:pt idx="699">
                  <c:v>-4144.0</c:v>
                </c:pt>
                <c:pt idx="700">
                  <c:v>-4155.0</c:v>
                </c:pt>
                <c:pt idx="701">
                  <c:v>-4128.0</c:v>
                </c:pt>
                <c:pt idx="702">
                  <c:v>-4141.0</c:v>
                </c:pt>
                <c:pt idx="703">
                  <c:v>-4157.0</c:v>
                </c:pt>
                <c:pt idx="704">
                  <c:v>-4133.0</c:v>
                </c:pt>
                <c:pt idx="705">
                  <c:v>-4120.0</c:v>
                </c:pt>
                <c:pt idx="706">
                  <c:v>-4166.0</c:v>
                </c:pt>
                <c:pt idx="707">
                  <c:v>-4123.0</c:v>
                </c:pt>
                <c:pt idx="708">
                  <c:v>-4108.0</c:v>
                </c:pt>
                <c:pt idx="709">
                  <c:v>-4117.0</c:v>
                </c:pt>
                <c:pt idx="710">
                  <c:v>-4112.0</c:v>
                </c:pt>
                <c:pt idx="711">
                  <c:v>-4102.0</c:v>
                </c:pt>
                <c:pt idx="712">
                  <c:v>-4119.0</c:v>
                </c:pt>
                <c:pt idx="713">
                  <c:v>-4150.0</c:v>
                </c:pt>
                <c:pt idx="714">
                  <c:v>-4119.0</c:v>
                </c:pt>
                <c:pt idx="715">
                  <c:v>-4138.0</c:v>
                </c:pt>
                <c:pt idx="716">
                  <c:v>-4099.0</c:v>
                </c:pt>
                <c:pt idx="717">
                  <c:v>-4088.0</c:v>
                </c:pt>
                <c:pt idx="718">
                  <c:v>-4106.0</c:v>
                </c:pt>
                <c:pt idx="719">
                  <c:v>-4191.0</c:v>
                </c:pt>
                <c:pt idx="720">
                  <c:v>-4215.0</c:v>
                </c:pt>
                <c:pt idx="721">
                  <c:v>-4199.0</c:v>
                </c:pt>
                <c:pt idx="722">
                  <c:v>-4147.0</c:v>
                </c:pt>
                <c:pt idx="723">
                  <c:v>-4135.0</c:v>
                </c:pt>
                <c:pt idx="724">
                  <c:v>-4077.0</c:v>
                </c:pt>
                <c:pt idx="725">
                  <c:v>-4001.0</c:v>
                </c:pt>
                <c:pt idx="726">
                  <c:v>-3996.0</c:v>
                </c:pt>
                <c:pt idx="727">
                  <c:v>-4001.0</c:v>
                </c:pt>
                <c:pt idx="728">
                  <c:v>-4014.0</c:v>
                </c:pt>
                <c:pt idx="729">
                  <c:v>-4047.0</c:v>
                </c:pt>
                <c:pt idx="730">
                  <c:v>-4060.0</c:v>
                </c:pt>
                <c:pt idx="731">
                  <c:v>-4044.0</c:v>
                </c:pt>
                <c:pt idx="732">
                  <c:v>-4039.0</c:v>
                </c:pt>
                <c:pt idx="733">
                  <c:v>-4055.0</c:v>
                </c:pt>
                <c:pt idx="734">
                  <c:v>-4070.0</c:v>
                </c:pt>
                <c:pt idx="735">
                  <c:v>-4045.0</c:v>
                </c:pt>
                <c:pt idx="736">
                  <c:v>-4077.0</c:v>
                </c:pt>
                <c:pt idx="737">
                  <c:v>-4102.0</c:v>
                </c:pt>
                <c:pt idx="738">
                  <c:v>-4074.0</c:v>
                </c:pt>
                <c:pt idx="739">
                  <c:v>-4056.0</c:v>
                </c:pt>
                <c:pt idx="740">
                  <c:v>-4097.0</c:v>
                </c:pt>
                <c:pt idx="741">
                  <c:v>-4118.0</c:v>
                </c:pt>
                <c:pt idx="742">
                  <c:v>-4083.0</c:v>
                </c:pt>
                <c:pt idx="743">
                  <c:v>-4014.0</c:v>
                </c:pt>
                <c:pt idx="744">
                  <c:v>-3995.0</c:v>
                </c:pt>
                <c:pt idx="745">
                  <c:v>-3969.0</c:v>
                </c:pt>
                <c:pt idx="746">
                  <c:v>-4000.0</c:v>
                </c:pt>
                <c:pt idx="747">
                  <c:v>-3972.0</c:v>
                </c:pt>
                <c:pt idx="748">
                  <c:v>-3969.0</c:v>
                </c:pt>
                <c:pt idx="749">
                  <c:v>-3995.0</c:v>
                </c:pt>
                <c:pt idx="750">
                  <c:v>-3946.0</c:v>
                </c:pt>
                <c:pt idx="751">
                  <c:v>-3912.0</c:v>
                </c:pt>
                <c:pt idx="752">
                  <c:v>-3894.0</c:v>
                </c:pt>
                <c:pt idx="753">
                  <c:v>-3912.0</c:v>
                </c:pt>
                <c:pt idx="754">
                  <c:v>-3952.0</c:v>
                </c:pt>
                <c:pt idx="755">
                  <c:v>-3975.0</c:v>
                </c:pt>
                <c:pt idx="756">
                  <c:v>-3960.0</c:v>
                </c:pt>
                <c:pt idx="757">
                  <c:v>-3941.0</c:v>
                </c:pt>
                <c:pt idx="758">
                  <c:v>-3958.0</c:v>
                </c:pt>
                <c:pt idx="759">
                  <c:v>-3977.0</c:v>
                </c:pt>
                <c:pt idx="760">
                  <c:v>-4009.0</c:v>
                </c:pt>
                <c:pt idx="761">
                  <c:v>-3992.0</c:v>
                </c:pt>
                <c:pt idx="762">
                  <c:v>-3958.0</c:v>
                </c:pt>
                <c:pt idx="763">
                  <c:v>-3960.0</c:v>
                </c:pt>
                <c:pt idx="764">
                  <c:v>-3943.0</c:v>
                </c:pt>
                <c:pt idx="765">
                  <c:v>-3938.0</c:v>
                </c:pt>
                <c:pt idx="766">
                  <c:v>-3950.0</c:v>
                </c:pt>
                <c:pt idx="767">
                  <c:v>-3894.0</c:v>
                </c:pt>
                <c:pt idx="768">
                  <c:v>-3843.0</c:v>
                </c:pt>
                <c:pt idx="769">
                  <c:v>-3800.0</c:v>
                </c:pt>
                <c:pt idx="770">
                  <c:v>-3707.0</c:v>
                </c:pt>
                <c:pt idx="771">
                  <c:v>-3684.0</c:v>
                </c:pt>
                <c:pt idx="772">
                  <c:v>-3687.0</c:v>
                </c:pt>
                <c:pt idx="773">
                  <c:v>-3679.0</c:v>
                </c:pt>
                <c:pt idx="774">
                  <c:v>-3676.0</c:v>
                </c:pt>
                <c:pt idx="775">
                  <c:v>-3592.0</c:v>
                </c:pt>
                <c:pt idx="776">
                  <c:v>-3543.0</c:v>
                </c:pt>
                <c:pt idx="777">
                  <c:v>-3552.0</c:v>
                </c:pt>
                <c:pt idx="778">
                  <c:v>-3573.0</c:v>
                </c:pt>
                <c:pt idx="779">
                  <c:v>-3605.0</c:v>
                </c:pt>
                <c:pt idx="780">
                  <c:v>-3621.0</c:v>
                </c:pt>
                <c:pt idx="781">
                  <c:v>-3640.0</c:v>
                </c:pt>
                <c:pt idx="782">
                  <c:v>-3632.0</c:v>
                </c:pt>
                <c:pt idx="783">
                  <c:v>-3618.0</c:v>
                </c:pt>
                <c:pt idx="784">
                  <c:v>-3633.0</c:v>
                </c:pt>
                <c:pt idx="785">
                  <c:v>-3731.0</c:v>
                </c:pt>
                <c:pt idx="786">
                  <c:v>-3783.0</c:v>
                </c:pt>
                <c:pt idx="787">
                  <c:v>-3838.0</c:v>
                </c:pt>
                <c:pt idx="788">
                  <c:v>-3913.0</c:v>
                </c:pt>
                <c:pt idx="789">
                  <c:v>-3929.0</c:v>
                </c:pt>
                <c:pt idx="790">
                  <c:v>-3883.0</c:v>
                </c:pt>
                <c:pt idx="791">
                  <c:v>-3905.0</c:v>
                </c:pt>
                <c:pt idx="792">
                  <c:v>-3883.0</c:v>
                </c:pt>
                <c:pt idx="793">
                  <c:v>-3886.0</c:v>
                </c:pt>
                <c:pt idx="794">
                  <c:v>-3872.0</c:v>
                </c:pt>
                <c:pt idx="795">
                  <c:v>-3862.0</c:v>
                </c:pt>
                <c:pt idx="796">
                  <c:v>-3850.0</c:v>
                </c:pt>
                <c:pt idx="797">
                  <c:v>-3881.0</c:v>
                </c:pt>
                <c:pt idx="798">
                  <c:v>-3926.0</c:v>
                </c:pt>
                <c:pt idx="799">
                  <c:v>-3934.0</c:v>
                </c:pt>
                <c:pt idx="800">
                  <c:v>-3999.0</c:v>
                </c:pt>
                <c:pt idx="801">
                  <c:v>-4032.0</c:v>
                </c:pt>
                <c:pt idx="802">
                  <c:v>-4076.0</c:v>
                </c:pt>
                <c:pt idx="803">
                  <c:v>-3984.0</c:v>
                </c:pt>
                <c:pt idx="804">
                  <c:v>-4047.0</c:v>
                </c:pt>
                <c:pt idx="805">
                  <c:v>-4061.0</c:v>
                </c:pt>
                <c:pt idx="806">
                  <c:v>-4049.0</c:v>
                </c:pt>
                <c:pt idx="807">
                  <c:v>-4007.0</c:v>
                </c:pt>
                <c:pt idx="808">
                  <c:v>-3980.0</c:v>
                </c:pt>
                <c:pt idx="809">
                  <c:v>-3977.0</c:v>
                </c:pt>
                <c:pt idx="810">
                  <c:v>-3972.0</c:v>
                </c:pt>
                <c:pt idx="811">
                  <c:v>-3981.0</c:v>
                </c:pt>
                <c:pt idx="812">
                  <c:v>-3994.0</c:v>
                </c:pt>
                <c:pt idx="813">
                  <c:v>-4034.0</c:v>
                </c:pt>
                <c:pt idx="814">
                  <c:v>-4053.0</c:v>
                </c:pt>
                <c:pt idx="815">
                  <c:v>-4071.0</c:v>
                </c:pt>
                <c:pt idx="816">
                  <c:v>-4113.0</c:v>
                </c:pt>
                <c:pt idx="817">
                  <c:v>-4127.0</c:v>
                </c:pt>
                <c:pt idx="818">
                  <c:v>-4074.0</c:v>
                </c:pt>
                <c:pt idx="819">
                  <c:v>-3993.0</c:v>
                </c:pt>
                <c:pt idx="820">
                  <c:v>-3941.0</c:v>
                </c:pt>
                <c:pt idx="821">
                  <c:v>-3891.0</c:v>
                </c:pt>
                <c:pt idx="822">
                  <c:v>-3925.0</c:v>
                </c:pt>
                <c:pt idx="823">
                  <c:v>-3986.0</c:v>
                </c:pt>
                <c:pt idx="824">
                  <c:v>-4006.0</c:v>
                </c:pt>
                <c:pt idx="825">
                  <c:v>-4000.0</c:v>
                </c:pt>
                <c:pt idx="826">
                  <c:v>-4021.0</c:v>
                </c:pt>
                <c:pt idx="827">
                  <c:v>-4050.0</c:v>
                </c:pt>
                <c:pt idx="828">
                  <c:v>-4077.0</c:v>
                </c:pt>
                <c:pt idx="829">
                  <c:v>-4125.0</c:v>
                </c:pt>
                <c:pt idx="830">
                  <c:v>-4146.0</c:v>
                </c:pt>
                <c:pt idx="831">
                  <c:v>-4108.0</c:v>
                </c:pt>
                <c:pt idx="832">
                  <c:v>-4119.0</c:v>
                </c:pt>
                <c:pt idx="833">
                  <c:v>-4185.0</c:v>
                </c:pt>
                <c:pt idx="834">
                  <c:v>-4163.0</c:v>
                </c:pt>
                <c:pt idx="835">
                  <c:v>-4134.0</c:v>
                </c:pt>
                <c:pt idx="836">
                  <c:v>-4112.0</c:v>
                </c:pt>
                <c:pt idx="837">
                  <c:v>-4088.0</c:v>
                </c:pt>
                <c:pt idx="838">
                  <c:v>-4068.0</c:v>
                </c:pt>
                <c:pt idx="839">
                  <c:v>-4016.0</c:v>
                </c:pt>
                <c:pt idx="840">
                  <c:v>-4011.0</c:v>
                </c:pt>
                <c:pt idx="841">
                  <c:v>-3983.0</c:v>
                </c:pt>
                <c:pt idx="842">
                  <c:v>-3974.0</c:v>
                </c:pt>
                <c:pt idx="843">
                  <c:v>-3990.0</c:v>
                </c:pt>
                <c:pt idx="844">
                  <c:v>-3981.0</c:v>
                </c:pt>
                <c:pt idx="845">
                  <c:v>-3964.0</c:v>
                </c:pt>
                <c:pt idx="846">
                  <c:v>-4006.0</c:v>
                </c:pt>
                <c:pt idx="847">
                  <c:v>-4070.0</c:v>
                </c:pt>
                <c:pt idx="848">
                  <c:v>-4074.0</c:v>
                </c:pt>
                <c:pt idx="849">
                  <c:v>-4115.0</c:v>
                </c:pt>
                <c:pt idx="850">
                  <c:v>-4178.0</c:v>
                </c:pt>
                <c:pt idx="851">
                  <c:v>-4169.0</c:v>
                </c:pt>
                <c:pt idx="852">
                  <c:v>-4149.0</c:v>
                </c:pt>
                <c:pt idx="853">
                  <c:v>-4112.0</c:v>
                </c:pt>
                <c:pt idx="854">
                  <c:v>-4084.0</c:v>
                </c:pt>
                <c:pt idx="855">
                  <c:v>-4114.0</c:v>
                </c:pt>
                <c:pt idx="856">
                  <c:v>-4169.0</c:v>
                </c:pt>
                <c:pt idx="857">
                  <c:v>-4161.0</c:v>
                </c:pt>
                <c:pt idx="858">
                  <c:v>-4219.0</c:v>
                </c:pt>
                <c:pt idx="859">
                  <c:v>-4227.0</c:v>
                </c:pt>
                <c:pt idx="860">
                  <c:v>-4245.0</c:v>
                </c:pt>
                <c:pt idx="861">
                  <c:v>-4290.0</c:v>
                </c:pt>
                <c:pt idx="862">
                  <c:v>-4298.0</c:v>
                </c:pt>
                <c:pt idx="863">
                  <c:v>-4336.0</c:v>
                </c:pt>
                <c:pt idx="864">
                  <c:v>-4379.0</c:v>
                </c:pt>
                <c:pt idx="865">
                  <c:v>-4403.0</c:v>
                </c:pt>
                <c:pt idx="866">
                  <c:v>-4364.0</c:v>
                </c:pt>
                <c:pt idx="867">
                  <c:v>-4404.0</c:v>
                </c:pt>
                <c:pt idx="868">
                  <c:v>-4430.0</c:v>
                </c:pt>
                <c:pt idx="869">
                  <c:v>-4475.0</c:v>
                </c:pt>
                <c:pt idx="870">
                  <c:v>-4519.0</c:v>
                </c:pt>
                <c:pt idx="871">
                  <c:v>-4558.0</c:v>
                </c:pt>
                <c:pt idx="872">
                  <c:v>-4591.0</c:v>
                </c:pt>
                <c:pt idx="873">
                  <c:v>-4629.0</c:v>
                </c:pt>
                <c:pt idx="874">
                  <c:v>-4668.0</c:v>
                </c:pt>
                <c:pt idx="875">
                  <c:v>-4728.0</c:v>
                </c:pt>
                <c:pt idx="876">
                  <c:v>-4772.0</c:v>
                </c:pt>
                <c:pt idx="877">
                  <c:v>-4794.0</c:v>
                </c:pt>
                <c:pt idx="878">
                  <c:v>-4804.0</c:v>
                </c:pt>
                <c:pt idx="879">
                  <c:v>-4833.0</c:v>
                </c:pt>
                <c:pt idx="880">
                  <c:v>-4879.0</c:v>
                </c:pt>
                <c:pt idx="881">
                  <c:v>-4916.0</c:v>
                </c:pt>
                <c:pt idx="882">
                  <c:v>-4897.0</c:v>
                </c:pt>
                <c:pt idx="883">
                  <c:v>-4985.0</c:v>
                </c:pt>
                <c:pt idx="884">
                  <c:v>-5018.0</c:v>
                </c:pt>
                <c:pt idx="885">
                  <c:v>-4986.0</c:v>
                </c:pt>
                <c:pt idx="886">
                  <c:v>-4933.0</c:v>
                </c:pt>
                <c:pt idx="887">
                  <c:v>-4912.0</c:v>
                </c:pt>
                <c:pt idx="888">
                  <c:v>-4868.0</c:v>
                </c:pt>
                <c:pt idx="889">
                  <c:v>-4834.0</c:v>
                </c:pt>
                <c:pt idx="890">
                  <c:v>-4880.0</c:v>
                </c:pt>
                <c:pt idx="891">
                  <c:v>-4876.0</c:v>
                </c:pt>
                <c:pt idx="892">
                  <c:v>-4867.0</c:v>
                </c:pt>
                <c:pt idx="893">
                  <c:v>-4893.0</c:v>
                </c:pt>
                <c:pt idx="894">
                  <c:v>-4882.0</c:v>
                </c:pt>
                <c:pt idx="895">
                  <c:v>-4905.0</c:v>
                </c:pt>
                <c:pt idx="896">
                  <c:v>-4932.0</c:v>
                </c:pt>
                <c:pt idx="897">
                  <c:v>-4923.0</c:v>
                </c:pt>
                <c:pt idx="898">
                  <c:v>-5013.0</c:v>
                </c:pt>
                <c:pt idx="899">
                  <c:v>-5030.0</c:v>
                </c:pt>
                <c:pt idx="900">
                  <c:v>-5088.0</c:v>
                </c:pt>
                <c:pt idx="901">
                  <c:v>-5153.0</c:v>
                </c:pt>
                <c:pt idx="902">
                  <c:v>-5195.0</c:v>
                </c:pt>
                <c:pt idx="903">
                  <c:v>-5213.0</c:v>
                </c:pt>
                <c:pt idx="904">
                  <c:v>-5218.0</c:v>
                </c:pt>
                <c:pt idx="905">
                  <c:v>-5246.0</c:v>
                </c:pt>
                <c:pt idx="906">
                  <c:v>-5269.0</c:v>
                </c:pt>
                <c:pt idx="907">
                  <c:v>-5247.0</c:v>
                </c:pt>
                <c:pt idx="908">
                  <c:v>-5238.0</c:v>
                </c:pt>
                <c:pt idx="909">
                  <c:v>-5235.0</c:v>
                </c:pt>
                <c:pt idx="910">
                  <c:v>-5272.0</c:v>
                </c:pt>
                <c:pt idx="911">
                  <c:v>-5307.0</c:v>
                </c:pt>
                <c:pt idx="912">
                  <c:v>-5340.0</c:v>
                </c:pt>
                <c:pt idx="913">
                  <c:v>-5342.0</c:v>
                </c:pt>
                <c:pt idx="914">
                  <c:v>-5360.0</c:v>
                </c:pt>
                <c:pt idx="915">
                  <c:v>-5348.0</c:v>
                </c:pt>
                <c:pt idx="916">
                  <c:v>-5339.0</c:v>
                </c:pt>
                <c:pt idx="917">
                  <c:v>-5351.0</c:v>
                </c:pt>
                <c:pt idx="918">
                  <c:v>-5406.0</c:v>
                </c:pt>
                <c:pt idx="919">
                  <c:v>-5456.0</c:v>
                </c:pt>
                <c:pt idx="920">
                  <c:v>-5476.0</c:v>
                </c:pt>
                <c:pt idx="921">
                  <c:v>-5548.0</c:v>
                </c:pt>
                <c:pt idx="922">
                  <c:v>-5588.0</c:v>
                </c:pt>
                <c:pt idx="923">
                  <c:v>-5601.0</c:v>
                </c:pt>
                <c:pt idx="924">
                  <c:v>-5548.0</c:v>
                </c:pt>
                <c:pt idx="925">
                  <c:v>-5609.0</c:v>
                </c:pt>
                <c:pt idx="926">
                  <c:v>-5618.0</c:v>
                </c:pt>
                <c:pt idx="927">
                  <c:v>-5642.0</c:v>
                </c:pt>
                <c:pt idx="928">
                  <c:v>-5625.0</c:v>
                </c:pt>
                <c:pt idx="929">
                  <c:v>-5666.0</c:v>
                </c:pt>
                <c:pt idx="930">
                  <c:v>-5691.0</c:v>
                </c:pt>
                <c:pt idx="931">
                  <c:v>-5739.0</c:v>
                </c:pt>
                <c:pt idx="932">
                  <c:v>-5757.0</c:v>
                </c:pt>
                <c:pt idx="933">
                  <c:v>-5797.0</c:v>
                </c:pt>
                <c:pt idx="934">
                  <c:v>-5818.0</c:v>
                </c:pt>
                <c:pt idx="935">
                  <c:v>-5759.0</c:v>
                </c:pt>
                <c:pt idx="936">
                  <c:v>-5743.0</c:v>
                </c:pt>
                <c:pt idx="937">
                  <c:v>-5742.0</c:v>
                </c:pt>
                <c:pt idx="938">
                  <c:v>-5784.0</c:v>
                </c:pt>
                <c:pt idx="939">
                  <c:v>-5799.0</c:v>
                </c:pt>
                <c:pt idx="940">
                  <c:v>-5771.0</c:v>
                </c:pt>
                <c:pt idx="941">
                  <c:v>-5758.0</c:v>
                </c:pt>
                <c:pt idx="942">
                  <c:v>-5756.0</c:v>
                </c:pt>
                <c:pt idx="943">
                  <c:v>-5734.0</c:v>
                </c:pt>
                <c:pt idx="944">
                  <c:v>-5714.0</c:v>
                </c:pt>
                <c:pt idx="945">
                  <c:v>-5678.0</c:v>
                </c:pt>
                <c:pt idx="946">
                  <c:v>-5651.0</c:v>
                </c:pt>
                <c:pt idx="947">
                  <c:v>-5680.0</c:v>
                </c:pt>
                <c:pt idx="948">
                  <c:v>-5719.0</c:v>
                </c:pt>
                <c:pt idx="949">
                  <c:v>-5720.0</c:v>
                </c:pt>
                <c:pt idx="950">
                  <c:v>-5743.0</c:v>
                </c:pt>
                <c:pt idx="951">
                  <c:v>-5730.0</c:v>
                </c:pt>
                <c:pt idx="952">
                  <c:v>-5778.0</c:v>
                </c:pt>
                <c:pt idx="953">
                  <c:v>-5810.0</c:v>
                </c:pt>
                <c:pt idx="954">
                  <c:v>-5827.0</c:v>
                </c:pt>
                <c:pt idx="955">
                  <c:v>-5824.0</c:v>
                </c:pt>
                <c:pt idx="956">
                  <c:v>-5779.0</c:v>
                </c:pt>
                <c:pt idx="957">
                  <c:v>-5778.0</c:v>
                </c:pt>
                <c:pt idx="958">
                  <c:v>-5756.0</c:v>
                </c:pt>
                <c:pt idx="959">
                  <c:v>-5767.0</c:v>
                </c:pt>
                <c:pt idx="960">
                  <c:v>-5746.0</c:v>
                </c:pt>
                <c:pt idx="961">
                  <c:v>-5730.0</c:v>
                </c:pt>
                <c:pt idx="962">
                  <c:v>-5701.0</c:v>
                </c:pt>
                <c:pt idx="963">
                  <c:v>-5712.0</c:v>
                </c:pt>
                <c:pt idx="964">
                  <c:v>-5698.0</c:v>
                </c:pt>
                <c:pt idx="965">
                  <c:v>-5689.0</c:v>
                </c:pt>
                <c:pt idx="966">
                  <c:v>-5682.0</c:v>
                </c:pt>
                <c:pt idx="967">
                  <c:v>-5685.0</c:v>
                </c:pt>
                <c:pt idx="968">
                  <c:v>-5784.0</c:v>
                </c:pt>
                <c:pt idx="969">
                  <c:v>-5791.0</c:v>
                </c:pt>
                <c:pt idx="970">
                  <c:v>-5760.0</c:v>
                </c:pt>
                <c:pt idx="971">
                  <c:v>-5742.0</c:v>
                </c:pt>
                <c:pt idx="972">
                  <c:v>-5713.0</c:v>
                </c:pt>
                <c:pt idx="973">
                  <c:v>-5804.0</c:v>
                </c:pt>
                <c:pt idx="974">
                  <c:v>-5821.0</c:v>
                </c:pt>
                <c:pt idx="975">
                  <c:v>-5821.0</c:v>
                </c:pt>
                <c:pt idx="976">
                  <c:v>-5814.0</c:v>
                </c:pt>
                <c:pt idx="977">
                  <c:v>-5808.0</c:v>
                </c:pt>
                <c:pt idx="978">
                  <c:v>-5773.0</c:v>
                </c:pt>
                <c:pt idx="979">
                  <c:v>-5771.0</c:v>
                </c:pt>
                <c:pt idx="980">
                  <c:v>-5769.0</c:v>
                </c:pt>
                <c:pt idx="981">
                  <c:v>-5752.0</c:v>
                </c:pt>
                <c:pt idx="982">
                  <c:v>-5754.0</c:v>
                </c:pt>
                <c:pt idx="983">
                  <c:v>-5733.0</c:v>
                </c:pt>
                <c:pt idx="984">
                  <c:v>-5691.0</c:v>
                </c:pt>
                <c:pt idx="985">
                  <c:v>-5677.0</c:v>
                </c:pt>
                <c:pt idx="986">
                  <c:v>-5669.0</c:v>
                </c:pt>
                <c:pt idx="987">
                  <c:v>-5615.0</c:v>
                </c:pt>
                <c:pt idx="988">
                  <c:v>-5574.0</c:v>
                </c:pt>
                <c:pt idx="989">
                  <c:v>-5527.0</c:v>
                </c:pt>
                <c:pt idx="990">
                  <c:v>-5505.0</c:v>
                </c:pt>
                <c:pt idx="991">
                  <c:v>-5478.0</c:v>
                </c:pt>
                <c:pt idx="992">
                  <c:v>-5523.0</c:v>
                </c:pt>
                <c:pt idx="993">
                  <c:v>-5586.0</c:v>
                </c:pt>
                <c:pt idx="994">
                  <c:v>-5632.0</c:v>
                </c:pt>
                <c:pt idx="995">
                  <c:v>-5686.0</c:v>
                </c:pt>
                <c:pt idx="996">
                  <c:v>-5625.0</c:v>
                </c:pt>
                <c:pt idx="997">
                  <c:v>-5629.0</c:v>
                </c:pt>
                <c:pt idx="998">
                  <c:v>-5672.0</c:v>
                </c:pt>
                <c:pt idx="999">
                  <c:v>-5720.0</c:v>
                </c:pt>
                <c:pt idx="1000">
                  <c:v>-5794.0</c:v>
                </c:pt>
                <c:pt idx="1001">
                  <c:v>-5851.0</c:v>
                </c:pt>
                <c:pt idx="1002">
                  <c:v>-5888.0</c:v>
                </c:pt>
                <c:pt idx="1003">
                  <c:v>-5916.0</c:v>
                </c:pt>
                <c:pt idx="1004">
                  <c:v>-5935.0</c:v>
                </c:pt>
                <c:pt idx="1005">
                  <c:v>-5816.0</c:v>
                </c:pt>
                <c:pt idx="1006">
                  <c:v>-5797.0</c:v>
                </c:pt>
                <c:pt idx="1007">
                  <c:v>-5855.0</c:v>
                </c:pt>
                <c:pt idx="1008">
                  <c:v>-5871.0</c:v>
                </c:pt>
                <c:pt idx="1009">
                  <c:v>-5906.0</c:v>
                </c:pt>
                <c:pt idx="1010">
                  <c:v>-5845.0</c:v>
                </c:pt>
                <c:pt idx="1011">
                  <c:v>-5873.0</c:v>
                </c:pt>
                <c:pt idx="1012">
                  <c:v>-5883.0</c:v>
                </c:pt>
                <c:pt idx="1013">
                  <c:v>-5929.0</c:v>
                </c:pt>
                <c:pt idx="1014">
                  <c:v>-6001.0</c:v>
                </c:pt>
                <c:pt idx="1015">
                  <c:v>-6028.0</c:v>
                </c:pt>
                <c:pt idx="1016">
                  <c:v>-6061.0</c:v>
                </c:pt>
                <c:pt idx="1017">
                  <c:v>-6090.0</c:v>
                </c:pt>
                <c:pt idx="1018">
                  <c:v>-6069.0</c:v>
                </c:pt>
                <c:pt idx="1019">
                  <c:v>-5993.0</c:v>
                </c:pt>
                <c:pt idx="1020">
                  <c:v>-5980.0</c:v>
                </c:pt>
                <c:pt idx="1021">
                  <c:v>-5942.0</c:v>
                </c:pt>
                <c:pt idx="1022">
                  <c:v>-5983.0</c:v>
                </c:pt>
                <c:pt idx="1023">
                  <c:v>-5947.0</c:v>
                </c:pt>
                <c:pt idx="1024">
                  <c:v>-5884.0</c:v>
                </c:pt>
                <c:pt idx="1025">
                  <c:v>-5860.0</c:v>
                </c:pt>
                <c:pt idx="1026">
                  <c:v>-5859.0</c:v>
                </c:pt>
                <c:pt idx="1027">
                  <c:v>-5751.0</c:v>
                </c:pt>
                <c:pt idx="1028">
                  <c:v>-5754.0</c:v>
                </c:pt>
                <c:pt idx="1029">
                  <c:v>-5745.0</c:v>
                </c:pt>
                <c:pt idx="1030">
                  <c:v>-5775.0</c:v>
                </c:pt>
                <c:pt idx="1031">
                  <c:v>-5842.0</c:v>
                </c:pt>
                <c:pt idx="1032">
                  <c:v>-5877.0</c:v>
                </c:pt>
                <c:pt idx="1033">
                  <c:v>-5913.0</c:v>
                </c:pt>
                <c:pt idx="1034">
                  <c:v>-5921.0</c:v>
                </c:pt>
                <c:pt idx="1035">
                  <c:v>-5967.0</c:v>
                </c:pt>
                <c:pt idx="1036">
                  <c:v>-5962.0</c:v>
                </c:pt>
                <c:pt idx="1037">
                  <c:v>-5987.0</c:v>
                </c:pt>
                <c:pt idx="1038">
                  <c:v>-6070.0</c:v>
                </c:pt>
                <c:pt idx="1039">
                  <c:v>-6134.0</c:v>
                </c:pt>
                <c:pt idx="1040">
                  <c:v>-6181.0</c:v>
                </c:pt>
                <c:pt idx="1041">
                  <c:v>-6236.0</c:v>
                </c:pt>
                <c:pt idx="1042">
                  <c:v>-6280.0</c:v>
                </c:pt>
                <c:pt idx="1043">
                  <c:v>-6312.0</c:v>
                </c:pt>
                <c:pt idx="1044">
                  <c:v>-6370.0</c:v>
                </c:pt>
                <c:pt idx="1045">
                  <c:v>-6454.0</c:v>
                </c:pt>
                <c:pt idx="1046">
                  <c:v>-6486.0</c:v>
                </c:pt>
                <c:pt idx="1047">
                  <c:v>-6473.0</c:v>
                </c:pt>
                <c:pt idx="1048">
                  <c:v>-6479.0</c:v>
                </c:pt>
                <c:pt idx="1049">
                  <c:v>-6470.0</c:v>
                </c:pt>
                <c:pt idx="1050">
                  <c:v>-6437.0</c:v>
                </c:pt>
                <c:pt idx="1051">
                  <c:v>-6447.0</c:v>
                </c:pt>
                <c:pt idx="1052">
                  <c:v>-6439.0</c:v>
                </c:pt>
                <c:pt idx="1053">
                  <c:v>-6455.0</c:v>
                </c:pt>
                <c:pt idx="1054">
                  <c:v>-6453.0</c:v>
                </c:pt>
                <c:pt idx="1055">
                  <c:v>-6322.0</c:v>
                </c:pt>
                <c:pt idx="1056">
                  <c:v>-6330.0</c:v>
                </c:pt>
                <c:pt idx="1057">
                  <c:v>-6313.0</c:v>
                </c:pt>
                <c:pt idx="1058">
                  <c:v>-6285.0</c:v>
                </c:pt>
                <c:pt idx="1059">
                  <c:v>-6286.0</c:v>
                </c:pt>
                <c:pt idx="1060">
                  <c:v>-6345.0</c:v>
                </c:pt>
                <c:pt idx="1061">
                  <c:v>-6380.0</c:v>
                </c:pt>
                <c:pt idx="1062">
                  <c:v>-6430.0</c:v>
                </c:pt>
                <c:pt idx="1063">
                  <c:v>-6446.0</c:v>
                </c:pt>
                <c:pt idx="1064">
                  <c:v>-6455.0</c:v>
                </c:pt>
                <c:pt idx="1065">
                  <c:v>-6432.0</c:v>
                </c:pt>
                <c:pt idx="1066">
                  <c:v>-6566.0</c:v>
                </c:pt>
                <c:pt idx="1067">
                  <c:v>-6677.0</c:v>
                </c:pt>
                <c:pt idx="1068">
                  <c:v>-6658.0</c:v>
                </c:pt>
                <c:pt idx="1069">
                  <c:v>-6654.0</c:v>
                </c:pt>
                <c:pt idx="1070">
                  <c:v>-6709.0</c:v>
                </c:pt>
                <c:pt idx="1071">
                  <c:v>-6750.0</c:v>
                </c:pt>
                <c:pt idx="1072">
                  <c:v>-6793.0</c:v>
                </c:pt>
                <c:pt idx="1073">
                  <c:v>-6821.0</c:v>
                </c:pt>
                <c:pt idx="1074">
                  <c:v>-6835.0</c:v>
                </c:pt>
                <c:pt idx="1075">
                  <c:v>-6847.0</c:v>
                </c:pt>
                <c:pt idx="1076">
                  <c:v>-6818.0</c:v>
                </c:pt>
                <c:pt idx="1077">
                  <c:v>-6829.0</c:v>
                </c:pt>
                <c:pt idx="1078">
                  <c:v>-6910.0</c:v>
                </c:pt>
                <c:pt idx="1079">
                  <c:v>-6951.0</c:v>
                </c:pt>
                <c:pt idx="1080">
                  <c:v>-6961.0</c:v>
                </c:pt>
                <c:pt idx="1081">
                  <c:v>-6978.0</c:v>
                </c:pt>
                <c:pt idx="1082">
                  <c:v>-6996.0</c:v>
                </c:pt>
                <c:pt idx="1083">
                  <c:v>-7023.0</c:v>
                </c:pt>
                <c:pt idx="1084">
                  <c:v>-7061.0</c:v>
                </c:pt>
                <c:pt idx="1085">
                  <c:v>-7077.0</c:v>
                </c:pt>
                <c:pt idx="1086">
                  <c:v>-7105.0</c:v>
                </c:pt>
                <c:pt idx="1087">
                  <c:v>-7111.0</c:v>
                </c:pt>
                <c:pt idx="1088">
                  <c:v>-7110.0</c:v>
                </c:pt>
                <c:pt idx="1089">
                  <c:v>-7179.0</c:v>
                </c:pt>
                <c:pt idx="1090">
                  <c:v>-7205.0</c:v>
                </c:pt>
                <c:pt idx="1091">
                  <c:v>-7270.0</c:v>
                </c:pt>
                <c:pt idx="1092">
                  <c:v>-7328.0</c:v>
                </c:pt>
                <c:pt idx="1093">
                  <c:v>-7299.0</c:v>
                </c:pt>
                <c:pt idx="1094">
                  <c:v>-7286.0</c:v>
                </c:pt>
                <c:pt idx="1095">
                  <c:v>-7261.0</c:v>
                </c:pt>
                <c:pt idx="1096">
                  <c:v>-7228.0</c:v>
                </c:pt>
                <c:pt idx="1097">
                  <c:v>-7317.0</c:v>
                </c:pt>
                <c:pt idx="1098">
                  <c:v>-7361.0</c:v>
                </c:pt>
                <c:pt idx="1099">
                  <c:v>-7404.0</c:v>
                </c:pt>
                <c:pt idx="1100">
                  <c:v>-7398.0</c:v>
                </c:pt>
                <c:pt idx="1101">
                  <c:v>-7407.0</c:v>
                </c:pt>
                <c:pt idx="1102">
                  <c:v>-7454.0</c:v>
                </c:pt>
                <c:pt idx="1103">
                  <c:v>-7465.0</c:v>
                </c:pt>
                <c:pt idx="1104">
                  <c:v>-7535.0</c:v>
                </c:pt>
                <c:pt idx="1105">
                  <c:v>-7537.0</c:v>
                </c:pt>
                <c:pt idx="1106">
                  <c:v>-7563.0</c:v>
                </c:pt>
                <c:pt idx="1107">
                  <c:v>-7579.0</c:v>
                </c:pt>
                <c:pt idx="1108">
                  <c:v>-7549.0</c:v>
                </c:pt>
                <c:pt idx="1109">
                  <c:v>-7535.0</c:v>
                </c:pt>
                <c:pt idx="1110">
                  <c:v>-7527.0</c:v>
                </c:pt>
                <c:pt idx="1111">
                  <c:v>-7533.0</c:v>
                </c:pt>
                <c:pt idx="1112">
                  <c:v>-7571.0</c:v>
                </c:pt>
                <c:pt idx="1113">
                  <c:v>-7570.0</c:v>
                </c:pt>
                <c:pt idx="1114">
                  <c:v>-7565.0</c:v>
                </c:pt>
                <c:pt idx="1115">
                  <c:v>-7568.0</c:v>
                </c:pt>
                <c:pt idx="1116">
                  <c:v>-7566.0</c:v>
                </c:pt>
                <c:pt idx="1117">
                  <c:v>-7569.0</c:v>
                </c:pt>
                <c:pt idx="1118">
                  <c:v>-7511.0</c:v>
                </c:pt>
                <c:pt idx="1119">
                  <c:v>-7496.0</c:v>
                </c:pt>
                <c:pt idx="1120">
                  <c:v>-7560.0</c:v>
                </c:pt>
                <c:pt idx="1121">
                  <c:v>-7590.0</c:v>
                </c:pt>
                <c:pt idx="1122">
                  <c:v>-7607.0</c:v>
                </c:pt>
                <c:pt idx="1123">
                  <c:v>-7651.0</c:v>
                </c:pt>
                <c:pt idx="1124">
                  <c:v>-7618.0</c:v>
                </c:pt>
                <c:pt idx="1125">
                  <c:v>-7583.0</c:v>
                </c:pt>
                <c:pt idx="1126">
                  <c:v>-7616.0</c:v>
                </c:pt>
                <c:pt idx="1127">
                  <c:v>-7635.0</c:v>
                </c:pt>
                <c:pt idx="1128">
                  <c:v>-7627.0</c:v>
                </c:pt>
                <c:pt idx="1129">
                  <c:v>-7564.0</c:v>
                </c:pt>
                <c:pt idx="1130">
                  <c:v>-7533.0</c:v>
                </c:pt>
                <c:pt idx="1131">
                  <c:v>-7527.0</c:v>
                </c:pt>
                <c:pt idx="1132">
                  <c:v>-7531.0</c:v>
                </c:pt>
                <c:pt idx="1133">
                  <c:v>-7559.0</c:v>
                </c:pt>
                <c:pt idx="1134">
                  <c:v>-7540.0</c:v>
                </c:pt>
                <c:pt idx="1135">
                  <c:v>-7520.0</c:v>
                </c:pt>
                <c:pt idx="1136">
                  <c:v>-7496.0</c:v>
                </c:pt>
                <c:pt idx="1137">
                  <c:v>-7504.0</c:v>
                </c:pt>
                <c:pt idx="1138">
                  <c:v>-7532.0</c:v>
                </c:pt>
                <c:pt idx="1139">
                  <c:v>-7573.0</c:v>
                </c:pt>
                <c:pt idx="1140">
                  <c:v>-7599.0</c:v>
                </c:pt>
                <c:pt idx="1141">
                  <c:v>-7626.0</c:v>
                </c:pt>
                <c:pt idx="1142">
                  <c:v>-7725.0</c:v>
                </c:pt>
                <c:pt idx="1143">
                  <c:v>-7800.0</c:v>
                </c:pt>
                <c:pt idx="1144">
                  <c:v>-7883.0</c:v>
                </c:pt>
                <c:pt idx="1145">
                  <c:v>-7970.0</c:v>
                </c:pt>
                <c:pt idx="1146">
                  <c:v>-8085.0</c:v>
                </c:pt>
                <c:pt idx="1147">
                  <c:v>-8144.0</c:v>
                </c:pt>
                <c:pt idx="1148">
                  <c:v>-8214.0</c:v>
                </c:pt>
                <c:pt idx="1149">
                  <c:v>-8228.0</c:v>
                </c:pt>
                <c:pt idx="1150">
                  <c:v>-8239.0</c:v>
                </c:pt>
                <c:pt idx="1151">
                  <c:v>-8230.0</c:v>
                </c:pt>
                <c:pt idx="1152">
                  <c:v>-8255.0</c:v>
                </c:pt>
                <c:pt idx="1153">
                  <c:v>-8243.0</c:v>
                </c:pt>
                <c:pt idx="1154">
                  <c:v>-8250.0</c:v>
                </c:pt>
                <c:pt idx="1155">
                  <c:v>-8213.0</c:v>
                </c:pt>
                <c:pt idx="1156">
                  <c:v>-8184.0</c:v>
                </c:pt>
                <c:pt idx="1157">
                  <c:v>-8160.0</c:v>
                </c:pt>
                <c:pt idx="1158">
                  <c:v>-8213.0</c:v>
                </c:pt>
                <c:pt idx="1159">
                  <c:v>-8203.0</c:v>
                </c:pt>
                <c:pt idx="1160">
                  <c:v>-8136.0</c:v>
                </c:pt>
                <c:pt idx="1161">
                  <c:v>-8128.0</c:v>
                </c:pt>
                <c:pt idx="1162">
                  <c:v>-8211.0</c:v>
                </c:pt>
                <c:pt idx="1163">
                  <c:v>-8209.0</c:v>
                </c:pt>
                <c:pt idx="1164">
                  <c:v>-8169.0</c:v>
                </c:pt>
                <c:pt idx="1165">
                  <c:v>-8074.0</c:v>
                </c:pt>
                <c:pt idx="1166">
                  <c:v>-8007.0</c:v>
                </c:pt>
                <c:pt idx="1167">
                  <c:v>-7982.0</c:v>
                </c:pt>
                <c:pt idx="1168">
                  <c:v>-7924.0</c:v>
                </c:pt>
                <c:pt idx="1169">
                  <c:v>-7884.0</c:v>
                </c:pt>
                <c:pt idx="1170">
                  <c:v>-7846.0</c:v>
                </c:pt>
                <c:pt idx="1171">
                  <c:v>-7781.0</c:v>
                </c:pt>
                <c:pt idx="1172">
                  <c:v>-7724.0</c:v>
                </c:pt>
                <c:pt idx="1173">
                  <c:v>-7662.0</c:v>
                </c:pt>
                <c:pt idx="1174">
                  <c:v>-7584.0</c:v>
                </c:pt>
                <c:pt idx="1175">
                  <c:v>-7530.0</c:v>
                </c:pt>
                <c:pt idx="1176">
                  <c:v>-7545.0</c:v>
                </c:pt>
                <c:pt idx="1177">
                  <c:v>-7562.0</c:v>
                </c:pt>
                <c:pt idx="1178">
                  <c:v>-7580.0</c:v>
                </c:pt>
                <c:pt idx="1179">
                  <c:v>-7612.0</c:v>
                </c:pt>
                <c:pt idx="1180">
                  <c:v>-7626.0</c:v>
                </c:pt>
                <c:pt idx="1181">
                  <c:v>-7666.0</c:v>
                </c:pt>
                <c:pt idx="1182">
                  <c:v>-7678.0</c:v>
                </c:pt>
                <c:pt idx="1183">
                  <c:v>-7627.0</c:v>
                </c:pt>
                <c:pt idx="1184">
                  <c:v>-7589.0</c:v>
                </c:pt>
                <c:pt idx="1185">
                  <c:v>-7505.0</c:v>
                </c:pt>
                <c:pt idx="1186">
                  <c:v>-7434.0</c:v>
                </c:pt>
                <c:pt idx="1187">
                  <c:v>-7417.0</c:v>
                </c:pt>
                <c:pt idx="1188">
                  <c:v>-7364.0</c:v>
                </c:pt>
                <c:pt idx="1189">
                  <c:v>-7343.0</c:v>
                </c:pt>
                <c:pt idx="1190">
                  <c:v>-7340.0</c:v>
                </c:pt>
                <c:pt idx="1191">
                  <c:v>-7350.0</c:v>
                </c:pt>
                <c:pt idx="1192">
                  <c:v>-7307.0</c:v>
                </c:pt>
                <c:pt idx="1193">
                  <c:v>-7249.0</c:v>
                </c:pt>
                <c:pt idx="1194">
                  <c:v>-7199.0</c:v>
                </c:pt>
                <c:pt idx="1195">
                  <c:v>-7131.0</c:v>
                </c:pt>
                <c:pt idx="1196">
                  <c:v>-7124.0</c:v>
                </c:pt>
                <c:pt idx="1197">
                  <c:v>-7067.0</c:v>
                </c:pt>
                <c:pt idx="1198">
                  <c:v>-7087.0</c:v>
                </c:pt>
                <c:pt idx="1199">
                  <c:v>-7066.0</c:v>
                </c:pt>
                <c:pt idx="1200">
                  <c:v>-6998.0</c:v>
                </c:pt>
                <c:pt idx="1201">
                  <c:v>-6973.0</c:v>
                </c:pt>
                <c:pt idx="1202">
                  <c:v>-6980.0</c:v>
                </c:pt>
                <c:pt idx="1203">
                  <c:v>-7011.0</c:v>
                </c:pt>
                <c:pt idx="1204">
                  <c:v>-7003.0</c:v>
                </c:pt>
                <c:pt idx="1205">
                  <c:v>-7071.0</c:v>
                </c:pt>
                <c:pt idx="1206">
                  <c:v>-7095.0</c:v>
                </c:pt>
                <c:pt idx="1207">
                  <c:v>-7121.0</c:v>
                </c:pt>
                <c:pt idx="1208">
                  <c:v>-7180.0</c:v>
                </c:pt>
                <c:pt idx="1209">
                  <c:v>-7202.0</c:v>
                </c:pt>
                <c:pt idx="1210">
                  <c:v>-7137.0</c:v>
                </c:pt>
                <c:pt idx="1211">
                  <c:v>-7129.0</c:v>
                </c:pt>
                <c:pt idx="1212">
                  <c:v>-7168.0</c:v>
                </c:pt>
                <c:pt idx="1213">
                  <c:v>-7204.0</c:v>
                </c:pt>
                <c:pt idx="1214">
                  <c:v>-7202.0</c:v>
                </c:pt>
                <c:pt idx="1215">
                  <c:v>-7238.0</c:v>
                </c:pt>
                <c:pt idx="1216">
                  <c:v>-7247.0</c:v>
                </c:pt>
                <c:pt idx="1217">
                  <c:v>-7224.0</c:v>
                </c:pt>
                <c:pt idx="1218">
                  <c:v>-7229.0</c:v>
                </c:pt>
                <c:pt idx="1219">
                  <c:v>-7231.0</c:v>
                </c:pt>
                <c:pt idx="1220">
                  <c:v>-7247.0</c:v>
                </c:pt>
                <c:pt idx="1221">
                  <c:v>-7273.0</c:v>
                </c:pt>
                <c:pt idx="1222">
                  <c:v>-7262.0</c:v>
                </c:pt>
                <c:pt idx="1223">
                  <c:v>-7183.0</c:v>
                </c:pt>
                <c:pt idx="1224">
                  <c:v>-7126.0</c:v>
                </c:pt>
                <c:pt idx="1225">
                  <c:v>-7082.0</c:v>
                </c:pt>
                <c:pt idx="1226">
                  <c:v>-7105.0</c:v>
                </c:pt>
                <c:pt idx="1227">
                  <c:v>-7148.0</c:v>
                </c:pt>
                <c:pt idx="1228">
                  <c:v>-7159.0</c:v>
                </c:pt>
                <c:pt idx="1229">
                  <c:v>-7180.0</c:v>
                </c:pt>
                <c:pt idx="1230">
                  <c:v>-7164.0</c:v>
                </c:pt>
                <c:pt idx="1231">
                  <c:v>-7179.0</c:v>
                </c:pt>
                <c:pt idx="1232">
                  <c:v>-7209.0</c:v>
                </c:pt>
                <c:pt idx="1233">
                  <c:v>-7202.0</c:v>
                </c:pt>
                <c:pt idx="1234">
                  <c:v>-7216.0</c:v>
                </c:pt>
                <c:pt idx="1235">
                  <c:v>-7141.0</c:v>
                </c:pt>
                <c:pt idx="1236">
                  <c:v>-7205.0</c:v>
                </c:pt>
                <c:pt idx="1237">
                  <c:v>-7214.0</c:v>
                </c:pt>
                <c:pt idx="1238">
                  <c:v>-7195.0</c:v>
                </c:pt>
                <c:pt idx="1239">
                  <c:v>-7096.0</c:v>
                </c:pt>
                <c:pt idx="1240">
                  <c:v>-7065.0</c:v>
                </c:pt>
                <c:pt idx="1241">
                  <c:v>-7099.0</c:v>
                </c:pt>
                <c:pt idx="1242">
                  <c:v>-7130.0</c:v>
                </c:pt>
                <c:pt idx="1243">
                  <c:v>-7103.0</c:v>
                </c:pt>
                <c:pt idx="1244">
                  <c:v>-7025.0</c:v>
                </c:pt>
                <c:pt idx="1245">
                  <c:v>-6968.0</c:v>
                </c:pt>
                <c:pt idx="1246">
                  <c:v>-6909.0</c:v>
                </c:pt>
                <c:pt idx="1247">
                  <c:v>-6914.0</c:v>
                </c:pt>
                <c:pt idx="1248">
                  <c:v>-6899.0</c:v>
                </c:pt>
                <c:pt idx="1249">
                  <c:v>-6942.0</c:v>
                </c:pt>
                <c:pt idx="1250">
                  <c:v>-7008.0</c:v>
                </c:pt>
                <c:pt idx="1251">
                  <c:v>-7074.0</c:v>
                </c:pt>
                <c:pt idx="1252">
                  <c:v>-7139.0</c:v>
                </c:pt>
                <c:pt idx="1253">
                  <c:v>-7191.0</c:v>
                </c:pt>
                <c:pt idx="1254">
                  <c:v>-7262.0</c:v>
                </c:pt>
                <c:pt idx="1255">
                  <c:v>-7249.0</c:v>
                </c:pt>
                <c:pt idx="1256">
                  <c:v>-7243.0</c:v>
                </c:pt>
                <c:pt idx="1257">
                  <c:v>-7235.0</c:v>
                </c:pt>
                <c:pt idx="1258">
                  <c:v>-7277.0</c:v>
                </c:pt>
                <c:pt idx="1259">
                  <c:v>-7307.0</c:v>
                </c:pt>
                <c:pt idx="1260">
                  <c:v>-7262.0</c:v>
                </c:pt>
                <c:pt idx="1261">
                  <c:v>-7266.0</c:v>
                </c:pt>
                <c:pt idx="1262">
                  <c:v>-7272.0</c:v>
                </c:pt>
                <c:pt idx="1263">
                  <c:v>-7259.0</c:v>
                </c:pt>
                <c:pt idx="1264">
                  <c:v>-7238.0</c:v>
                </c:pt>
                <c:pt idx="1265">
                  <c:v>-7297.0</c:v>
                </c:pt>
                <c:pt idx="1266">
                  <c:v>-7280.0</c:v>
                </c:pt>
                <c:pt idx="1267">
                  <c:v>-7322.0</c:v>
                </c:pt>
                <c:pt idx="1268">
                  <c:v>-7345.0</c:v>
                </c:pt>
                <c:pt idx="1269">
                  <c:v>-7329.0</c:v>
                </c:pt>
                <c:pt idx="1270">
                  <c:v>-7302.0</c:v>
                </c:pt>
                <c:pt idx="1271">
                  <c:v>-7307.0</c:v>
                </c:pt>
                <c:pt idx="1272">
                  <c:v>-7340.0</c:v>
                </c:pt>
                <c:pt idx="1273">
                  <c:v>-7391.0</c:v>
                </c:pt>
                <c:pt idx="1274">
                  <c:v>-7457.0</c:v>
                </c:pt>
                <c:pt idx="1275">
                  <c:v>-7500.0</c:v>
                </c:pt>
                <c:pt idx="1276">
                  <c:v>-7470.0</c:v>
                </c:pt>
                <c:pt idx="1277">
                  <c:v>-7400.0</c:v>
                </c:pt>
                <c:pt idx="1278">
                  <c:v>-7403.0</c:v>
                </c:pt>
                <c:pt idx="1279">
                  <c:v>-7417.0</c:v>
                </c:pt>
                <c:pt idx="1280">
                  <c:v>-7489.0</c:v>
                </c:pt>
                <c:pt idx="1281">
                  <c:v>-7439.0</c:v>
                </c:pt>
                <c:pt idx="1282">
                  <c:v>-7433.0</c:v>
                </c:pt>
                <c:pt idx="1283">
                  <c:v>-7452.0</c:v>
                </c:pt>
                <c:pt idx="1284">
                  <c:v>-7452.0</c:v>
                </c:pt>
                <c:pt idx="1285">
                  <c:v>-7490.0</c:v>
                </c:pt>
                <c:pt idx="1286">
                  <c:v>-7498.0</c:v>
                </c:pt>
                <c:pt idx="1287">
                  <c:v>-7525.0</c:v>
                </c:pt>
                <c:pt idx="1288">
                  <c:v>-7527.0</c:v>
                </c:pt>
                <c:pt idx="1289">
                  <c:v>-7486.0</c:v>
                </c:pt>
                <c:pt idx="1290">
                  <c:v>-7488.0</c:v>
                </c:pt>
                <c:pt idx="1291">
                  <c:v>-7480.0</c:v>
                </c:pt>
                <c:pt idx="1292">
                  <c:v>-7498.0</c:v>
                </c:pt>
                <c:pt idx="1293">
                  <c:v>-7470.0</c:v>
                </c:pt>
                <c:pt idx="1294">
                  <c:v>-7447.0</c:v>
                </c:pt>
                <c:pt idx="1295">
                  <c:v>-7383.0</c:v>
                </c:pt>
                <c:pt idx="1296">
                  <c:v>-7420.0</c:v>
                </c:pt>
                <c:pt idx="1297">
                  <c:v>-7436.0</c:v>
                </c:pt>
                <c:pt idx="1298">
                  <c:v>-7431.0</c:v>
                </c:pt>
                <c:pt idx="1299">
                  <c:v>-7418.0</c:v>
                </c:pt>
                <c:pt idx="1300">
                  <c:v>-7428.0</c:v>
                </c:pt>
                <c:pt idx="1301">
                  <c:v>-7440.0</c:v>
                </c:pt>
                <c:pt idx="1302">
                  <c:v>-7430.0</c:v>
                </c:pt>
                <c:pt idx="1303">
                  <c:v>-7408.0</c:v>
                </c:pt>
                <c:pt idx="1304">
                  <c:v>-7402.0</c:v>
                </c:pt>
                <c:pt idx="1305">
                  <c:v>-7413.0</c:v>
                </c:pt>
                <c:pt idx="1306">
                  <c:v>-7475.0</c:v>
                </c:pt>
                <c:pt idx="1307">
                  <c:v>-7474.0</c:v>
                </c:pt>
                <c:pt idx="1308">
                  <c:v>-7466.0</c:v>
                </c:pt>
                <c:pt idx="1309">
                  <c:v>-7460.0</c:v>
                </c:pt>
                <c:pt idx="1310">
                  <c:v>-7439.0</c:v>
                </c:pt>
                <c:pt idx="1311">
                  <c:v>-7466.0</c:v>
                </c:pt>
                <c:pt idx="1312">
                  <c:v>-7408.0</c:v>
                </c:pt>
                <c:pt idx="1313">
                  <c:v>-7382.0</c:v>
                </c:pt>
                <c:pt idx="1314">
                  <c:v>-7389.0</c:v>
                </c:pt>
                <c:pt idx="1315">
                  <c:v>-7372.0</c:v>
                </c:pt>
                <c:pt idx="1316">
                  <c:v>-7360.0</c:v>
                </c:pt>
                <c:pt idx="1317">
                  <c:v>-7379.0</c:v>
                </c:pt>
                <c:pt idx="1318">
                  <c:v>-7403.0</c:v>
                </c:pt>
                <c:pt idx="1319">
                  <c:v>-7427.0</c:v>
                </c:pt>
                <c:pt idx="1320">
                  <c:v>-7444.0</c:v>
                </c:pt>
                <c:pt idx="1321">
                  <c:v>-7450.0</c:v>
                </c:pt>
                <c:pt idx="1322">
                  <c:v>-7424.0</c:v>
                </c:pt>
                <c:pt idx="1323">
                  <c:v>-7405.0</c:v>
                </c:pt>
                <c:pt idx="1324">
                  <c:v>-7441.0</c:v>
                </c:pt>
                <c:pt idx="1325">
                  <c:v>-7472.0</c:v>
                </c:pt>
                <c:pt idx="1326">
                  <c:v>-7451.0</c:v>
                </c:pt>
                <c:pt idx="1327">
                  <c:v>-7466.0</c:v>
                </c:pt>
                <c:pt idx="1328">
                  <c:v>-7452.0</c:v>
                </c:pt>
                <c:pt idx="1329">
                  <c:v>-7492.0</c:v>
                </c:pt>
                <c:pt idx="1330">
                  <c:v>-7521.0</c:v>
                </c:pt>
                <c:pt idx="1331">
                  <c:v>-7584.0</c:v>
                </c:pt>
                <c:pt idx="1332">
                  <c:v>-7633.0</c:v>
                </c:pt>
                <c:pt idx="1333">
                  <c:v>-7699.0</c:v>
                </c:pt>
                <c:pt idx="1334">
                  <c:v>-7744.0</c:v>
                </c:pt>
                <c:pt idx="1335">
                  <c:v>-7776.0</c:v>
                </c:pt>
                <c:pt idx="1336">
                  <c:v>-7771.0</c:v>
                </c:pt>
                <c:pt idx="1337">
                  <c:v>-7697.0</c:v>
                </c:pt>
                <c:pt idx="1338">
                  <c:v>-7738.0</c:v>
                </c:pt>
                <c:pt idx="1339">
                  <c:v>-7762.0</c:v>
                </c:pt>
                <c:pt idx="1340">
                  <c:v>-7771.0</c:v>
                </c:pt>
                <c:pt idx="1341">
                  <c:v>-7755.0</c:v>
                </c:pt>
                <c:pt idx="1342">
                  <c:v>-7755.0</c:v>
                </c:pt>
                <c:pt idx="1343">
                  <c:v>-7768.0</c:v>
                </c:pt>
                <c:pt idx="1344">
                  <c:v>-7769.0</c:v>
                </c:pt>
                <c:pt idx="1345">
                  <c:v>-7783.0</c:v>
                </c:pt>
                <c:pt idx="1346">
                  <c:v>-7806.0</c:v>
                </c:pt>
                <c:pt idx="1347">
                  <c:v>-7828.0</c:v>
                </c:pt>
                <c:pt idx="1348">
                  <c:v>-7842.0</c:v>
                </c:pt>
                <c:pt idx="1349">
                  <c:v>-7834.0</c:v>
                </c:pt>
                <c:pt idx="1350">
                  <c:v>-7842.0</c:v>
                </c:pt>
                <c:pt idx="1351">
                  <c:v>-7853.0</c:v>
                </c:pt>
                <c:pt idx="1352">
                  <c:v>-7845.0</c:v>
                </c:pt>
                <c:pt idx="1353">
                  <c:v>-7801.0</c:v>
                </c:pt>
                <c:pt idx="1354">
                  <c:v>-7740.0</c:v>
                </c:pt>
                <c:pt idx="1355">
                  <c:v>-7759.0</c:v>
                </c:pt>
                <c:pt idx="1356">
                  <c:v>-7718.0</c:v>
                </c:pt>
                <c:pt idx="1357">
                  <c:v>-7758.0</c:v>
                </c:pt>
                <c:pt idx="1358">
                  <c:v>-7823.0</c:v>
                </c:pt>
                <c:pt idx="1359">
                  <c:v>-7857.0</c:v>
                </c:pt>
                <c:pt idx="1360">
                  <c:v>-7847.0</c:v>
                </c:pt>
                <c:pt idx="1361">
                  <c:v>-7845.0</c:v>
                </c:pt>
                <c:pt idx="1362">
                  <c:v>-7850.0</c:v>
                </c:pt>
                <c:pt idx="1363">
                  <c:v>-7881.0</c:v>
                </c:pt>
                <c:pt idx="1364">
                  <c:v>-7897.0</c:v>
                </c:pt>
                <c:pt idx="1365">
                  <c:v>-7842.0</c:v>
                </c:pt>
                <c:pt idx="1366">
                  <c:v>-7798.0</c:v>
                </c:pt>
                <c:pt idx="1367">
                  <c:v>-7800.0</c:v>
                </c:pt>
                <c:pt idx="1368">
                  <c:v>-7833.0</c:v>
                </c:pt>
                <c:pt idx="1369">
                  <c:v>-7855.0</c:v>
                </c:pt>
                <c:pt idx="1370">
                  <c:v>-7780.0</c:v>
                </c:pt>
                <c:pt idx="1371">
                  <c:v>-7711.0</c:v>
                </c:pt>
                <c:pt idx="1372">
                  <c:v>-7704.0</c:v>
                </c:pt>
                <c:pt idx="1373">
                  <c:v>-7706.0</c:v>
                </c:pt>
                <c:pt idx="1374">
                  <c:v>-7797.0</c:v>
                </c:pt>
                <c:pt idx="1375">
                  <c:v>-7782.0</c:v>
                </c:pt>
                <c:pt idx="1376">
                  <c:v>-7762.0</c:v>
                </c:pt>
                <c:pt idx="1377">
                  <c:v>-7772.0</c:v>
                </c:pt>
                <c:pt idx="1378">
                  <c:v>-7800.0</c:v>
                </c:pt>
                <c:pt idx="1379">
                  <c:v>-7871.0</c:v>
                </c:pt>
                <c:pt idx="1380">
                  <c:v>-7932.0</c:v>
                </c:pt>
                <c:pt idx="1381">
                  <c:v>-7926.0</c:v>
                </c:pt>
                <c:pt idx="1382">
                  <c:v>-7908.0</c:v>
                </c:pt>
                <c:pt idx="1383">
                  <c:v>-7856.0</c:v>
                </c:pt>
                <c:pt idx="1384">
                  <c:v>-7852.0</c:v>
                </c:pt>
                <c:pt idx="1385">
                  <c:v>-7869.0</c:v>
                </c:pt>
                <c:pt idx="1386">
                  <c:v>-7918.0</c:v>
                </c:pt>
                <c:pt idx="1387">
                  <c:v>-7946.0</c:v>
                </c:pt>
                <c:pt idx="1388">
                  <c:v>-7939.0</c:v>
                </c:pt>
                <c:pt idx="1389">
                  <c:v>-7946.0</c:v>
                </c:pt>
                <c:pt idx="1390">
                  <c:v>-7937.0</c:v>
                </c:pt>
                <c:pt idx="1391">
                  <c:v>-7982.0</c:v>
                </c:pt>
                <c:pt idx="1392">
                  <c:v>-8015.0</c:v>
                </c:pt>
                <c:pt idx="1393">
                  <c:v>-7925.0</c:v>
                </c:pt>
                <c:pt idx="1394">
                  <c:v>-7913.0</c:v>
                </c:pt>
                <c:pt idx="1395">
                  <c:v>-7958.0</c:v>
                </c:pt>
                <c:pt idx="1396">
                  <c:v>-7995.0</c:v>
                </c:pt>
                <c:pt idx="1397">
                  <c:v>-8065.0</c:v>
                </c:pt>
                <c:pt idx="1398">
                  <c:v>-8115.0</c:v>
                </c:pt>
                <c:pt idx="1399">
                  <c:v>-8163.0</c:v>
                </c:pt>
                <c:pt idx="1400">
                  <c:v>-8204.0</c:v>
                </c:pt>
                <c:pt idx="1401">
                  <c:v>-8257.0</c:v>
                </c:pt>
                <c:pt idx="1402">
                  <c:v>-8313.0</c:v>
                </c:pt>
                <c:pt idx="1403">
                  <c:v>-8283.0</c:v>
                </c:pt>
                <c:pt idx="1404">
                  <c:v>-8340.0</c:v>
                </c:pt>
                <c:pt idx="1405">
                  <c:v>-8345.0</c:v>
                </c:pt>
                <c:pt idx="1406">
                  <c:v>-8312.0</c:v>
                </c:pt>
                <c:pt idx="1407">
                  <c:v>-8333.0</c:v>
                </c:pt>
                <c:pt idx="1408">
                  <c:v>-8327.0</c:v>
                </c:pt>
                <c:pt idx="1409">
                  <c:v>-8311.0</c:v>
                </c:pt>
                <c:pt idx="1410">
                  <c:v>-8314.0</c:v>
                </c:pt>
                <c:pt idx="1411">
                  <c:v>-8361.0</c:v>
                </c:pt>
                <c:pt idx="1412">
                  <c:v>-8278.0</c:v>
                </c:pt>
                <c:pt idx="1413">
                  <c:v>-8230.0</c:v>
                </c:pt>
                <c:pt idx="1414">
                  <c:v>-8235.0</c:v>
                </c:pt>
                <c:pt idx="1415">
                  <c:v>-8255.0</c:v>
                </c:pt>
                <c:pt idx="1416">
                  <c:v>-8275.0</c:v>
                </c:pt>
                <c:pt idx="1417">
                  <c:v>-8316.0</c:v>
                </c:pt>
                <c:pt idx="1418">
                  <c:v>-8311.0</c:v>
                </c:pt>
                <c:pt idx="1419">
                  <c:v>-8320.0</c:v>
                </c:pt>
                <c:pt idx="1420">
                  <c:v>-8316.0</c:v>
                </c:pt>
                <c:pt idx="1421">
                  <c:v>-8287.0</c:v>
                </c:pt>
                <c:pt idx="1422">
                  <c:v>-8268.0</c:v>
                </c:pt>
                <c:pt idx="1423">
                  <c:v>-8334.0</c:v>
                </c:pt>
                <c:pt idx="1424">
                  <c:v>-8408.0</c:v>
                </c:pt>
                <c:pt idx="1425">
                  <c:v>-8433.0</c:v>
                </c:pt>
                <c:pt idx="1426">
                  <c:v>-8551.0</c:v>
                </c:pt>
                <c:pt idx="1427">
                  <c:v>-8589.0</c:v>
                </c:pt>
                <c:pt idx="1428">
                  <c:v>-8562.0</c:v>
                </c:pt>
                <c:pt idx="1429">
                  <c:v>-8592.0</c:v>
                </c:pt>
                <c:pt idx="1430">
                  <c:v>-8648.0</c:v>
                </c:pt>
                <c:pt idx="1431">
                  <c:v>-8690.0</c:v>
                </c:pt>
                <c:pt idx="1432">
                  <c:v>-8759.0</c:v>
                </c:pt>
                <c:pt idx="1433">
                  <c:v>-8714.0</c:v>
                </c:pt>
                <c:pt idx="1434">
                  <c:v>-8653.0</c:v>
                </c:pt>
                <c:pt idx="1435">
                  <c:v>-8620.0</c:v>
                </c:pt>
                <c:pt idx="1436">
                  <c:v>-8581.0</c:v>
                </c:pt>
                <c:pt idx="1437">
                  <c:v>-8562.0</c:v>
                </c:pt>
                <c:pt idx="1438">
                  <c:v>-8533.0</c:v>
                </c:pt>
                <c:pt idx="1439">
                  <c:v>-8525.0</c:v>
                </c:pt>
                <c:pt idx="1440">
                  <c:v>-8513.0</c:v>
                </c:pt>
                <c:pt idx="1441">
                  <c:v>-8546.0</c:v>
                </c:pt>
                <c:pt idx="1442">
                  <c:v>-8522.0</c:v>
                </c:pt>
                <c:pt idx="1443">
                  <c:v>-8528.0</c:v>
                </c:pt>
                <c:pt idx="1444">
                  <c:v>-8479.0</c:v>
                </c:pt>
                <c:pt idx="1445">
                  <c:v>-8499.0</c:v>
                </c:pt>
                <c:pt idx="1446">
                  <c:v>-8526.0</c:v>
                </c:pt>
                <c:pt idx="1447">
                  <c:v>-8541.0</c:v>
                </c:pt>
                <c:pt idx="1448">
                  <c:v>-8548.0</c:v>
                </c:pt>
                <c:pt idx="1449">
                  <c:v>-8617.0</c:v>
                </c:pt>
                <c:pt idx="1450">
                  <c:v>-8663.0</c:v>
                </c:pt>
                <c:pt idx="1451">
                  <c:v>-8731.0</c:v>
                </c:pt>
                <c:pt idx="1452">
                  <c:v>-8786.0</c:v>
                </c:pt>
                <c:pt idx="1453">
                  <c:v>-8826.0</c:v>
                </c:pt>
                <c:pt idx="1454">
                  <c:v>-8788.0</c:v>
                </c:pt>
                <c:pt idx="1455">
                  <c:v>-8791.0</c:v>
                </c:pt>
                <c:pt idx="1456">
                  <c:v>-8864.0</c:v>
                </c:pt>
                <c:pt idx="1457">
                  <c:v>-8890.0</c:v>
                </c:pt>
                <c:pt idx="1458">
                  <c:v>-8883.0</c:v>
                </c:pt>
                <c:pt idx="1459">
                  <c:v>-8901.0</c:v>
                </c:pt>
                <c:pt idx="1460">
                  <c:v>-8871.0</c:v>
                </c:pt>
                <c:pt idx="1461">
                  <c:v>-8895.0</c:v>
                </c:pt>
                <c:pt idx="1462">
                  <c:v>-8944.0</c:v>
                </c:pt>
                <c:pt idx="1463">
                  <c:v>-8941.0</c:v>
                </c:pt>
                <c:pt idx="1464">
                  <c:v>-8931.0</c:v>
                </c:pt>
                <c:pt idx="1465">
                  <c:v>-8942.0</c:v>
                </c:pt>
                <c:pt idx="1466">
                  <c:v>-8866.0</c:v>
                </c:pt>
                <c:pt idx="1467">
                  <c:v>-8835.0</c:v>
                </c:pt>
                <c:pt idx="1468">
                  <c:v>-8873.0</c:v>
                </c:pt>
                <c:pt idx="1469">
                  <c:v>-8860.0</c:v>
                </c:pt>
                <c:pt idx="1470">
                  <c:v>-8852.0</c:v>
                </c:pt>
                <c:pt idx="1471">
                  <c:v>-8904.0</c:v>
                </c:pt>
                <c:pt idx="1472">
                  <c:v>-8931.0</c:v>
                </c:pt>
                <c:pt idx="1473">
                  <c:v>-8885.0</c:v>
                </c:pt>
                <c:pt idx="1474">
                  <c:v>-8847.0</c:v>
                </c:pt>
                <c:pt idx="1475">
                  <c:v>-8847.0</c:v>
                </c:pt>
                <c:pt idx="1476">
                  <c:v>-8823.0</c:v>
                </c:pt>
                <c:pt idx="1477">
                  <c:v>-8773.0</c:v>
                </c:pt>
                <c:pt idx="1478">
                  <c:v>-8735.0</c:v>
                </c:pt>
                <c:pt idx="1479">
                  <c:v>-8757.0</c:v>
                </c:pt>
                <c:pt idx="1480">
                  <c:v>-8756.0</c:v>
                </c:pt>
                <c:pt idx="1481">
                  <c:v>-8794.0</c:v>
                </c:pt>
                <c:pt idx="1482">
                  <c:v>-8824.0</c:v>
                </c:pt>
                <c:pt idx="1483">
                  <c:v>-8803.0</c:v>
                </c:pt>
                <c:pt idx="1484">
                  <c:v>-8799.0</c:v>
                </c:pt>
                <c:pt idx="1485">
                  <c:v>-8790.0</c:v>
                </c:pt>
                <c:pt idx="1486">
                  <c:v>-8840.0</c:v>
                </c:pt>
                <c:pt idx="1487">
                  <c:v>-8915.0</c:v>
                </c:pt>
                <c:pt idx="1488">
                  <c:v>-9000.0</c:v>
                </c:pt>
                <c:pt idx="1489">
                  <c:v>-9005.0</c:v>
                </c:pt>
                <c:pt idx="1490">
                  <c:v>-9035.0</c:v>
                </c:pt>
                <c:pt idx="1491">
                  <c:v>-9042.0</c:v>
                </c:pt>
                <c:pt idx="1492">
                  <c:v>-9032.0</c:v>
                </c:pt>
                <c:pt idx="1493">
                  <c:v>-9071.0</c:v>
                </c:pt>
                <c:pt idx="1494">
                  <c:v>-9082.0</c:v>
                </c:pt>
                <c:pt idx="1495">
                  <c:v>-9062.0</c:v>
                </c:pt>
                <c:pt idx="1496">
                  <c:v>-9079.0</c:v>
                </c:pt>
                <c:pt idx="1497">
                  <c:v>-9105.0</c:v>
                </c:pt>
                <c:pt idx="1498">
                  <c:v>-9193.0</c:v>
                </c:pt>
                <c:pt idx="1499">
                  <c:v>-9191.0</c:v>
                </c:pt>
                <c:pt idx="1500">
                  <c:v>-9153.0</c:v>
                </c:pt>
                <c:pt idx="1501">
                  <c:v>-9178.0</c:v>
                </c:pt>
                <c:pt idx="1502">
                  <c:v>-9171.0</c:v>
                </c:pt>
                <c:pt idx="1503">
                  <c:v>-9155.0</c:v>
                </c:pt>
                <c:pt idx="1504">
                  <c:v>-9209.0</c:v>
                </c:pt>
                <c:pt idx="1505">
                  <c:v>-9274.0</c:v>
                </c:pt>
                <c:pt idx="1506">
                  <c:v>-9293.0</c:v>
                </c:pt>
                <c:pt idx="1507">
                  <c:v>-9337.0</c:v>
                </c:pt>
                <c:pt idx="1508">
                  <c:v>-9352.0</c:v>
                </c:pt>
                <c:pt idx="1509">
                  <c:v>-9384.0</c:v>
                </c:pt>
                <c:pt idx="1510">
                  <c:v>-9404.0</c:v>
                </c:pt>
                <c:pt idx="1511">
                  <c:v>-9467.0</c:v>
                </c:pt>
                <c:pt idx="1512">
                  <c:v>-9529.0</c:v>
                </c:pt>
                <c:pt idx="1513">
                  <c:v>-9575.0</c:v>
                </c:pt>
                <c:pt idx="1514">
                  <c:v>-9607.0</c:v>
                </c:pt>
                <c:pt idx="1515">
                  <c:v>-9670.0</c:v>
                </c:pt>
                <c:pt idx="1516">
                  <c:v>-9676.0</c:v>
                </c:pt>
                <c:pt idx="1517">
                  <c:v>-9686.0</c:v>
                </c:pt>
                <c:pt idx="1518">
                  <c:v>-9685.0</c:v>
                </c:pt>
                <c:pt idx="1519">
                  <c:v>-9665.0</c:v>
                </c:pt>
                <c:pt idx="1520">
                  <c:v>-9669.0</c:v>
                </c:pt>
                <c:pt idx="1521">
                  <c:v>-9692.0</c:v>
                </c:pt>
                <c:pt idx="1522">
                  <c:v>-9685.0</c:v>
                </c:pt>
                <c:pt idx="1523">
                  <c:v>-9722.0</c:v>
                </c:pt>
                <c:pt idx="1524">
                  <c:v>-9712.0</c:v>
                </c:pt>
                <c:pt idx="1525">
                  <c:v>-9736.0</c:v>
                </c:pt>
                <c:pt idx="1526">
                  <c:v>-9770.0</c:v>
                </c:pt>
                <c:pt idx="1527">
                  <c:v>-9770.0</c:v>
                </c:pt>
                <c:pt idx="1528">
                  <c:v>-9765.0</c:v>
                </c:pt>
                <c:pt idx="1529">
                  <c:v>-9781.0</c:v>
                </c:pt>
                <c:pt idx="1530">
                  <c:v>-9787.0</c:v>
                </c:pt>
                <c:pt idx="1531">
                  <c:v>-9748.0</c:v>
                </c:pt>
                <c:pt idx="1532">
                  <c:v>-9755.0</c:v>
                </c:pt>
                <c:pt idx="1533">
                  <c:v>-9749.0</c:v>
                </c:pt>
                <c:pt idx="1534">
                  <c:v>-9723.0</c:v>
                </c:pt>
                <c:pt idx="1535">
                  <c:v>-9733.0</c:v>
                </c:pt>
                <c:pt idx="1536">
                  <c:v>-9747.0</c:v>
                </c:pt>
                <c:pt idx="1537">
                  <c:v>-9702.0</c:v>
                </c:pt>
                <c:pt idx="1538">
                  <c:v>-9742.0</c:v>
                </c:pt>
                <c:pt idx="1539">
                  <c:v>-9755.0</c:v>
                </c:pt>
                <c:pt idx="1540">
                  <c:v>-9760.0</c:v>
                </c:pt>
                <c:pt idx="1541">
                  <c:v>-9760.0</c:v>
                </c:pt>
                <c:pt idx="1542">
                  <c:v>-9774.0</c:v>
                </c:pt>
                <c:pt idx="1543">
                  <c:v>-9732.0</c:v>
                </c:pt>
                <c:pt idx="1544">
                  <c:v>-9683.0</c:v>
                </c:pt>
                <c:pt idx="1545">
                  <c:v>-9638.0</c:v>
                </c:pt>
                <c:pt idx="1546">
                  <c:v>-9666.0</c:v>
                </c:pt>
                <c:pt idx="1547">
                  <c:v>-9668.0</c:v>
                </c:pt>
                <c:pt idx="1548">
                  <c:v>-9730.0</c:v>
                </c:pt>
                <c:pt idx="1549">
                  <c:v>-9777.0</c:v>
                </c:pt>
                <c:pt idx="1550">
                  <c:v>-9792.0</c:v>
                </c:pt>
                <c:pt idx="1551">
                  <c:v>-9772.0</c:v>
                </c:pt>
                <c:pt idx="1552">
                  <c:v>-9787.0</c:v>
                </c:pt>
                <c:pt idx="1553">
                  <c:v>-9796.0</c:v>
                </c:pt>
                <c:pt idx="1554">
                  <c:v>-9805.0</c:v>
                </c:pt>
                <c:pt idx="1555">
                  <c:v>-9839.0</c:v>
                </c:pt>
                <c:pt idx="1556">
                  <c:v>-9807.0</c:v>
                </c:pt>
                <c:pt idx="1557">
                  <c:v>-9862.0</c:v>
                </c:pt>
                <c:pt idx="1558">
                  <c:v>-9867.0</c:v>
                </c:pt>
                <c:pt idx="1559">
                  <c:v>-9890.0</c:v>
                </c:pt>
                <c:pt idx="1560">
                  <c:v>-9896.0</c:v>
                </c:pt>
                <c:pt idx="1561">
                  <c:v>-9899.0</c:v>
                </c:pt>
                <c:pt idx="1562">
                  <c:v>-9906.0</c:v>
                </c:pt>
                <c:pt idx="1563">
                  <c:v>-9898.0</c:v>
                </c:pt>
                <c:pt idx="1564">
                  <c:v>-9887.0</c:v>
                </c:pt>
                <c:pt idx="1565">
                  <c:v>-9930.0</c:v>
                </c:pt>
                <c:pt idx="1566">
                  <c:v>-9959.0</c:v>
                </c:pt>
                <c:pt idx="1567">
                  <c:v>-9945.0</c:v>
                </c:pt>
                <c:pt idx="1568">
                  <c:v>-9954.0</c:v>
                </c:pt>
                <c:pt idx="1569">
                  <c:v>-9926.0</c:v>
                </c:pt>
                <c:pt idx="1570">
                  <c:v>-9903.0</c:v>
                </c:pt>
                <c:pt idx="1571">
                  <c:v>-9866.0</c:v>
                </c:pt>
                <c:pt idx="1572">
                  <c:v>-9844.0</c:v>
                </c:pt>
                <c:pt idx="1573">
                  <c:v>-9796.0</c:v>
                </c:pt>
                <c:pt idx="1574">
                  <c:v>-9813.0</c:v>
                </c:pt>
                <c:pt idx="1575">
                  <c:v>-9907.0</c:v>
                </c:pt>
                <c:pt idx="1576">
                  <c:v>-9934.0</c:v>
                </c:pt>
                <c:pt idx="1577">
                  <c:v>-9932.0</c:v>
                </c:pt>
                <c:pt idx="1578">
                  <c:v>-10051.0</c:v>
                </c:pt>
                <c:pt idx="1579">
                  <c:v>-10102.0</c:v>
                </c:pt>
                <c:pt idx="1580">
                  <c:v>-10145.0</c:v>
                </c:pt>
                <c:pt idx="1581">
                  <c:v>-10136.0</c:v>
                </c:pt>
                <c:pt idx="1582">
                  <c:v>-10089.0</c:v>
                </c:pt>
                <c:pt idx="1583">
                  <c:v>-10055.0</c:v>
                </c:pt>
                <c:pt idx="1584">
                  <c:v>-10041.0</c:v>
                </c:pt>
                <c:pt idx="1585">
                  <c:v>-10000.0</c:v>
                </c:pt>
                <c:pt idx="1586">
                  <c:v>-9959.0</c:v>
                </c:pt>
                <c:pt idx="1587">
                  <c:v>-9930.0</c:v>
                </c:pt>
                <c:pt idx="1588">
                  <c:v>-9898.0</c:v>
                </c:pt>
                <c:pt idx="1589">
                  <c:v>-9912.0</c:v>
                </c:pt>
                <c:pt idx="1590">
                  <c:v>-9904.0</c:v>
                </c:pt>
                <c:pt idx="1591">
                  <c:v>-9895.0</c:v>
                </c:pt>
                <c:pt idx="1592">
                  <c:v>-9871.0</c:v>
                </c:pt>
                <c:pt idx="1593">
                  <c:v>-9884.0</c:v>
                </c:pt>
                <c:pt idx="1594">
                  <c:v>-9845.0</c:v>
                </c:pt>
                <c:pt idx="1595">
                  <c:v>-9855.0</c:v>
                </c:pt>
                <c:pt idx="1596">
                  <c:v>-9894.0</c:v>
                </c:pt>
                <c:pt idx="1597">
                  <c:v>-9923.0</c:v>
                </c:pt>
                <c:pt idx="1598">
                  <c:v>-9928.0</c:v>
                </c:pt>
                <c:pt idx="1599">
                  <c:v>-9955.0</c:v>
                </c:pt>
                <c:pt idx="1600">
                  <c:v>-10014.0</c:v>
                </c:pt>
                <c:pt idx="1601">
                  <c:v>-10049.0</c:v>
                </c:pt>
                <c:pt idx="1602">
                  <c:v>-10065.0</c:v>
                </c:pt>
                <c:pt idx="1603">
                  <c:v>-10157.0</c:v>
                </c:pt>
                <c:pt idx="1604">
                  <c:v>-10166.0</c:v>
                </c:pt>
                <c:pt idx="1605">
                  <c:v>-10235.0</c:v>
                </c:pt>
                <c:pt idx="1606">
                  <c:v>-10287.0</c:v>
                </c:pt>
                <c:pt idx="1607">
                  <c:v>-10277.0</c:v>
                </c:pt>
                <c:pt idx="1608">
                  <c:v>-10250.0</c:v>
                </c:pt>
                <c:pt idx="1609">
                  <c:v>-10257.0</c:v>
                </c:pt>
                <c:pt idx="1610">
                  <c:v>-10274.0</c:v>
                </c:pt>
                <c:pt idx="1611">
                  <c:v>-10352.0</c:v>
                </c:pt>
                <c:pt idx="1612">
                  <c:v>-10357.0</c:v>
                </c:pt>
                <c:pt idx="1613">
                  <c:v>-10338.0</c:v>
                </c:pt>
                <c:pt idx="1614">
                  <c:v>-10340.0</c:v>
                </c:pt>
                <c:pt idx="1615">
                  <c:v>-10323.0</c:v>
                </c:pt>
                <c:pt idx="1616">
                  <c:v>-10341.0</c:v>
                </c:pt>
                <c:pt idx="1617">
                  <c:v>-10369.0</c:v>
                </c:pt>
                <c:pt idx="1618">
                  <c:v>-10403.0</c:v>
                </c:pt>
                <c:pt idx="1619">
                  <c:v>-10438.0</c:v>
                </c:pt>
                <c:pt idx="1620">
                  <c:v>-10479.0</c:v>
                </c:pt>
                <c:pt idx="1621">
                  <c:v>-10564.0</c:v>
                </c:pt>
                <c:pt idx="1622">
                  <c:v>-10651.0</c:v>
                </c:pt>
                <c:pt idx="1623">
                  <c:v>-10657.0</c:v>
                </c:pt>
                <c:pt idx="1624">
                  <c:v>-10613.0</c:v>
                </c:pt>
                <c:pt idx="1625">
                  <c:v>-10518.0</c:v>
                </c:pt>
                <c:pt idx="1626">
                  <c:v>-10533.0</c:v>
                </c:pt>
                <c:pt idx="1627">
                  <c:v>-10581.0</c:v>
                </c:pt>
                <c:pt idx="1628">
                  <c:v>-10598.0</c:v>
                </c:pt>
                <c:pt idx="1629">
                  <c:v>-10658.0</c:v>
                </c:pt>
                <c:pt idx="1630">
                  <c:v>-10724.0</c:v>
                </c:pt>
                <c:pt idx="1631">
                  <c:v>-10753.0</c:v>
                </c:pt>
                <c:pt idx="1632">
                  <c:v>-10781.0</c:v>
                </c:pt>
                <c:pt idx="1633">
                  <c:v>-10806.0</c:v>
                </c:pt>
                <c:pt idx="1634">
                  <c:v>-10840.0</c:v>
                </c:pt>
                <c:pt idx="1635">
                  <c:v>-10806.0</c:v>
                </c:pt>
                <c:pt idx="1636">
                  <c:v>-10762.0</c:v>
                </c:pt>
                <c:pt idx="1637">
                  <c:v>-10725.0</c:v>
                </c:pt>
                <c:pt idx="1638">
                  <c:v>-10732.0</c:v>
                </c:pt>
                <c:pt idx="1639">
                  <c:v>-10732.0</c:v>
                </c:pt>
                <c:pt idx="1640">
                  <c:v>-10759.0</c:v>
                </c:pt>
                <c:pt idx="1641">
                  <c:v>-10817.0</c:v>
                </c:pt>
                <c:pt idx="1642">
                  <c:v>-10891.0</c:v>
                </c:pt>
                <c:pt idx="1643">
                  <c:v>-10907.0</c:v>
                </c:pt>
                <c:pt idx="1644">
                  <c:v>-10971.0</c:v>
                </c:pt>
                <c:pt idx="1645">
                  <c:v>-11028.0</c:v>
                </c:pt>
                <c:pt idx="1646">
                  <c:v>-11021.0</c:v>
                </c:pt>
                <c:pt idx="1647">
                  <c:v>-11071.0</c:v>
                </c:pt>
                <c:pt idx="1648">
                  <c:v>-11114.0</c:v>
                </c:pt>
                <c:pt idx="1649">
                  <c:v>-11146.0</c:v>
                </c:pt>
                <c:pt idx="1650">
                  <c:v>-11124.0</c:v>
                </c:pt>
                <c:pt idx="1651">
                  <c:v>-11109.0</c:v>
                </c:pt>
                <c:pt idx="1652">
                  <c:v>-11079.0</c:v>
                </c:pt>
                <c:pt idx="1653">
                  <c:v>-11078.0</c:v>
                </c:pt>
                <c:pt idx="1654">
                  <c:v>-11101.0</c:v>
                </c:pt>
                <c:pt idx="1655">
                  <c:v>-11130.0</c:v>
                </c:pt>
                <c:pt idx="1656">
                  <c:v>-11198.0</c:v>
                </c:pt>
                <c:pt idx="1657">
                  <c:v>-11230.0</c:v>
                </c:pt>
                <c:pt idx="1658">
                  <c:v>-11256.0</c:v>
                </c:pt>
                <c:pt idx="1659">
                  <c:v>-11258.0</c:v>
                </c:pt>
                <c:pt idx="1660">
                  <c:v>-11233.0</c:v>
                </c:pt>
                <c:pt idx="1661">
                  <c:v>-11180.0</c:v>
                </c:pt>
                <c:pt idx="1662">
                  <c:v>-11090.0</c:v>
                </c:pt>
                <c:pt idx="1663">
                  <c:v>-11048.0</c:v>
                </c:pt>
                <c:pt idx="1664">
                  <c:v>-11014.0</c:v>
                </c:pt>
                <c:pt idx="1665">
                  <c:v>-10978.0</c:v>
                </c:pt>
                <c:pt idx="1666">
                  <c:v>-10946.0</c:v>
                </c:pt>
                <c:pt idx="1667">
                  <c:v>-10964.0</c:v>
                </c:pt>
                <c:pt idx="1668">
                  <c:v>-10947.0</c:v>
                </c:pt>
                <c:pt idx="1669">
                  <c:v>-10968.0</c:v>
                </c:pt>
                <c:pt idx="1670">
                  <c:v>-10959.0</c:v>
                </c:pt>
                <c:pt idx="1671">
                  <c:v>-10947.0</c:v>
                </c:pt>
                <c:pt idx="1672">
                  <c:v>-10909.0</c:v>
                </c:pt>
                <c:pt idx="1673">
                  <c:v>-10929.0</c:v>
                </c:pt>
                <c:pt idx="1674">
                  <c:v>-10907.0</c:v>
                </c:pt>
                <c:pt idx="1675">
                  <c:v>-10957.0</c:v>
                </c:pt>
                <c:pt idx="1676">
                  <c:v>-10988.0</c:v>
                </c:pt>
                <c:pt idx="1677">
                  <c:v>-11018.0</c:v>
                </c:pt>
                <c:pt idx="1678">
                  <c:v>-10979.0</c:v>
                </c:pt>
                <c:pt idx="1679">
                  <c:v>-10990.0</c:v>
                </c:pt>
                <c:pt idx="1680">
                  <c:v>-10986.0</c:v>
                </c:pt>
                <c:pt idx="1681">
                  <c:v>-10981.0</c:v>
                </c:pt>
                <c:pt idx="1682">
                  <c:v>-10948.0</c:v>
                </c:pt>
                <c:pt idx="1683">
                  <c:v>-10982.0</c:v>
                </c:pt>
                <c:pt idx="1684">
                  <c:v>-10935.0</c:v>
                </c:pt>
                <c:pt idx="1685">
                  <c:v>-10937.0</c:v>
                </c:pt>
                <c:pt idx="1686">
                  <c:v>-10908.0</c:v>
                </c:pt>
                <c:pt idx="1687">
                  <c:v>-10953.0</c:v>
                </c:pt>
                <c:pt idx="1688">
                  <c:v>-10991.0</c:v>
                </c:pt>
                <c:pt idx="1689">
                  <c:v>-11017.0</c:v>
                </c:pt>
                <c:pt idx="1690">
                  <c:v>-11072.0</c:v>
                </c:pt>
                <c:pt idx="1691">
                  <c:v>-11064.0</c:v>
                </c:pt>
                <c:pt idx="1692">
                  <c:v>-11014.0</c:v>
                </c:pt>
                <c:pt idx="1693">
                  <c:v>-11063.0</c:v>
                </c:pt>
                <c:pt idx="1694">
                  <c:v>-11112.0</c:v>
                </c:pt>
                <c:pt idx="1695">
                  <c:v>-11065.0</c:v>
                </c:pt>
                <c:pt idx="1696">
                  <c:v>-11069.0</c:v>
                </c:pt>
                <c:pt idx="1697">
                  <c:v>-11080.0</c:v>
                </c:pt>
                <c:pt idx="1698">
                  <c:v>-11143.0</c:v>
                </c:pt>
                <c:pt idx="1699">
                  <c:v>-11200.0</c:v>
                </c:pt>
                <c:pt idx="1700">
                  <c:v>-11242.0</c:v>
                </c:pt>
                <c:pt idx="1701">
                  <c:v>-11310.0</c:v>
                </c:pt>
                <c:pt idx="1702">
                  <c:v>-11347.0</c:v>
                </c:pt>
                <c:pt idx="1703">
                  <c:v>-11353.0</c:v>
                </c:pt>
                <c:pt idx="1704">
                  <c:v>-11340.0</c:v>
                </c:pt>
                <c:pt idx="1705">
                  <c:v>-11368.0</c:v>
                </c:pt>
                <c:pt idx="1706">
                  <c:v>-11409.0</c:v>
                </c:pt>
                <c:pt idx="1707">
                  <c:v>-11403.0</c:v>
                </c:pt>
                <c:pt idx="1708">
                  <c:v>-11386.0</c:v>
                </c:pt>
                <c:pt idx="1709">
                  <c:v>-11393.0</c:v>
                </c:pt>
                <c:pt idx="1710">
                  <c:v>-11321.0</c:v>
                </c:pt>
                <c:pt idx="1711">
                  <c:v>-11352.0</c:v>
                </c:pt>
                <c:pt idx="1712">
                  <c:v>-11406.0</c:v>
                </c:pt>
                <c:pt idx="1713">
                  <c:v>-11415.0</c:v>
                </c:pt>
                <c:pt idx="1714">
                  <c:v>-11425.0</c:v>
                </c:pt>
                <c:pt idx="1715">
                  <c:v>-11449.0</c:v>
                </c:pt>
                <c:pt idx="1716">
                  <c:v>-11441.0</c:v>
                </c:pt>
                <c:pt idx="1717">
                  <c:v>-11488.0</c:v>
                </c:pt>
                <c:pt idx="1718">
                  <c:v>-11452.0</c:v>
                </c:pt>
                <c:pt idx="1719">
                  <c:v>-11490.0</c:v>
                </c:pt>
                <c:pt idx="1720">
                  <c:v>-11530.0</c:v>
                </c:pt>
                <c:pt idx="1721">
                  <c:v>-11592.0</c:v>
                </c:pt>
                <c:pt idx="1722">
                  <c:v>-11559.0</c:v>
                </c:pt>
                <c:pt idx="1723">
                  <c:v>-11536.0</c:v>
                </c:pt>
                <c:pt idx="1724">
                  <c:v>-11526.0</c:v>
                </c:pt>
                <c:pt idx="1725">
                  <c:v>-11491.0</c:v>
                </c:pt>
                <c:pt idx="1726">
                  <c:v>-11474.0</c:v>
                </c:pt>
                <c:pt idx="1727">
                  <c:v>-11416.0</c:v>
                </c:pt>
                <c:pt idx="1728">
                  <c:v>-11389.0</c:v>
                </c:pt>
                <c:pt idx="1729">
                  <c:v>-11355.0</c:v>
                </c:pt>
                <c:pt idx="1730">
                  <c:v>-11289.0</c:v>
                </c:pt>
                <c:pt idx="1731">
                  <c:v>-11235.0</c:v>
                </c:pt>
                <c:pt idx="1732">
                  <c:v>-11286.0</c:v>
                </c:pt>
                <c:pt idx="1733">
                  <c:v>-11358.0</c:v>
                </c:pt>
                <c:pt idx="1734">
                  <c:v>-11433.0</c:v>
                </c:pt>
                <c:pt idx="1735">
                  <c:v>-11446.0</c:v>
                </c:pt>
                <c:pt idx="1736">
                  <c:v>-11475.0</c:v>
                </c:pt>
                <c:pt idx="1737">
                  <c:v>-11449.0</c:v>
                </c:pt>
                <c:pt idx="1738">
                  <c:v>-11375.0</c:v>
                </c:pt>
                <c:pt idx="1739">
                  <c:v>-11345.0</c:v>
                </c:pt>
                <c:pt idx="1740">
                  <c:v>-11356.0</c:v>
                </c:pt>
                <c:pt idx="1741">
                  <c:v>-11401.0</c:v>
                </c:pt>
                <c:pt idx="1742">
                  <c:v>-11431.0</c:v>
                </c:pt>
                <c:pt idx="1743">
                  <c:v>-11431.0</c:v>
                </c:pt>
                <c:pt idx="1744">
                  <c:v>-11456.0</c:v>
                </c:pt>
                <c:pt idx="1745">
                  <c:v>-11474.0</c:v>
                </c:pt>
                <c:pt idx="1746">
                  <c:v>-11495.0</c:v>
                </c:pt>
                <c:pt idx="1747">
                  <c:v>-11488.0</c:v>
                </c:pt>
                <c:pt idx="1748">
                  <c:v>-11497.0</c:v>
                </c:pt>
                <c:pt idx="1749">
                  <c:v>-11518.0</c:v>
                </c:pt>
                <c:pt idx="1750">
                  <c:v>-11587.0</c:v>
                </c:pt>
                <c:pt idx="1751">
                  <c:v>-11612.0</c:v>
                </c:pt>
                <c:pt idx="1752">
                  <c:v>-11636.0</c:v>
                </c:pt>
                <c:pt idx="1753">
                  <c:v>-11682.0</c:v>
                </c:pt>
                <c:pt idx="1754">
                  <c:v>-11737.0</c:v>
                </c:pt>
                <c:pt idx="1755">
                  <c:v>-11768.0</c:v>
                </c:pt>
                <c:pt idx="1756">
                  <c:v>-11753.0</c:v>
                </c:pt>
                <c:pt idx="1757">
                  <c:v>-11810.0</c:v>
                </c:pt>
                <c:pt idx="1758">
                  <c:v>-11807.0</c:v>
                </c:pt>
                <c:pt idx="1759">
                  <c:v>-11792.0</c:v>
                </c:pt>
                <c:pt idx="1760">
                  <c:v>-11786.0</c:v>
                </c:pt>
                <c:pt idx="1761">
                  <c:v>-11768.0</c:v>
                </c:pt>
                <c:pt idx="1762">
                  <c:v>-11754.0</c:v>
                </c:pt>
                <c:pt idx="1763">
                  <c:v>-11803.0</c:v>
                </c:pt>
                <c:pt idx="1764">
                  <c:v>-11877.0</c:v>
                </c:pt>
                <c:pt idx="1765">
                  <c:v>-11885.0</c:v>
                </c:pt>
                <c:pt idx="1766">
                  <c:v>-11898.0</c:v>
                </c:pt>
                <c:pt idx="1767">
                  <c:v>-11911.0</c:v>
                </c:pt>
                <c:pt idx="1768">
                  <c:v>-11992.0</c:v>
                </c:pt>
                <c:pt idx="1769">
                  <c:v>-11917.0</c:v>
                </c:pt>
                <c:pt idx="1770">
                  <c:v>-11924.0</c:v>
                </c:pt>
                <c:pt idx="1771">
                  <c:v>-11915.0</c:v>
                </c:pt>
                <c:pt idx="1772">
                  <c:v>-11930.0</c:v>
                </c:pt>
                <c:pt idx="1773">
                  <c:v>-11933.0</c:v>
                </c:pt>
                <c:pt idx="1774">
                  <c:v>-11922.0</c:v>
                </c:pt>
                <c:pt idx="1775">
                  <c:v>-11944.0</c:v>
                </c:pt>
                <c:pt idx="1776">
                  <c:v>-11986.0</c:v>
                </c:pt>
                <c:pt idx="1777">
                  <c:v>-12019.0</c:v>
                </c:pt>
                <c:pt idx="1778">
                  <c:v>-12014.0</c:v>
                </c:pt>
                <c:pt idx="1779">
                  <c:v>-12011.0</c:v>
                </c:pt>
                <c:pt idx="1780">
                  <c:v>-11979.0</c:v>
                </c:pt>
                <c:pt idx="1781">
                  <c:v>-12014.0</c:v>
                </c:pt>
                <c:pt idx="1782">
                  <c:v>-12003.0</c:v>
                </c:pt>
                <c:pt idx="1783">
                  <c:v>-12006.0</c:v>
                </c:pt>
                <c:pt idx="1784">
                  <c:v>-12021.0</c:v>
                </c:pt>
                <c:pt idx="1785">
                  <c:v>-12051.0</c:v>
                </c:pt>
                <c:pt idx="1786">
                  <c:v>-12071.0</c:v>
                </c:pt>
                <c:pt idx="1787">
                  <c:v>-12047.0</c:v>
                </c:pt>
                <c:pt idx="1788">
                  <c:v>-12030.0</c:v>
                </c:pt>
                <c:pt idx="1789">
                  <c:v>-12052.0</c:v>
                </c:pt>
                <c:pt idx="1790">
                  <c:v>-12038.0</c:v>
                </c:pt>
                <c:pt idx="1791">
                  <c:v>-12013.0</c:v>
                </c:pt>
                <c:pt idx="1792">
                  <c:v>-11958.0</c:v>
                </c:pt>
                <c:pt idx="1793">
                  <c:v>-11946.0</c:v>
                </c:pt>
                <c:pt idx="1794">
                  <c:v>-11909.0</c:v>
                </c:pt>
                <c:pt idx="1795">
                  <c:v>-11915.0</c:v>
                </c:pt>
                <c:pt idx="1796">
                  <c:v>-11918.0</c:v>
                </c:pt>
                <c:pt idx="1797">
                  <c:v>-11965.0</c:v>
                </c:pt>
                <c:pt idx="1798">
                  <c:v>-11900.0</c:v>
                </c:pt>
                <c:pt idx="1799">
                  <c:v>-11962.0</c:v>
                </c:pt>
                <c:pt idx="1800">
                  <c:v>-11991.0</c:v>
                </c:pt>
                <c:pt idx="1801">
                  <c:v>-11983.0</c:v>
                </c:pt>
                <c:pt idx="1802">
                  <c:v>-12026.0</c:v>
                </c:pt>
                <c:pt idx="1803">
                  <c:v>-12098.0</c:v>
                </c:pt>
                <c:pt idx="1804">
                  <c:v>-12067.0</c:v>
                </c:pt>
                <c:pt idx="1805">
                  <c:v>-11981.0</c:v>
                </c:pt>
                <c:pt idx="1806">
                  <c:v>-11952.0</c:v>
                </c:pt>
                <c:pt idx="1807">
                  <c:v>-11957.0</c:v>
                </c:pt>
                <c:pt idx="1808">
                  <c:v>-11987.0</c:v>
                </c:pt>
                <c:pt idx="1809">
                  <c:v>-11996.0</c:v>
                </c:pt>
                <c:pt idx="1810">
                  <c:v>-12005.0</c:v>
                </c:pt>
                <c:pt idx="1811">
                  <c:v>-12003.0</c:v>
                </c:pt>
                <c:pt idx="1812">
                  <c:v>-11961.0</c:v>
                </c:pt>
                <c:pt idx="1813">
                  <c:v>-11981.0</c:v>
                </c:pt>
                <c:pt idx="1814">
                  <c:v>-11987.0</c:v>
                </c:pt>
                <c:pt idx="1815">
                  <c:v>-11964.0</c:v>
                </c:pt>
                <c:pt idx="1816">
                  <c:v>-11953.0</c:v>
                </c:pt>
                <c:pt idx="1817">
                  <c:v>-11950.0</c:v>
                </c:pt>
                <c:pt idx="1818">
                  <c:v>-11950.0</c:v>
                </c:pt>
                <c:pt idx="1819">
                  <c:v>-11937.0</c:v>
                </c:pt>
                <c:pt idx="1820">
                  <c:v>-11924.0</c:v>
                </c:pt>
                <c:pt idx="1821">
                  <c:v>-11901.0</c:v>
                </c:pt>
                <c:pt idx="1822">
                  <c:v>-11904.0</c:v>
                </c:pt>
                <c:pt idx="1823">
                  <c:v>-11934.0</c:v>
                </c:pt>
                <c:pt idx="1824">
                  <c:v>-11964.0</c:v>
                </c:pt>
                <c:pt idx="1825">
                  <c:v>-11964.0</c:v>
                </c:pt>
                <c:pt idx="1826">
                  <c:v>-11966.0</c:v>
                </c:pt>
                <c:pt idx="1827">
                  <c:v>-11994.0</c:v>
                </c:pt>
                <c:pt idx="1828">
                  <c:v>-12025.0</c:v>
                </c:pt>
                <c:pt idx="1829">
                  <c:v>-12088.0</c:v>
                </c:pt>
                <c:pt idx="1830">
                  <c:v>-12092.0</c:v>
                </c:pt>
                <c:pt idx="1831">
                  <c:v>-12043.0</c:v>
                </c:pt>
                <c:pt idx="1832">
                  <c:v>-12150.0</c:v>
                </c:pt>
                <c:pt idx="1833">
                  <c:v>-12130.0</c:v>
                </c:pt>
                <c:pt idx="1834">
                  <c:v>-12137.0</c:v>
                </c:pt>
                <c:pt idx="1835">
                  <c:v>-12148.0</c:v>
                </c:pt>
                <c:pt idx="1836">
                  <c:v>-12122.0</c:v>
                </c:pt>
                <c:pt idx="1837">
                  <c:v>-12138.0</c:v>
                </c:pt>
                <c:pt idx="1838">
                  <c:v>-12174.0</c:v>
                </c:pt>
                <c:pt idx="1839">
                  <c:v>-12158.0</c:v>
                </c:pt>
                <c:pt idx="1840">
                  <c:v>-12177.0</c:v>
                </c:pt>
                <c:pt idx="1841">
                  <c:v>-12117.0</c:v>
                </c:pt>
                <c:pt idx="1842">
                  <c:v>-12073.0</c:v>
                </c:pt>
                <c:pt idx="1843">
                  <c:v>-12046.0</c:v>
                </c:pt>
                <c:pt idx="1844">
                  <c:v>-12105.0</c:v>
                </c:pt>
                <c:pt idx="1845">
                  <c:v>-12179.0</c:v>
                </c:pt>
                <c:pt idx="1846">
                  <c:v>-12180.0</c:v>
                </c:pt>
                <c:pt idx="1847">
                  <c:v>-12158.0</c:v>
                </c:pt>
                <c:pt idx="1848">
                  <c:v>-12187.0</c:v>
                </c:pt>
                <c:pt idx="1849">
                  <c:v>-12222.0</c:v>
                </c:pt>
                <c:pt idx="1850">
                  <c:v>-12251.0</c:v>
                </c:pt>
                <c:pt idx="1851">
                  <c:v>-12245.0</c:v>
                </c:pt>
                <c:pt idx="1852">
                  <c:v>-12218.0</c:v>
                </c:pt>
                <c:pt idx="1853">
                  <c:v>-12195.0</c:v>
                </c:pt>
                <c:pt idx="1854">
                  <c:v>-12124.0</c:v>
                </c:pt>
                <c:pt idx="1855">
                  <c:v>-12075.0</c:v>
                </c:pt>
                <c:pt idx="1856">
                  <c:v>-12132.0</c:v>
                </c:pt>
                <c:pt idx="1857">
                  <c:v>-12153.0</c:v>
                </c:pt>
                <c:pt idx="1858">
                  <c:v>-12144.0</c:v>
                </c:pt>
                <c:pt idx="1859">
                  <c:v>-12163.0</c:v>
                </c:pt>
                <c:pt idx="1860">
                  <c:v>-12117.0</c:v>
                </c:pt>
                <c:pt idx="1861">
                  <c:v>-12123.0</c:v>
                </c:pt>
                <c:pt idx="1862">
                  <c:v>-12076.0</c:v>
                </c:pt>
                <c:pt idx="1863">
                  <c:v>-12065.0</c:v>
                </c:pt>
                <c:pt idx="1864">
                  <c:v>-12060.0</c:v>
                </c:pt>
                <c:pt idx="1865">
                  <c:v>-12062.0</c:v>
                </c:pt>
                <c:pt idx="1866">
                  <c:v>-12089.0</c:v>
                </c:pt>
                <c:pt idx="1867">
                  <c:v>-12127.0</c:v>
                </c:pt>
                <c:pt idx="1868">
                  <c:v>-12156.0</c:v>
                </c:pt>
                <c:pt idx="1869">
                  <c:v>-12190.0</c:v>
                </c:pt>
                <c:pt idx="1870">
                  <c:v>-12112.0</c:v>
                </c:pt>
                <c:pt idx="1871">
                  <c:v>-12145.0</c:v>
                </c:pt>
                <c:pt idx="1872">
                  <c:v>-12167.0</c:v>
                </c:pt>
                <c:pt idx="1873">
                  <c:v>-12172.0</c:v>
                </c:pt>
                <c:pt idx="1874">
                  <c:v>-12164.0</c:v>
                </c:pt>
                <c:pt idx="1875">
                  <c:v>-12171.0</c:v>
                </c:pt>
                <c:pt idx="1876">
                  <c:v>-12176.0</c:v>
                </c:pt>
                <c:pt idx="1877">
                  <c:v>-12222.0</c:v>
                </c:pt>
                <c:pt idx="1878">
                  <c:v>-12319.0</c:v>
                </c:pt>
                <c:pt idx="1879">
                  <c:v>-12297.0</c:v>
                </c:pt>
                <c:pt idx="1880">
                  <c:v>-12249.0</c:v>
                </c:pt>
                <c:pt idx="1881">
                  <c:v>-12202.0</c:v>
                </c:pt>
                <c:pt idx="1882">
                  <c:v>-12205.0</c:v>
                </c:pt>
                <c:pt idx="1883">
                  <c:v>-12222.0</c:v>
                </c:pt>
                <c:pt idx="1884">
                  <c:v>-12240.0</c:v>
                </c:pt>
                <c:pt idx="1885">
                  <c:v>-12264.0</c:v>
                </c:pt>
                <c:pt idx="1886">
                  <c:v>-12289.0</c:v>
                </c:pt>
                <c:pt idx="1887">
                  <c:v>-12315.0</c:v>
                </c:pt>
                <c:pt idx="1888">
                  <c:v>-12313.0</c:v>
                </c:pt>
                <c:pt idx="1889">
                  <c:v>-12356.0</c:v>
                </c:pt>
                <c:pt idx="1890">
                  <c:v>-12396.0</c:v>
                </c:pt>
                <c:pt idx="1891">
                  <c:v>-12430.0</c:v>
                </c:pt>
                <c:pt idx="1892">
                  <c:v>-12467.0</c:v>
                </c:pt>
                <c:pt idx="1893">
                  <c:v>-12452.0</c:v>
                </c:pt>
                <c:pt idx="1894">
                  <c:v>-12426.0</c:v>
                </c:pt>
                <c:pt idx="1895">
                  <c:v>-12485.0</c:v>
                </c:pt>
                <c:pt idx="1896">
                  <c:v>-12506.0</c:v>
                </c:pt>
                <c:pt idx="1897">
                  <c:v>-12535.0</c:v>
                </c:pt>
                <c:pt idx="1898">
                  <c:v>-12540.0</c:v>
                </c:pt>
                <c:pt idx="1899">
                  <c:v>-12549.0</c:v>
                </c:pt>
                <c:pt idx="1900">
                  <c:v>-12534.0</c:v>
                </c:pt>
                <c:pt idx="1901">
                  <c:v>-12528.0</c:v>
                </c:pt>
                <c:pt idx="1902">
                  <c:v>-12549.0</c:v>
                </c:pt>
                <c:pt idx="1903">
                  <c:v>-12568.0</c:v>
                </c:pt>
                <c:pt idx="1904">
                  <c:v>-12511.0</c:v>
                </c:pt>
                <c:pt idx="1905">
                  <c:v>-12483.0</c:v>
                </c:pt>
                <c:pt idx="1906">
                  <c:v>-12456.0</c:v>
                </c:pt>
                <c:pt idx="1907">
                  <c:v>-12440.0</c:v>
                </c:pt>
                <c:pt idx="1908">
                  <c:v>-12393.0</c:v>
                </c:pt>
                <c:pt idx="1909">
                  <c:v>-12391.0</c:v>
                </c:pt>
                <c:pt idx="1910">
                  <c:v>-12433.0</c:v>
                </c:pt>
                <c:pt idx="1911">
                  <c:v>-12464.0</c:v>
                </c:pt>
                <c:pt idx="1912">
                  <c:v>-12519.0</c:v>
                </c:pt>
                <c:pt idx="1913">
                  <c:v>-12575.0</c:v>
                </c:pt>
                <c:pt idx="1914">
                  <c:v>-12550.0</c:v>
                </c:pt>
                <c:pt idx="1915">
                  <c:v>-12523.0</c:v>
                </c:pt>
                <c:pt idx="1916">
                  <c:v>-12546.0</c:v>
                </c:pt>
                <c:pt idx="1917">
                  <c:v>-12555.0</c:v>
                </c:pt>
                <c:pt idx="1918">
                  <c:v>-12569.0</c:v>
                </c:pt>
                <c:pt idx="1919">
                  <c:v>-12621.0</c:v>
                </c:pt>
                <c:pt idx="1920">
                  <c:v>-12609.0</c:v>
                </c:pt>
                <c:pt idx="1921">
                  <c:v>-12569.0</c:v>
                </c:pt>
                <c:pt idx="1922">
                  <c:v>-12576.0</c:v>
                </c:pt>
                <c:pt idx="1923">
                  <c:v>-12590.0</c:v>
                </c:pt>
                <c:pt idx="1924">
                  <c:v>-12608.0</c:v>
                </c:pt>
                <c:pt idx="1925">
                  <c:v>-12617.0</c:v>
                </c:pt>
                <c:pt idx="1926">
                  <c:v>-12677.0</c:v>
                </c:pt>
                <c:pt idx="1927">
                  <c:v>-12735.0</c:v>
                </c:pt>
                <c:pt idx="1928">
                  <c:v>-12773.0</c:v>
                </c:pt>
                <c:pt idx="1929">
                  <c:v>-12770.0</c:v>
                </c:pt>
                <c:pt idx="1930">
                  <c:v>-12746.0</c:v>
                </c:pt>
                <c:pt idx="1931">
                  <c:v>-12683.0</c:v>
                </c:pt>
                <c:pt idx="1932">
                  <c:v>-12762.0</c:v>
                </c:pt>
                <c:pt idx="1933">
                  <c:v>-12787.0</c:v>
                </c:pt>
                <c:pt idx="1934">
                  <c:v>-12799.0</c:v>
                </c:pt>
                <c:pt idx="1935">
                  <c:v>-12837.0</c:v>
                </c:pt>
                <c:pt idx="1936">
                  <c:v>-12841.0</c:v>
                </c:pt>
                <c:pt idx="1937">
                  <c:v>-12865.0</c:v>
                </c:pt>
                <c:pt idx="1938">
                  <c:v>-12907.0</c:v>
                </c:pt>
                <c:pt idx="1939">
                  <c:v>-12951.0</c:v>
                </c:pt>
                <c:pt idx="1940">
                  <c:v>-13043.0</c:v>
                </c:pt>
                <c:pt idx="1941">
                  <c:v>-13078.0</c:v>
                </c:pt>
                <c:pt idx="1942">
                  <c:v>-13130.0</c:v>
                </c:pt>
                <c:pt idx="1943">
                  <c:v>-13098.0</c:v>
                </c:pt>
                <c:pt idx="1944">
                  <c:v>-13055.0</c:v>
                </c:pt>
                <c:pt idx="1945">
                  <c:v>-13029.0</c:v>
                </c:pt>
                <c:pt idx="1946">
                  <c:v>-13032.0</c:v>
                </c:pt>
                <c:pt idx="1947">
                  <c:v>-13093.0</c:v>
                </c:pt>
                <c:pt idx="1948">
                  <c:v>-13113.0</c:v>
                </c:pt>
                <c:pt idx="1949">
                  <c:v>-13134.0</c:v>
                </c:pt>
                <c:pt idx="1950">
                  <c:v>-13176.0</c:v>
                </c:pt>
                <c:pt idx="1951">
                  <c:v>-13203.0</c:v>
                </c:pt>
                <c:pt idx="1952">
                  <c:v>-13197.0</c:v>
                </c:pt>
                <c:pt idx="1953">
                  <c:v>-13139.0</c:v>
                </c:pt>
                <c:pt idx="1954">
                  <c:v>-13156.0</c:v>
                </c:pt>
                <c:pt idx="1955">
                  <c:v>-13112.0</c:v>
                </c:pt>
                <c:pt idx="1956">
                  <c:v>-13074.0</c:v>
                </c:pt>
                <c:pt idx="1957">
                  <c:v>-13015.0</c:v>
                </c:pt>
                <c:pt idx="1958">
                  <c:v>-12978.0</c:v>
                </c:pt>
                <c:pt idx="1959">
                  <c:v>-12961.0</c:v>
                </c:pt>
                <c:pt idx="1960">
                  <c:v>-12883.0</c:v>
                </c:pt>
                <c:pt idx="1961">
                  <c:v>-12900.0</c:v>
                </c:pt>
                <c:pt idx="1962">
                  <c:v>-12939.0</c:v>
                </c:pt>
                <c:pt idx="1963">
                  <c:v>-12949.0</c:v>
                </c:pt>
                <c:pt idx="1964">
                  <c:v>-12893.0</c:v>
                </c:pt>
                <c:pt idx="1965">
                  <c:v>-12881.0</c:v>
                </c:pt>
                <c:pt idx="1966">
                  <c:v>-12931.0</c:v>
                </c:pt>
                <c:pt idx="1967">
                  <c:v>-12955.0</c:v>
                </c:pt>
                <c:pt idx="1968">
                  <c:v>-12963.0</c:v>
                </c:pt>
                <c:pt idx="1969">
                  <c:v>-13029.0</c:v>
                </c:pt>
                <c:pt idx="1970">
                  <c:v>-13092.0</c:v>
                </c:pt>
                <c:pt idx="1971">
                  <c:v>-13118.0</c:v>
                </c:pt>
                <c:pt idx="1972">
                  <c:v>-13151.0</c:v>
                </c:pt>
                <c:pt idx="1973">
                  <c:v>-13098.0</c:v>
                </c:pt>
                <c:pt idx="1974">
                  <c:v>-13100.0</c:v>
                </c:pt>
                <c:pt idx="1975">
                  <c:v>-13095.0</c:v>
                </c:pt>
                <c:pt idx="1976">
                  <c:v>-13096.0</c:v>
                </c:pt>
                <c:pt idx="1977">
                  <c:v>-13152.0</c:v>
                </c:pt>
                <c:pt idx="1978">
                  <c:v>-13149.0</c:v>
                </c:pt>
                <c:pt idx="1979">
                  <c:v>-13069.0</c:v>
                </c:pt>
                <c:pt idx="1980">
                  <c:v>-13061.0</c:v>
                </c:pt>
                <c:pt idx="1981">
                  <c:v>-13044.0</c:v>
                </c:pt>
                <c:pt idx="1982">
                  <c:v>-13044.0</c:v>
                </c:pt>
                <c:pt idx="1983">
                  <c:v>-13018.0</c:v>
                </c:pt>
                <c:pt idx="1984">
                  <c:v>-13047.0</c:v>
                </c:pt>
                <c:pt idx="1985">
                  <c:v>-13046.0</c:v>
                </c:pt>
                <c:pt idx="1986">
                  <c:v>-13064.0</c:v>
                </c:pt>
                <c:pt idx="1987">
                  <c:v>-13117.0</c:v>
                </c:pt>
                <c:pt idx="1988">
                  <c:v>-13176.0</c:v>
                </c:pt>
                <c:pt idx="1989">
                  <c:v>-13207.0</c:v>
                </c:pt>
                <c:pt idx="1990">
                  <c:v>-13208.0</c:v>
                </c:pt>
                <c:pt idx="1991">
                  <c:v>-13174.0</c:v>
                </c:pt>
                <c:pt idx="1992">
                  <c:v>-13155.0</c:v>
                </c:pt>
                <c:pt idx="1993">
                  <c:v>-13156.0</c:v>
                </c:pt>
                <c:pt idx="1994">
                  <c:v>-13152.0</c:v>
                </c:pt>
                <c:pt idx="1995">
                  <c:v>-13197.0</c:v>
                </c:pt>
                <c:pt idx="1996">
                  <c:v>-13220.0</c:v>
                </c:pt>
                <c:pt idx="1997">
                  <c:v>-13250.0</c:v>
                </c:pt>
                <c:pt idx="1998">
                  <c:v>-13235.0</c:v>
                </c:pt>
                <c:pt idx="1999">
                  <c:v>-13262.0</c:v>
                </c:pt>
                <c:pt idx="2000">
                  <c:v>-13312.0</c:v>
                </c:pt>
                <c:pt idx="2001">
                  <c:v>-13364.0</c:v>
                </c:pt>
                <c:pt idx="2002">
                  <c:v>-13402.0</c:v>
                </c:pt>
                <c:pt idx="2003">
                  <c:v>-13443.0</c:v>
                </c:pt>
                <c:pt idx="2004">
                  <c:v>-13455.0</c:v>
                </c:pt>
                <c:pt idx="2005">
                  <c:v>-13465.0</c:v>
                </c:pt>
                <c:pt idx="2006">
                  <c:v>-13420.0</c:v>
                </c:pt>
                <c:pt idx="2007">
                  <c:v>-13386.0</c:v>
                </c:pt>
                <c:pt idx="2008">
                  <c:v>-13339.0</c:v>
                </c:pt>
                <c:pt idx="2009">
                  <c:v>-13288.0</c:v>
                </c:pt>
                <c:pt idx="2010">
                  <c:v>-13297.0</c:v>
                </c:pt>
                <c:pt idx="2011">
                  <c:v>-13353.0</c:v>
                </c:pt>
                <c:pt idx="2012">
                  <c:v>-13368.0</c:v>
                </c:pt>
                <c:pt idx="2013">
                  <c:v>-13385.0</c:v>
                </c:pt>
                <c:pt idx="2014">
                  <c:v>-13370.0</c:v>
                </c:pt>
                <c:pt idx="2015">
                  <c:v>-13335.0</c:v>
                </c:pt>
                <c:pt idx="2016">
                  <c:v>-13327.0</c:v>
                </c:pt>
                <c:pt idx="2017">
                  <c:v>-13336.0</c:v>
                </c:pt>
                <c:pt idx="2018">
                  <c:v>-13354.0</c:v>
                </c:pt>
                <c:pt idx="2019">
                  <c:v>-13379.0</c:v>
                </c:pt>
                <c:pt idx="2020">
                  <c:v>-13399.0</c:v>
                </c:pt>
                <c:pt idx="2021">
                  <c:v>-13376.0</c:v>
                </c:pt>
                <c:pt idx="2022">
                  <c:v>-13375.0</c:v>
                </c:pt>
                <c:pt idx="2023">
                  <c:v>-13405.0</c:v>
                </c:pt>
                <c:pt idx="2024">
                  <c:v>-13438.0</c:v>
                </c:pt>
                <c:pt idx="2025">
                  <c:v>-13446.0</c:v>
                </c:pt>
                <c:pt idx="2026">
                  <c:v>-13438.0</c:v>
                </c:pt>
                <c:pt idx="2027">
                  <c:v>-13458.0</c:v>
                </c:pt>
                <c:pt idx="2028">
                  <c:v>-13500.0</c:v>
                </c:pt>
                <c:pt idx="2029">
                  <c:v>-13488.0</c:v>
                </c:pt>
                <c:pt idx="2030">
                  <c:v>-13480.0</c:v>
                </c:pt>
                <c:pt idx="2031">
                  <c:v>-13490.0</c:v>
                </c:pt>
                <c:pt idx="2032">
                  <c:v>-13476.0</c:v>
                </c:pt>
                <c:pt idx="2033">
                  <c:v>-13472.0</c:v>
                </c:pt>
                <c:pt idx="2034">
                  <c:v>-13475.0</c:v>
                </c:pt>
                <c:pt idx="2035">
                  <c:v>-13462.0</c:v>
                </c:pt>
                <c:pt idx="2036">
                  <c:v>-13516.0</c:v>
                </c:pt>
                <c:pt idx="2037">
                  <c:v>-13440.0</c:v>
                </c:pt>
                <c:pt idx="2038">
                  <c:v>-13347.0</c:v>
                </c:pt>
                <c:pt idx="2039">
                  <c:v>-13257.0</c:v>
                </c:pt>
                <c:pt idx="2040">
                  <c:v>-13173.0</c:v>
                </c:pt>
                <c:pt idx="2041">
                  <c:v>-13092.0</c:v>
                </c:pt>
                <c:pt idx="2042">
                  <c:v>-13050.0</c:v>
                </c:pt>
                <c:pt idx="2043">
                  <c:v>-13013.0</c:v>
                </c:pt>
                <c:pt idx="2044">
                  <c:v>-12971.0</c:v>
                </c:pt>
                <c:pt idx="2045">
                  <c:v>-12999.0</c:v>
                </c:pt>
                <c:pt idx="2046">
                  <c:v>-12989.0</c:v>
                </c:pt>
                <c:pt idx="2047">
                  <c:v>-12949.0</c:v>
                </c:pt>
                <c:pt idx="2048">
                  <c:v>-12952.0</c:v>
                </c:pt>
                <c:pt idx="2049">
                  <c:v>-12940.0</c:v>
                </c:pt>
                <c:pt idx="2050">
                  <c:v>-12961.0</c:v>
                </c:pt>
                <c:pt idx="2051">
                  <c:v>-13008.0</c:v>
                </c:pt>
                <c:pt idx="2052">
                  <c:v>-13024.0</c:v>
                </c:pt>
                <c:pt idx="2053">
                  <c:v>-13092.0</c:v>
                </c:pt>
                <c:pt idx="2054">
                  <c:v>-13112.0</c:v>
                </c:pt>
                <c:pt idx="2055">
                  <c:v>-13115.0</c:v>
                </c:pt>
                <c:pt idx="2056">
                  <c:v>-13122.0</c:v>
                </c:pt>
                <c:pt idx="2057">
                  <c:v>-13167.0</c:v>
                </c:pt>
                <c:pt idx="2058">
                  <c:v>-13203.0</c:v>
                </c:pt>
                <c:pt idx="2059">
                  <c:v>-13263.0</c:v>
                </c:pt>
                <c:pt idx="2060">
                  <c:v>-13253.0</c:v>
                </c:pt>
                <c:pt idx="2061">
                  <c:v>-13234.0</c:v>
                </c:pt>
                <c:pt idx="2062">
                  <c:v>-13279.0</c:v>
                </c:pt>
                <c:pt idx="2063">
                  <c:v>-13309.0</c:v>
                </c:pt>
                <c:pt idx="2064">
                  <c:v>-13309.0</c:v>
                </c:pt>
                <c:pt idx="2065">
                  <c:v>-13331.0</c:v>
                </c:pt>
                <c:pt idx="2066">
                  <c:v>-13315.0</c:v>
                </c:pt>
                <c:pt idx="2067">
                  <c:v>-13342.0</c:v>
                </c:pt>
                <c:pt idx="2068">
                  <c:v>-13348.0</c:v>
                </c:pt>
                <c:pt idx="2069">
                  <c:v>-13343.0</c:v>
                </c:pt>
                <c:pt idx="2070">
                  <c:v>-13324.0</c:v>
                </c:pt>
                <c:pt idx="2071">
                  <c:v>-13286.0</c:v>
                </c:pt>
                <c:pt idx="2072">
                  <c:v>-13267.0</c:v>
                </c:pt>
                <c:pt idx="2073">
                  <c:v>-13263.0</c:v>
                </c:pt>
                <c:pt idx="2074">
                  <c:v>-13243.0</c:v>
                </c:pt>
                <c:pt idx="2075">
                  <c:v>-13222.0</c:v>
                </c:pt>
                <c:pt idx="2076">
                  <c:v>-13188.0</c:v>
                </c:pt>
                <c:pt idx="2077">
                  <c:v>-13195.0</c:v>
                </c:pt>
                <c:pt idx="2078">
                  <c:v>-13178.0</c:v>
                </c:pt>
                <c:pt idx="2079">
                  <c:v>-13094.0</c:v>
                </c:pt>
                <c:pt idx="2080">
                  <c:v>-13040.0</c:v>
                </c:pt>
                <c:pt idx="2081">
                  <c:v>-13029.0</c:v>
                </c:pt>
                <c:pt idx="2082">
                  <c:v>-13096.0</c:v>
                </c:pt>
                <c:pt idx="2083">
                  <c:v>-13126.0</c:v>
                </c:pt>
                <c:pt idx="2084">
                  <c:v>-13114.0</c:v>
                </c:pt>
                <c:pt idx="2085">
                  <c:v>-13130.0</c:v>
                </c:pt>
                <c:pt idx="2086">
                  <c:v>-13159.0</c:v>
                </c:pt>
                <c:pt idx="2087">
                  <c:v>-13223.0</c:v>
                </c:pt>
                <c:pt idx="2088">
                  <c:v>-13241.0</c:v>
                </c:pt>
                <c:pt idx="2089">
                  <c:v>-13264.0</c:v>
                </c:pt>
                <c:pt idx="2090">
                  <c:v>-13203.0</c:v>
                </c:pt>
                <c:pt idx="2091">
                  <c:v>-13214.0</c:v>
                </c:pt>
                <c:pt idx="2092">
                  <c:v>-13221.0</c:v>
                </c:pt>
                <c:pt idx="2093">
                  <c:v>-13211.0</c:v>
                </c:pt>
                <c:pt idx="2094">
                  <c:v>-13228.0</c:v>
                </c:pt>
                <c:pt idx="2095">
                  <c:v>-13244.0</c:v>
                </c:pt>
                <c:pt idx="2096">
                  <c:v>-13277.0</c:v>
                </c:pt>
                <c:pt idx="2097">
                  <c:v>-13301.0</c:v>
                </c:pt>
                <c:pt idx="2098">
                  <c:v>-13251.0</c:v>
                </c:pt>
                <c:pt idx="2099">
                  <c:v>-13251.0</c:v>
                </c:pt>
                <c:pt idx="2100">
                  <c:v>-13255.0</c:v>
                </c:pt>
                <c:pt idx="2101">
                  <c:v>-13233.0</c:v>
                </c:pt>
                <c:pt idx="2102">
                  <c:v>-13216.0</c:v>
                </c:pt>
                <c:pt idx="2103">
                  <c:v>-13232.0</c:v>
                </c:pt>
                <c:pt idx="2104">
                  <c:v>-13207.0</c:v>
                </c:pt>
                <c:pt idx="2105">
                  <c:v>-13196.0</c:v>
                </c:pt>
                <c:pt idx="2106">
                  <c:v>-13172.0</c:v>
                </c:pt>
                <c:pt idx="2107">
                  <c:v>-13157.0</c:v>
                </c:pt>
                <c:pt idx="2108">
                  <c:v>-13145.0</c:v>
                </c:pt>
                <c:pt idx="2109">
                  <c:v>-13158.0</c:v>
                </c:pt>
                <c:pt idx="2110">
                  <c:v>-13142.0</c:v>
                </c:pt>
                <c:pt idx="2111">
                  <c:v>-13096.0</c:v>
                </c:pt>
                <c:pt idx="2112">
                  <c:v>-13083.0</c:v>
                </c:pt>
                <c:pt idx="2113">
                  <c:v>-13050.0</c:v>
                </c:pt>
                <c:pt idx="2114">
                  <c:v>-13043.0</c:v>
                </c:pt>
                <c:pt idx="2115">
                  <c:v>-13028.0</c:v>
                </c:pt>
                <c:pt idx="2116">
                  <c:v>-12991.0</c:v>
                </c:pt>
                <c:pt idx="2117">
                  <c:v>-13006.0</c:v>
                </c:pt>
                <c:pt idx="2118">
                  <c:v>-12992.0</c:v>
                </c:pt>
                <c:pt idx="2119">
                  <c:v>-12983.0</c:v>
                </c:pt>
                <c:pt idx="2120">
                  <c:v>-13012.0</c:v>
                </c:pt>
                <c:pt idx="2121">
                  <c:v>-13055.0</c:v>
                </c:pt>
                <c:pt idx="2122">
                  <c:v>-13084.0</c:v>
                </c:pt>
                <c:pt idx="2123">
                  <c:v>-13153.0</c:v>
                </c:pt>
                <c:pt idx="2124">
                  <c:v>-13201.0</c:v>
                </c:pt>
                <c:pt idx="2125">
                  <c:v>-13243.0</c:v>
                </c:pt>
                <c:pt idx="2126">
                  <c:v>-13263.0</c:v>
                </c:pt>
                <c:pt idx="2127">
                  <c:v>-13280.0</c:v>
                </c:pt>
                <c:pt idx="2128">
                  <c:v>-13259.0</c:v>
                </c:pt>
                <c:pt idx="2129">
                  <c:v>-13249.0</c:v>
                </c:pt>
                <c:pt idx="2130">
                  <c:v>-13256.0</c:v>
                </c:pt>
                <c:pt idx="2131">
                  <c:v>-13211.0</c:v>
                </c:pt>
                <c:pt idx="2132">
                  <c:v>-13223.0</c:v>
                </c:pt>
                <c:pt idx="2133">
                  <c:v>-13272.0</c:v>
                </c:pt>
                <c:pt idx="2134">
                  <c:v>-13259.0</c:v>
                </c:pt>
                <c:pt idx="2135">
                  <c:v>-13248.0</c:v>
                </c:pt>
                <c:pt idx="2136">
                  <c:v>-13272.0</c:v>
                </c:pt>
                <c:pt idx="2137">
                  <c:v>-13332.0</c:v>
                </c:pt>
                <c:pt idx="2138">
                  <c:v>-13371.0</c:v>
                </c:pt>
                <c:pt idx="2139">
                  <c:v>-13433.0</c:v>
                </c:pt>
                <c:pt idx="2140">
                  <c:v>-13512.0</c:v>
                </c:pt>
                <c:pt idx="2141">
                  <c:v>-13538.0</c:v>
                </c:pt>
                <c:pt idx="2142">
                  <c:v>-13495.0</c:v>
                </c:pt>
                <c:pt idx="2143">
                  <c:v>-13547.0</c:v>
                </c:pt>
                <c:pt idx="2144">
                  <c:v>-13579.0</c:v>
                </c:pt>
                <c:pt idx="2145">
                  <c:v>-13586.0</c:v>
                </c:pt>
                <c:pt idx="2146">
                  <c:v>-13569.0</c:v>
                </c:pt>
                <c:pt idx="2147">
                  <c:v>-13631.0</c:v>
                </c:pt>
                <c:pt idx="2148">
                  <c:v>-13679.0</c:v>
                </c:pt>
                <c:pt idx="2149">
                  <c:v>-13684.0</c:v>
                </c:pt>
                <c:pt idx="2150">
                  <c:v>-13692.0</c:v>
                </c:pt>
                <c:pt idx="2151">
                  <c:v>-13676.0</c:v>
                </c:pt>
                <c:pt idx="2152">
                  <c:v>-13579.0</c:v>
                </c:pt>
                <c:pt idx="2153">
                  <c:v>-13601.0</c:v>
                </c:pt>
                <c:pt idx="2154">
                  <c:v>-13580.0</c:v>
                </c:pt>
                <c:pt idx="2155">
                  <c:v>-13578.0</c:v>
                </c:pt>
                <c:pt idx="2156">
                  <c:v>-13646.0</c:v>
                </c:pt>
                <c:pt idx="2157">
                  <c:v>-13661.0</c:v>
                </c:pt>
                <c:pt idx="2158">
                  <c:v>-13631.0</c:v>
                </c:pt>
                <c:pt idx="2159">
                  <c:v>-13625.0</c:v>
                </c:pt>
                <c:pt idx="2160">
                  <c:v>-13616.0</c:v>
                </c:pt>
                <c:pt idx="2161">
                  <c:v>-13585.0</c:v>
                </c:pt>
                <c:pt idx="2162">
                  <c:v>-13568.0</c:v>
                </c:pt>
                <c:pt idx="2163">
                  <c:v>-13487.0</c:v>
                </c:pt>
                <c:pt idx="2164">
                  <c:v>-13536.0</c:v>
                </c:pt>
                <c:pt idx="2165">
                  <c:v>-13555.0</c:v>
                </c:pt>
                <c:pt idx="2166">
                  <c:v>-13594.0</c:v>
                </c:pt>
                <c:pt idx="2167">
                  <c:v>-13630.0</c:v>
                </c:pt>
                <c:pt idx="2168">
                  <c:v>-13689.0</c:v>
                </c:pt>
                <c:pt idx="2169">
                  <c:v>-13665.0</c:v>
                </c:pt>
                <c:pt idx="2170">
                  <c:v>-13634.0</c:v>
                </c:pt>
                <c:pt idx="2171">
                  <c:v>-13618.0</c:v>
                </c:pt>
                <c:pt idx="2172">
                  <c:v>-13615.0</c:v>
                </c:pt>
                <c:pt idx="2173">
                  <c:v>-13616.0</c:v>
                </c:pt>
                <c:pt idx="2174">
                  <c:v>-13588.0</c:v>
                </c:pt>
                <c:pt idx="2175">
                  <c:v>-13594.0</c:v>
                </c:pt>
                <c:pt idx="2176">
                  <c:v>-13618.0</c:v>
                </c:pt>
                <c:pt idx="2177">
                  <c:v>-13632.0</c:v>
                </c:pt>
                <c:pt idx="2178">
                  <c:v>-13592.0</c:v>
                </c:pt>
                <c:pt idx="2179">
                  <c:v>-13589.0</c:v>
                </c:pt>
                <c:pt idx="2180">
                  <c:v>-13506.0</c:v>
                </c:pt>
                <c:pt idx="2181">
                  <c:v>-13509.0</c:v>
                </c:pt>
                <c:pt idx="2182">
                  <c:v>-13539.0</c:v>
                </c:pt>
                <c:pt idx="2183">
                  <c:v>-13533.0</c:v>
                </c:pt>
                <c:pt idx="2184">
                  <c:v>-13527.0</c:v>
                </c:pt>
                <c:pt idx="2185">
                  <c:v>-13495.0</c:v>
                </c:pt>
                <c:pt idx="2186">
                  <c:v>-13461.0</c:v>
                </c:pt>
                <c:pt idx="2187">
                  <c:v>-13416.0</c:v>
                </c:pt>
                <c:pt idx="2188">
                  <c:v>-13454.0</c:v>
                </c:pt>
                <c:pt idx="2189">
                  <c:v>-13499.0</c:v>
                </c:pt>
                <c:pt idx="2190">
                  <c:v>-13504.0</c:v>
                </c:pt>
                <c:pt idx="2191">
                  <c:v>-13475.0</c:v>
                </c:pt>
                <c:pt idx="2192">
                  <c:v>-13451.0</c:v>
                </c:pt>
                <c:pt idx="2193">
                  <c:v>-13472.0</c:v>
                </c:pt>
                <c:pt idx="2194">
                  <c:v>-13390.0</c:v>
                </c:pt>
                <c:pt idx="2195">
                  <c:v>-13361.0</c:v>
                </c:pt>
                <c:pt idx="2196">
                  <c:v>-13373.0</c:v>
                </c:pt>
                <c:pt idx="2197">
                  <c:v>-13386.0</c:v>
                </c:pt>
                <c:pt idx="2198">
                  <c:v>-13393.0</c:v>
                </c:pt>
                <c:pt idx="2199">
                  <c:v>-13426.0</c:v>
                </c:pt>
                <c:pt idx="2200">
                  <c:v>-13464.0</c:v>
                </c:pt>
                <c:pt idx="2201">
                  <c:v>-13492.0</c:v>
                </c:pt>
                <c:pt idx="2202">
                  <c:v>-13539.0</c:v>
                </c:pt>
                <c:pt idx="2203">
                  <c:v>-13550.0</c:v>
                </c:pt>
                <c:pt idx="2204">
                  <c:v>-13575.0</c:v>
                </c:pt>
                <c:pt idx="2205">
                  <c:v>-13616.0</c:v>
                </c:pt>
                <c:pt idx="2206">
                  <c:v>-13676.0</c:v>
                </c:pt>
                <c:pt idx="2207">
                  <c:v>-13678.0</c:v>
                </c:pt>
                <c:pt idx="2208">
                  <c:v>-13656.0</c:v>
                </c:pt>
                <c:pt idx="2209">
                  <c:v>-13638.0</c:v>
                </c:pt>
                <c:pt idx="2210">
                  <c:v>-13643.0</c:v>
                </c:pt>
                <c:pt idx="2211">
                  <c:v>-13651.0</c:v>
                </c:pt>
                <c:pt idx="2212">
                  <c:v>-13673.0</c:v>
                </c:pt>
                <c:pt idx="2213">
                  <c:v>-13696.0</c:v>
                </c:pt>
                <c:pt idx="2214">
                  <c:v>-13685.0</c:v>
                </c:pt>
                <c:pt idx="2215">
                  <c:v>-13633.0</c:v>
                </c:pt>
                <c:pt idx="2216">
                  <c:v>-13642.0</c:v>
                </c:pt>
                <c:pt idx="2217">
                  <c:v>-13619.0</c:v>
                </c:pt>
                <c:pt idx="2218">
                  <c:v>-13569.0</c:v>
                </c:pt>
                <c:pt idx="2219">
                  <c:v>-13570.0</c:v>
                </c:pt>
                <c:pt idx="2220">
                  <c:v>-13575.0</c:v>
                </c:pt>
                <c:pt idx="2221">
                  <c:v>-13584.0</c:v>
                </c:pt>
                <c:pt idx="2222">
                  <c:v>-13579.0</c:v>
                </c:pt>
                <c:pt idx="2223">
                  <c:v>-13569.0</c:v>
                </c:pt>
                <c:pt idx="2224">
                  <c:v>-13604.0</c:v>
                </c:pt>
                <c:pt idx="2225">
                  <c:v>-13607.0</c:v>
                </c:pt>
                <c:pt idx="2226">
                  <c:v>-13700.0</c:v>
                </c:pt>
                <c:pt idx="2227">
                  <c:v>-13786.0</c:v>
                </c:pt>
                <c:pt idx="2228">
                  <c:v>-13827.0</c:v>
                </c:pt>
                <c:pt idx="2229">
                  <c:v>-13754.0</c:v>
                </c:pt>
                <c:pt idx="2230">
                  <c:v>-13758.0</c:v>
                </c:pt>
                <c:pt idx="2231">
                  <c:v>-13713.0</c:v>
                </c:pt>
                <c:pt idx="2232">
                  <c:v>-13763.0</c:v>
                </c:pt>
                <c:pt idx="2233">
                  <c:v>-13806.0</c:v>
                </c:pt>
                <c:pt idx="2234">
                  <c:v>-13858.0</c:v>
                </c:pt>
                <c:pt idx="2235">
                  <c:v>-13914.0</c:v>
                </c:pt>
                <c:pt idx="2236">
                  <c:v>-13941.0</c:v>
                </c:pt>
                <c:pt idx="2237">
                  <c:v>-13987.0</c:v>
                </c:pt>
                <c:pt idx="2238">
                  <c:v>-14017.0</c:v>
                </c:pt>
                <c:pt idx="2239">
                  <c:v>-14042.0</c:v>
                </c:pt>
                <c:pt idx="2240">
                  <c:v>-14053.0</c:v>
                </c:pt>
                <c:pt idx="2241">
                  <c:v>-14033.0</c:v>
                </c:pt>
                <c:pt idx="2242">
                  <c:v>-14040.0</c:v>
                </c:pt>
                <c:pt idx="2243">
                  <c:v>-14035.0</c:v>
                </c:pt>
                <c:pt idx="2244">
                  <c:v>-14048.0</c:v>
                </c:pt>
                <c:pt idx="2245">
                  <c:v>-14062.0</c:v>
                </c:pt>
                <c:pt idx="2246">
                  <c:v>-14089.0</c:v>
                </c:pt>
                <c:pt idx="2247">
                  <c:v>-14118.0</c:v>
                </c:pt>
                <c:pt idx="2248">
                  <c:v>-14067.0</c:v>
                </c:pt>
                <c:pt idx="2249">
                  <c:v>-14031.0</c:v>
                </c:pt>
                <c:pt idx="2250">
                  <c:v>-14033.0</c:v>
                </c:pt>
                <c:pt idx="2251">
                  <c:v>-14007.0</c:v>
                </c:pt>
                <c:pt idx="2252">
                  <c:v>-13944.0</c:v>
                </c:pt>
                <c:pt idx="2253">
                  <c:v>-13903.0</c:v>
                </c:pt>
                <c:pt idx="2254">
                  <c:v>-13909.0</c:v>
                </c:pt>
                <c:pt idx="2255">
                  <c:v>-13913.0</c:v>
                </c:pt>
                <c:pt idx="2256">
                  <c:v>-14005.0</c:v>
                </c:pt>
                <c:pt idx="2257">
                  <c:v>-14069.0</c:v>
                </c:pt>
                <c:pt idx="2258">
                  <c:v>-14079.0</c:v>
                </c:pt>
                <c:pt idx="2259">
                  <c:v>-14083.0</c:v>
                </c:pt>
                <c:pt idx="2260">
                  <c:v>-14096.0</c:v>
                </c:pt>
                <c:pt idx="2261">
                  <c:v>-14129.0</c:v>
                </c:pt>
                <c:pt idx="2262">
                  <c:v>-14161.0</c:v>
                </c:pt>
                <c:pt idx="2263">
                  <c:v>-14212.0</c:v>
                </c:pt>
                <c:pt idx="2264">
                  <c:v>-14248.0</c:v>
                </c:pt>
                <c:pt idx="2265">
                  <c:v>-14227.0</c:v>
                </c:pt>
                <c:pt idx="2266">
                  <c:v>-14175.0</c:v>
                </c:pt>
                <c:pt idx="2267">
                  <c:v>-14132.0</c:v>
                </c:pt>
                <c:pt idx="2268">
                  <c:v>-14160.0</c:v>
                </c:pt>
                <c:pt idx="2269">
                  <c:v>-14193.0</c:v>
                </c:pt>
                <c:pt idx="2270">
                  <c:v>-14233.0</c:v>
                </c:pt>
                <c:pt idx="2271">
                  <c:v>-14280.0</c:v>
                </c:pt>
                <c:pt idx="2272">
                  <c:v>-14285.0</c:v>
                </c:pt>
                <c:pt idx="2273">
                  <c:v>-14209.0</c:v>
                </c:pt>
                <c:pt idx="2274">
                  <c:v>-14199.0</c:v>
                </c:pt>
                <c:pt idx="2275">
                  <c:v>-14193.0</c:v>
                </c:pt>
                <c:pt idx="2276">
                  <c:v>-14183.0</c:v>
                </c:pt>
                <c:pt idx="2277">
                  <c:v>-14206.0</c:v>
                </c:pt>
                <c:pt idx="2278">
                  <c:v>-14273.0</c:v>
                </c:pt>
                <c:pt idx="2279">
                  <c:v>-14274.0</c:v>
                </c:pt>
                <c:pt idx="2280">
                  <c:v>-14387.0</c:v>
                </c:pt>
                <c:pt idx="2281">
                  <c:v>-14419.0</c:v>
                </c:pt>
                <c:pt idx="2282">
                  <c:v>-14443.0</c:v>
                </c:pt>
                <c:pt idx="2283">
                  <c:v>-14482.0</c:v>
                </c:pt>
                <c:pt idx="2284">
                  <c:v>-14529.0</c:v>
                </c:pt>
                <c:pt idx="2285">
                  <c:v>-14568.0</c:v>
                </c:pt>
                <c:pt idx="2286">
                  <c:v>-14621.0</c:v>
                </c:pt>
                <c:pt idx="2287">
                  <c:v>-14581.0</c:v>
                </c:pt>
                <c:pt idx="2288">
                  <c:v>-14551.0</c:v>
                </c:pt>
                <c:pt idx="2289">
                  <c:v>-14558.0</c:v>
                </c:pt>
                <c:pt idx="2290">
                  <c:v>-14575.0</c:v>
                </c:pt>
                <c:pt idx="2291">
                  <c:v>-14570.0</c:v>
                </c:pt>
                <c:pt idx="2292">
                  <c:v>-14534.0</c:v>
                </c:pt>
                <c:pt idx="2293">
                  <c:v>-14541.0</c:v>
                </c:pt>
                <c:pt idx="2294">
                  <c:v>-14544.0</c:v>
                </c:pt>
                <c:pt idx="2295">
                  <c:v>-14555.0</c:v>
                </c:pt>
                <c:pt idx="2296">
                  <c:v>-14550.0</c:v>
                </c:pt>
                <c:pt idx="2297">
                  <c:v>-14553.0</c:v>
                </c:pt>
                <c:pt idx="2298">
                  <c:v>-14529.0</c:v>
                </c:pt>
                <c:pt idx="2299">
                  <c:v>-14515.0</c:v>
                </c:pt>
                <c:pt idx="2300">
                  <c:v>-14483.0</c:v>
                </c:pt>
                <c:pt idx="2301">
                  <c:v>-14484.0</c:v>
                </c:pt>
                <c:pt idx="2302">
                  <c:v>-14584.0</c:v>
                </c:pt>
                <c:pt idx="2303">
                  <c:v>-14672.0</c:v>
                </c:pt>
                <c:pt idx="2304">
                  <c:v>-14659.0</c:v>
                </c:pt>
                <c:pt idx="2305">
                  <c:v>-14673.0</c:v>
                </c:pt>
                <c:pt idx="2306">
                  <c:v>-14696.0</c:v>
                </c:pt>
                <c:pt idx="2307">
                  <c:v>-14665.0</c:v>
                </c:pt>
                <c:pt idx="2308">
                  <c:v>-14674.0</c:v>
                </c:pt>
                <c:pt idx="2309">
                  <c:v>-14711.0</c:v>
                </c:pt>
                <c:pt idx="2310">
                  <c:v>-14758.0</c:v>
                </c:pt>
                <c:pt idx="2311">
                  <c:v>-14803.0</c:v>
                </c:pt>
                <c:pt idx="2312">
                  <c:v>-14819.0</c:v>
                </c:pt>
                <c:pt idx="2313">
                  <c:v>-14901.0</c:v>
                </c:pt>
                <c:pt idx="2314">
                  <c:v>-14888.0</c:v>
                </c:pt>
                <c:pt idx="2315">
                  <c:v>-14873.0</c:v>
                </c:pt>
                <c:pt idx="2316">
                  <c:v>-14864.0</c:v>
                </c:pt>
                <c:pt idx="2317">
                  <c:v>-14865.0</c:v>
                </c:pt>
                <c:pt idx="2318">
                  <c:v>-14864.0</c:v>
                </c:pt>
                <c:pt idx="2319">
                  <c:v>-14846.0</c:v>
                </c:pt>
                <c:pt idx="2320">
                  <c:v>-14860.0</c:v>
                </c:pt>
                <c:pt idx="2321">
                  <c:v>-14828.0</c:v>
                </c:pt>
                <c:pt idx="2322">
                  <c:v>-14826.0</c:v>
                </c:pt>
                <c:pt idx="2323">
                  <c:v>-14838.0</c:v>
                </c:pt>
                <c:pt idx="2324">
                  <c:v>-14846.0</c:v>
                </c:pt>
                <c:pt idx="2325">
                  <c:v>-14793.0</c:v>
                </c:pt>
                <c:pt idx="2326">
                  <c:v>-14807.0</c:v>
                </c:pt>
                <c:pt idx="2327">
                  <c:v>-14817.0</c:v>
                </c:pt>
                <c:pt idx="2328">
                  <c:v>-14860.0</c:v>
                </c:pt>
                <c:pt idx="2329">
                  <c:v>-14863.0</c:v>
                </c:pt>
                <c:pt idx="2330">
                  <c:v>-14866.0</c:v>
                </c:pt>
                <c:pt idx="2331">
                  <c:v>-14877.0</c:v>
                </c:pt>
                <c:pt idx="2332">
                  <c:v>-14894.0</c:v>
                </c:pt>
                <c:pt idx="2333">
                  <c:v>-14883.0</c:v>
                </c:pt>
                <c:pt idx="2334">
                  <c:v>-14898.0</c:v>
                </c:pt>
                <c:pt idx="2335">
                  <c:v>-14905.0</c:v>
                </c:pt>
                <c:pt idx="2336">
                  <c:v>-14897.0</c:v>
                </c:pt>
                <c:pt idx="2337">
                  <c:v>-14874.0</c:v>
                </c:pt>
                <c:pt idx="2338">
                  <c:v>-14869.0</c:v>
                </c:pt>
                <c:pt idx="2339">
                  <c:v>-14879.0</c:v>
                </c:pt>
                <c:pt idx="2340">
                  <c:v>-14834.0</c:v>
                </c:pt>
                <c:pt idx="2341">
                  <c:v>-14840.0</c:v>
                </c:pt>
                <c:pt idx="2342">
                  <c:v>-14784.0</c:v>
                </c:pt>
                <c:pt idx="2343">
                  <c:v>-14784.0</c:v>
                </c:pt>
                <c:pt idx="2344">
                  <c:v>-14779.0</c:v>
                </c:pt>
                <c:pt idx="2345">
                  <c:v>-14747.0</c:v>
                </c:pt>
                <c:pt idx="2346">
                  <c:v>-14729.0</c:v>
                </c:pt>
                <c:pt idx="2347">
                  <c:v>-14719.0</c:v>
                </c:pt>
                <c:pt idx="2348">
                  <c:v>-14714.0</c:v>
                </c:pt>
                <c:pt idx="2349">
                  <c:v>-14653.0</c:v>
                </c:pt>
                <c:pt idx="2350">
                  <c:v>-14717.0</c:v>
                </c:pt>
                <c:pt idx="2351">
                  <c:v>-14735.0</c:v>
                </c:pt>
                <c:pt idx="2352">
                  <c:v>-14738.0</c:v>
                </c:pt>
                <c:pt idx="2353">
                  <c:v>-14689.0</c:v>
                </c:pt>
                <c:pt idx="2354">
                  <c:v>-14680.0</c:v>
                </c:pt>
                <c:pt idx="2355">
                  <c:v>-14675.0</c:v>
                </c:pt>
                <c:pt idx="2356">
                  <c:v>-14661.0</c:v>
                </c:pt>
                <c:pt idx="2357">
                  <c:v>-14623.0</c:v>
                </c:pt>
                <c:pt idx="2358">
                  <c:v>-14574.0</c:v>
                </c:pt>
                <c:pt idx="2359">
                  <c:v>-14557.0</c:v>
                </c:pt>
                <c:pt idx="2360">
                  <c:v>-14524.0</c:v>
                </c:pt>
                <c:pt idx="2361">
                  <c:v>-14506.0</c:v>
                </c:pt>
                <c:pt idx="2362">
                  <c:v>-14472.0</c:v>
                </c:pt>
                <c:pt idx="2363">
                  <c:v>-14437.0</c:v>
                </c:pt>
                <c:pt idx="2364">
                  <c:v>-14453.0</c:v>
                </c:pt>
                <c:pt idx="2365">
                  <c:v>-14379.0</c:v>
                </c:pt>
                <c:pt idx="2366">
                  <c:v>-14374.0</c:v>
                </c:pt>
                <c:pt idx="2367">
                  <c:v>-14372.0</c:v>
                </c:pt>
                <c:pt idx="2368">
                  <c:v>-14330.0</c:v>
                </c:pt>
                <c:pt idx="2369">
                  <c:v>-14310.0</c:v>
                </c:pt>
                <c:pt idx="2370">
                  <c:v>-14284.0</c:v>
                </c:pt>
                <c:pt idx="2371">
                  <c:v>-14254.0</c:v>
                </c:pt>
                <c:pt idx="2372">
                  <c:v>-14261.0</c:v>
                </c:pt>
                <c:pt idx="2373">
                  <c:v>-14231.0</c:v>
                </c:pt>
                <c:pt idx="2374">
                  <c:v>-14175.0</c:v>
                </c:pt>
                <c:pt idx="2375">
                  <c:v>-14152.0</c:v>
                </c:pt>
                <c:pt idx="2376">
                  <c:v>-14148.0</c:v>
                </c:pt>
                <c:pt idx="2377">
                  <c:v>-14180.0</c:v>
                </c:pt>
                <c:pt idx="2378">
                  <c:v>-14187.0</c:v>
                </c:pt>
                <c:pt idx="2379">
                  <c:v>-14223.0</c:v>
                </c:pt>
                <c:pt idx="2380">
                  <c:v>-14245.0</c:v>
                </c:pt>
                <c:pt idx="2381">
                  <c:v>-14292.0</c:v>
                </c:pt>
                <c:pt idx="2382">
                  <c:v>-14280.0</c:v>
                </c:pt>
                <c:pt idx="2383">
                  <c:v>-14265.0</c:v>
                </c:pt>
                <c:pt idx="2384">
                  <c:v>-14280.0</c:v>
                </c:pt>
                <c:pt idx="2385">
                  <c:v>-14278.0</c:v>
                </c:pt>
                <c:pt idx="2386">
                  <c:v>-14281.0</c:v>
                </c:pt>
                <c:pt idx="2387">
                  <c:v>-14271.0</c:v>
                </c:pt>
                <c:pt idx="2388">
                  <c:v>-14255.0</c:v>
                </c:pt>
                <c:pt idx="2389">
                  <c:v>-14279.0</c:v>
                </c:pt>
                <c:pt idx="2390">
                  <c:v>-14254.0</c:v>
                </c:pt>
                <c:pt idx="2391">
                  <c:v>-14246.0</c:v>
                </c:pt>
                <c:pt idx="2392">
                  <c:v>-14216.0</c:v>
                </c:pt>
                <c:pt idx="2393">
                  <c:v>-14158.0</c:v>
                </c:pt>
                <c:pt idx="2394">
                  <c:v>-14128.0</c:v>
                </c:pt>
                <c:pt idx="2395">
                  <c:v>-14083.0</c:v>
                </c:pt>
                <c:pt idx="2396">
                  <c:v>-14053.0</c:v>
                </c:pt>
                <c:pt idx="2397">
                  <c:v>-14022.0</c:v>
                </c:pt>
                <c:pt idx="2398">
                  <c:v>-13975.0</c:v>
                </c:pt>
                <c:pt idx="2399">
                  <c:v>-13912.0</c:v>
                </c:pt>
                <c:pt idx="2400">
                  <c:v>-13868.0</c:v>
                </c:pt>
                <c:pt idx="2401">
                  <c:v>-13853.0</c:v>
                </c:pt>
                <c:pt idx="2402">
                  <c:v>-13875.0</c:v>
                </c:pt>
                <c:pt idx="2403">
                  <c:v>-13895.0</c:v>
                </c:pt>
                <c:pt idx="2404">
                  <c:v>-13893.0</c:v>
                </c:pt>
                <c:pt idx="2405">
                  <c:v>-13939.0</c:v>
                </c:pt>
                <c:pt idx="2406">
                  <c:v>-13886.0</c:v>
                </c:pt>
                <c:pt idx="2407">
                  <c:v>-13873.0</c:v>
                </c:pt>
                <c:pt idx="2408">
                  <c:v>-13877.0</c:v>
                </c:pt>
                <c:pt idx="2409">
                  <c:v>-13825.0</c:v>
                </c:pt>
                <c:pt idx="2410">
                  <c:v>-13798.0</c:v>
                </c:pt>
                <c:pt idx="2411">
                  <c:v>-13763.0</c:v>
                </c:pt>
                <c:pt idx="2412">
                  <c:v>-13753.0</c:v>
                </c:pt>
                <c:pt idx="2413">
                  <c:v>-13737.0</c:v>
                </c:pt>
                <c:pt idx="2414">
                  <c:v>-13715.0</c:v>
                </c:pt>
                <c:pt idx="2415">
                  <c:v>-13692.0</c:v>
                </c:pt>
                <c:pt idx="2416">
                  <c:v>-13695.0</c:v>
                </c:pt>
                <c:pt idx="2417">
                  <c:v>-13694.0</c:v>
                </c:pt>
                <c:pt idx="2418">
                  <c:v>-13691.0</c:v>
                </c:pt>
                <c:pt idx="2419">
                  <c:v>-13712.0</c:v>
                </c:pt>
                <c:pt idx="2420">
                  <c:v>-13680.0</c:v>
                </c:pt>
                <c:pt idx="2421">
                  <c:v>-13610.0</c:v>
                </c:pt>
                <c:pt idx="2422">
                  <c:v>-13556.0</c:v>
                </c:pt>
                <c:pt idx="2423">
                  <c:v>-13576.0</c:v>
                </c:pt>
                <c:pt idx="2424">
                  <c:v>-13602.0</c:v>
                </c:pt>
                <c:pt idx="2425">
                  <c:v>-13546.0</c:v>
                </c:pt>
                <c:pt idx="2426">
                  <c:v>-13473.0</c:v>
                </c:pt>
                <c:pt idx="2427">
                  <c:v>-13437.0</c:v>
                </c:pt>
                <c:pt idx="2428">
                  <c:v>-13431.0</c:v>
                </c:pt>
                <c:pt idx="2429">
                  <c:v>-13509.0</c:v>
                </c:pt>
                <c:pt idx="2430">
                  <c:v>-13505.0</c:v>
                </c:pt>
                <c:pt idx="2431">
                  <c:v>-13479.0</c:v>
                </c:pt>
                <c:pt idx="2432">
                  <c:v>-13453.0</c:v>
                </c:pt>
                <c:pt idx="2433">
                  <c:v>-13445.0</c:v>
                </c:pt>
                <c:pt idx="2434">
                  <c:v>-13517.0</c:v>
                </c:pt>
                <c:pt idx="2435">
                  <c:v>-13470.0</c:v>
                </c:pt>
                <c:pt idx="2436">
                  <c:v>-13433.0</c:v>
                </c:pt>
                <c:pt idx="2437">
                  <c:v>-13428.0</c:v>
                </c:pt>
                <c:pt idx="2438">
                  <c:v>-13416.0</c:v>
                </c:pt>
                <c:pt idx="2439">
                  <c:v>-13441.0</c:v>
                </c:pt>
                <c:pt idx="2440">
                  <c:v>-13395.0</c:v>
                </c:pt>
                <c:pt idx="2441">
                  <c:v>-13350.0</c:v>
                </c:pt>
                <c:pt idx="2442">
                  <c:v>-13330.0</c:v>
                </c:pt>
                <c:pt idx="2443">
                  <c:v>-13295.0</c:v>
                </c:pt>
                <c:pt idx="2444">
                  <c:v>-13270.0</c:v>
                </c:pt>
                <c:pt idx="2445">
                  <c:v>-13295.0</c:v>
                </c:pt>
                <c:pt idx="2446">
                  <c:v>-13357.0</c:v>
                </c:pt>
                <c:pt idx="2447">
                  <c:v>-13354.0</c:v>
                </c:pt>
                <c:pt idx="2448">
                  <c:v>-13345.0</c:v>
                </c:pt>
                <c:pt idx="2449">
                  <c:v>-13346.0</c:v>
                </c:pt>
                <c:pt idx="2450">
                  <c:v>-13351.0</c:v>
                </c:pt>
                <c:pt idx="2451">
                  <c:v>-13343.0</c:v>
                </c:pt>
                <c:pt idx="2452">
                  <c:v>-13319.0</c:v>
                </c:pt>
                <c:pt idx="2453">
                  <c:v>-13325.0</c:v>
                </c:pt>
                <c:pt idx="2454">
                  <c:v>-13306.0</c:v>
                </c:pt>
                <c:pt idx="2455">
                  <c:v>-13303.0</c:v>
                </c:pt>
                <c:pt idx="2456">
                  <c:v>-13267.0</c:v>
                </c:pt>
                <c:pt idx="2457">
                  <c:v>-13253.0</c:v>
                </c:pt>
                <c:pt idx="2458">
                  <c:v>-13223.0</c:v>
                </c:pt>
                <c:pt idx="2459">
                  <c:v>-13153.0</c:v>
                </c:pt>
                <c:pt idx="2460">
                  <c:v>-13158.0</c:v>
                </c:pt>
                <c:pt idx="2461">
                  <c:v>-13154.0</c:v>
                </c:pt>
                <c:pt idx="2462">
                  <c:v>-13135.0</c:v>
                </c:pt>
                <c:pt idx="2463">
                  <c:v>-13135.0</c:v>
                </c:pt>
                <c:pt idx="2464">
                  <c:v>-13144.0</c:v>
                </c:pt>
                <c:pt idx="2465">
                  <c:v>-13221.0</c:v>
                </c:pt>
                <c:pt idx="2466">
                  <c:v>-13288.0</c:v>
                </c:pt>
                <c:pt idx="2467">
                  <c:v>-13379.0</c:v>
                </c:pt>
                <c:pt idx="2468">
                  <c:v>-13459.0</c:v>
                </c:pt>
                <c:pt idx="2469">
                  <c:v>-13494.0</c:v>
                </c:pt>
                <c:pt idx="2470">
                  <c:v>-13493.0</c:v>
                </c:pt>
                <c:pt idx="2471">
                  <c:v>-13465.0</c:v>
                </c:pt>
                <c:pt idx="2472">
                  <c:v>-13492.0</c:v>
                </c:pt>
                <c:pt idx="2473">
                  <c:v>-13468.0</c:v>
                </c:pt>
                <c:pt idx="2474">
                  <c:v>-13435.0</c:v>
                </c:pt>
                <c:pt idx="2475">
                  <c:v>-13403.0</c:v>
                </c:pt>
                <c:pt idx="2476">
                  <c:v>-13375.0</c:v>
                </c:pt>
                <c:pt idx="2477">
                  <c:v>-13351.0</c:v>
                </c:pt>
                <c:pt idx="2478">
                  <c:v>-13356.0</c:v>
                </c:pt>
                <c:pt idx="2479">
                  <c:v>-13380.0</c:v>
                </c:pt>
                <c:pt idx="2480">
                  <c:v>-13417.0</c:v>
                </c:pt>
                <c:pt idx="2481">
                  <c:v>-13430.0</c:v>
                </c:pt>
                <c:pt idx="2482">
                  <c:v>-13402.0</c:v>
                </c:pt>
                <c:pt idx="2483">
                  <c:v>-13372.0</c:v>
                </c:pt>
                <c:pt idx="2484">
                  <c:v>-13373.0</c:v>
                </c:pt>
                <c:pt idx="2485">
                  <c:v>-13340.0</c:v>
                </c:pt>
                <c:pt idx="2486">
                  <c:v>-13320.0</c:v>
                </c:pt>
                <c:pt idx="2487">
                  <c:v>-13329.0</c:v>
                </c:pt>
                <c:pt idx="2488">
                  <c:v>-13315.0</c:v>
                </c:pt>
                <c:pt idx="2489">
                  <c:v>-13317.0</c:v>
                </c:pt>
                <c:pt idx="2490">
                  <c:v>-13317.0</c:v>
                </c:pt>
                <c:pt idx="2491">
                  <c:v>-13383.0</c:v>
                </c:pt>
                <c:pt idx="2492">
                  <c:v>-13370.0</c:v>
                </c:pt>
                <c:pt idx="2493">
                  <c:v>-13343.0</c:v>
                </c:pt>
                <c:pt idx="2494">
                  <c:v>-13309.0</c:v>
                </c:pt>
                <c:pt idx="2495">
                  <c:v>-13248.0</c:v>
                </c:pt>
                <c:pt idx="2496">
                  <c:v>-13217.0</c:v>
                </c:pt>
                <c:pt idx="2497">
                  <c:v>-13195.0</c:v>
                </c:pt>
                <c:pt idx="2498">
                  <c:v>-13196.0</c:v>
                </c:pt>
                <c:pt idx="2499">
                  <c:v>-13114.0</c:v>
                </c:pt>
                <c:pt idx="2500">
                  <c:v>-13038.0</c:v>
                </c:pt>
                <c:pt idx="2501">
                  <c:v>-13036.0</c:v>
                </c:pt>
                <c:pt idx="2502">
                  <c:v>-12991.0</c:v>
                </c:pt>
                <c:pt idx="2503">
                  <c:v>-12991.0</c:v>
                </c:pt>
                <c:pt idx="2504">
                  <c:v>-12980.0</c:v>
                </c:pt>
                <c:pt idx="2505">
                  <c:v>-12991.0</c:v>
                </c:pt>
                <c:pt idx="2506">
                  <c:v>-12969.0</c:v>
                </c:pt>
                <c:pt idx="2507">
                  <c:v>-13056.0</c:v>
                </c:pt>
                <c:pt idx="2508">
                  <c:v>-13066.0</c:v>
                </c:pt>
                <c:pt idx="2509">
                  <c:v>-13075.0</c:v>
                </c:pt>
                <c:pt idx="2510">
                  <c:v>-13069.0</c:v>
                </c:pt>
                <c:pt idx="2511">
                  <c:v>-13102.0</c:v>
                </c:pt>
                <c:pt idx="2512">
                  <c:v>-13107.0</c:v>
                </c:pt>
                <c:pt idx="2513">
                  <c:v>-13092.0</c:v>
                </c:pt>
                <c:pt idx="2514">
                  <c:v>-13121.0</c:v>
                </c:pt>
                <c:pt idx="2515">
                  <c:v>-13130.0</c:v>
                </c:pt>
                <c:pt idx="2516">
                  <c:v>-13161.0</c:v>
                </c:pt>
                <c:pt idx="2517">
                  <c:v>-13241.0</c:v>
                </c:pt>
                <c:pt idx="2518">
                  <c:v>-13257.0</c:v>
                </c:pt>
                <c:pt idx="2519">
                  <c:v>-13304.0</c:v>
                </c:pt>
                <c:pt idx="2520">
                  <c:v>-13290.0</c:v>
                </c:pt>
                <c:pt idx="2521">
                  <c:v>-13345.0</c:v>
                </c:pt>
                <c:pt idx="2522">
                  <c:v>-13325.0</c:v>
                </c:pt>
                <c:pt idx="2523">
                  <c:v>-13317.0</c:v>
                </c:pt>
                <c:pt idx="2524">
                  <c:v>-13310.0</c:v>
                </c:pt>
                <c:pt idx="2525">
                  <c:v>-13240.0</c:v>
                </c:pt>
                <c:pt idx="2526">
                  <c:v>-13265.0</c:v>
                </c:pt>
                <c:pt idx="2527">
                  <c:v>-13315.0</c:v>
                </c:pt>
                <c:pt idx="2528">
                  <c:v>-13348.0</c:v>
                </c:pt>
                <c:pt idx="2529">
                  <c:v>-13398.0</c:v>
                </c:pt>
                <c:pt idx="2530">
                  <c:v>-13414.0</c:v>
                </c:pt>
                <c:pt idx="2531">
                  <c:v>-13435.0</c:v>
                </c:pt>
                <c:pt idx="2532">
                  <c:v>-13416.0</c:v>
                </c:pt>
                <c:pt idx="2533">
                  <c:v>-13396.0</c:v>
                </c:pt>
                <c:pt idx="2534">
                  <c:v>-13372.0</c:v>
                </c:pt>
                <c:pt idx="2535">
                  <c:v>-13376.0</c:v>
                </c:pt>
                <c:pt idx="2536">
                  <c:v>-13376.0</c:v>
                </c:pt>
                <c:pt idx="2537">
                  <c:v>-13351.0</c:v>
                </c:pt>
                <c:pt idx="2538">
                  <c:v>-13334.0</c:v>
                </c:pt>
                <c:pt idx="2539">
                  <c:v>-13366.0</c:v>
                </c:pt>
                <c:pt idx="2540">
                  <c:v>-13366.0</c:v>
                </c:pt>
                <c:pt idx="2541">
                  <c:v>-13348.0</c:v>
                </c:pt>
                <c:pt idx="2542">
                  <c:v>-13338.0</c:v>
                </c:pt>
                <c:pt idx="2543">
                  <c:v>-13345.0</c:v>
                </c:pt>
                <c:pt idx="2544">
                  <c:v>-13321.0</c:v>
                </c:pt>
                <c:pt idx="2545">
                  <c:v>-13264.0</c:v>
                </c:pt>
                <c:pt idx="2546">
                  <c:v>-13217.0</c:v>
                </c:pt>
                <c:pt idx="2547">
                  <c:v>-13235.0</c:v>
                </c:pt>
                <c:pt idx="2548">
                  <c:v>-13240.0</c:v>
                </c:pt>
                <c:pt idx="2549">
                  <c:v>-13194.0</c:v>
                </c:pt>
                <c:pt idx="2550">
                  <c:v>-13206.0</c:v>
                </c:pt>
                <c:pt idx="2551">
                  <c:v>-13152.0</c:v>
                </c:pt>
                <c:pt idx="2552">
                  <c:v>-13058.0</c:v>
                </c:pt>
                <c:pt idx="2553">
                  <c:v>-13024.0</c:v>
                </c:pt>
                <c:pt idx="2554">
                  <c:v>-13017.0</c:v>
                </c:pt>
                <c:pt idx="2555">
                  <c:v>-12978.0</c:v>
                </c:pt>
                <c:pt idx="2556">
                  <c:v>-12942.0</c:v>
                </c:pt>
                <c:pt idx="2557">
                  <c:v>-12945.0</c:v>
                </c:pt>
                <c:pt idx="2558">
                  <c:v>-12911.0</c:v>
                </c:pt>
                <c:pt idx="2559">
                  <c:v>-12927.0</c:v>
                </c:pt>
                <c:pt idx="2560">
                  <c:v>-12923.0</c:v>
                </c:pt>
                <c:pt idx="2561">
                  <c:v>-12986.0</c:v>
                </c:pt>
                <c:pt idx="2562">
                  <c:v>-12955.0</c:v>
                </c:pt>
                <c:pt idx="2563">
                  <c:v>-12942.0</c:v>
                </c:pt>
                <c:pt idx="2564">
                  <c:v>-12917.0</c:v>
                </c:pt>
                <c:pt idx="2565">
                  <c:v>-12886.0</c:v>
                </c:pt>
                <c:pt idx="2566">
                  <c:v>-12857.0</c:v>
                </c:pt>
                <c:pt idx="2567">
                  <c:v>-12874.0</c:v>
                </c:pt>
                <c:pt idx="2568">
                  <c:v>-12849.0</c:v>
                </c:pt>
                <c:pt idx="2569">
                  <c:v>-12796.0</c:v>
                </c:pt>
                <c:pt idx="2570">
                  <c:v>-12806.0</c:v>
                </c:pt>
                <c:pt idx="2571">
                  <c:v>-12804.0</c:v>
                </c:pt>
                <c:pt idx="2572">
                  <c:v>-12788.0</c:v>
                </c:pt>
                <c:pt idx="2573">
                  <c:v>-12837.0</c:v>
                </c:pt>
                <c:pt idx="2574">
                  <c:v>-12825.0</c:v>
                </c:pt>
                <c:pt idx="2575">
                  <c:v>-12852.0</c:v>
                </c:pt>
                <c:pt idx="2576">
                  <c:v>-12842.0</c:v>
                </c:pt>
                <c:pt idx="2577">
                  <c:v>-12794.0</c:v>
                </c:pt>
                <c:pt idx="2578">
                  <c:v>-12754.0</c:v>
                </c:pt>
                <c:pt idx="2579">
                  <c:v>-12722.0</c:v>
                </c:pt>
                <c:pt idx="2580">
                  <c:v>-12684.0</c:v>
                </c:pt>
                <c:pt idx="2581">
                  <c:v>-12668.0</c:v>
                </c:pt>
                <c:pt idx="2582">
                  <c:v>-12633.0</c:v>
                </c:pt>
                <c:pt idx="2583">
                  <c:v>-12676.0</c:v>
                </c:pt>
                <c:pt idx="2584">
                  <c:v>-12719.0</c:v>
                </c:pt>
                <c:pt idx="2585">
                  <c:v>-12727.0</c:v>
                </c:pt>
                <c:pt idx="2586">
                  <c:v>-12706.0</c:v>
                </c:pt>
                <c:pt idx="2587">
                  <c:v>-12702.0</c:v>
                </c:pt>
                <c:pt idx="2588">
                  <c:v>-12706.0</c:v>
                </c:pt>
                <c:pt idx="2589">
                  <c:v>-12731.0</c:v>
                </c:pt>
                <c:pt idx="2590">
                  <c:v>-12730.0</c:v>
                </c:pt>
                <c:pt idx="2591">
                  <c:v>-12719.0</c:v>
                </c:pt>
                <c:pt idx="2592">
                  <c:v>-12681.0</c:v>
                </c:pt>
                <c:pt idx="2593">
                  <c:v>-12658.0</c:v>
                </c:pt>
                <c:pt idx="2594">
                  <c:v>-12635.0</c:v>
                </c:pt>
                <c:pt idx="2595">
                  <c:v>-12598.0</c:v>
                </c:pt>
                <c:pt idx="2596">
                  <c:v>-12550.0</c:v>
                </c:pt>
                <c:pt idx="2597">
                  <c:v>-12552.0</c:v>
                </c:pt>
                <c:pt idx="2598">
                  <c:v>-12560.0</c:v>
                </c:pt>
                <c:pt idx="2599">
                  <c:v>-12524.0</c:v>
                </c:pt>
                <c:pt idx="2600">
                  <c:v>-12514.0</c:v>
                </c:pt>
                <c:pt idx="2601">
                  <c:v>-12506.0</c:v>
                </c:pt>
                <c:pt idx="2602">
                  <c:v>-12519.0</c:v>
                </c:pt>
                <c:pt idx="2603">
                  <c:v>-12529.0</c:v>
                </c:pt>
                <c:pt idx="2604">
                  <c:v>-12516.0</c:v>
                </c:pt>
                <c:pt idx="2605">
                  <c:v>-12509.0</c:v>
                </c:pt>
                <c:pt idx="2606">
                  <c:v>-12518.0</c:v>
                </c:pt>
                <c:pt idx="2607">
                  <c:v>-12542.0</c:v>
                </c:pt>
                <c:pt idx="2608">
                  <c:v>-12550.0</c:v>
                </c:pt>
                <c:pt idx="2609">
                  <c:v>-12572.0</c:v>
                </c:pt>
                <c:pt idx="2610">
                  <c:v>-12592.0</c:v>
                </c:pt>
                <c:pt idx="2611">
                  <c:v>-12558.0</c:v>
                </c:pt>
                <c:pt idx="2612">
                  <c:v>-12543.0</c:v>
                </c:pt>
                <c:pt idx="2613">
                  <c:v>-12506.0</c:v>
                </c:pt>
                <c:pt idx="2614">
                  <c:v>-12482.0</c:v>
                </c:pt>
                <c:pt idx="2615">
                  <c:v>-12402.0</c:v>
                </c:pt>
                <c:pt idx="2616">
                  <c:v>-12361.0</c:v>
                </c:pt>
                <c:pt idx="2617">
                  <c:v>-12309.0</c:v>
                </c:pt>
                <c:pt idx="2618">
                  <c:v>-12319.0</c:v>
                </c:pt>
                <c:pt idx="2619">
                  <c:v>-12323.0</c:v>
                </c:pt>
                <c:pt idx="2620">
                  <c:v>-12325.0</c:v>
                </c:pt>
                <c:pt idx="2621">
                  <c:v>-12296.0</c:v>
                </c:pt>
                <c:pt idx="2622">
                  <c:v>-12231.0</c:v>
                </c:pt>
                <c:pt idx="2623">
                  <c:v>-12162.0</c:v>
                </c:pt>
                <c:pt idx="2624">
                  <c:v>-12141.0</c:v>
                </c:pt>
                <c:pt idx="2625">
                  <c:v>-12045.0</c:v>
                </c:pt>
                <c:pt idx="2626">
                  <c:v>-11994.0</c:v>
                </c:pt>
                <c:pt idx="2627">
                  <c:v>-12008.0</c:v>
                </c:pt>
                <c:pt idx="2628">
                  <c:v>-11989.0</c:v>
                </c:pt>
                <c:pt idx="2629">
                  <c:v>-11973.0</c:v>
                </c:pt>
                <c:pt idx="2630">
                  <c:v>-11980.0</c:v>
                </c:pt>
                <c:pt idx="2631">
                  <c:v>-12020.0</c:v>
                </c:pt>
                <c:pt idx="2632">
                  <c:v>-12044.0</c:v>
                </c:pt>
                <c:pt idx="2633">
                  <c:v>-12028.0</c:v>
                </c:pt>
                <c:pt idx="2634">
                  <c:v>-12047.0</c:v>
                </c:pt>
                <c:pt idx="2635">
                  <c:v>-11997.0</c:v>
                </c:pt>
                <c:pt idx="2636">
                  <c:v>-12032.0</c:v>
                </c:pt>
                <c:pt idx="2637">
                  <c:v>-12056.0</c:v>
                </c:pt>
                <c:pt idx="2638">
                  <c:v>-12046.0</c:v>
                </c:pt>
                <c:pt idx="2639">
                  <c:v>-12079.0</c:v>
                </c:pt>
                <c:pt idx="2640">
                  <c:v>-12079.0</c:v>
                </c:pt>
                <c:pt idx="2641">
                  <c:v>-12037.0</c:v>
                </c:pt>
                <c:pt idx="2642">
                  <c:v>-11990.0</c:v>
                </c:pt>
                <c:pt idx="2643">
                  <c:v>-11942.0</c:v>
                </c:pt>
                <c:pt idx="2644">
                  <c:v>-11899.0</c:v>
                </c:pt>
                <c:pt idx="2645">
                  <c:v>-11901.0</c:v>
                </c:pt>
                <c:pt idx="2646">
                  <c:v>-11883.0</c:v>
                </c:pt>
                <c:pt idx="2647">
                  <c:v>-11854.0</c:v>
                </c:pt>
                <c:pt idx="2648">
                  <c:v>-11825.0</c:v>
                </c:pt>
                <c:pt idx="2649">
                  <c:v>-11786.0</c:v>
                </c:pt>
                <c:pt idx="2650">
                  <c:v>-11770.0</c:v>
                </c:pt>
                <c:pt idx="2651">
                  <c:v>-11716.0</c:v>
                </c:pt>
                <c:pt idx="2652">
                  <c:v>-11708.0</c:v>
                </c:pt>
                <c:pt idx="2653">
                  <c:v>-11713.0</c:v>
                </c:pt>
                <c:pt idx="2654">
                  <c:v>-11693.0</c:v>
                </c:pt>
                <c:pt idx="2655">
                  <c:v>-11647.0</c:v>
                </c:pt>
                <c:pt idx="2656">
                  <c:v>-11591.0</c:v>
                </c:pt>
                <c:pt idx="2657">
                  <c:v>-11509.0</c:v>
                </c:pt>
                <c:pt idx="2658">
                  <c:v>-11515.0</c:v>
                </c:pt>
                <c:pt idx="2659">
                  <c:v>-11485.0</c:v>
                </c:pt>
                <c:pt idx="2660">
                  <c:v>-11492.0</c:v>
                </c:pt>
                <c:pt idx="2661">
                  <c:v>-11460.0</c:v>
                </c:pt>
                <c:pt idx="2662">
                  <c:v>-11451.0</c:v>
                </c:pt>
                <c:pt idx="2663">
                  <c:v>-11438.0</c:v>
                </c:pt>
                <c:pt idx="2664">
                  <c:v>-11408.0</c:v>
                </c:pt>
                <c:pt idx="2665">
                  <c:v>-11418.0</c:v>
                </c:pt>
                <c:pt idx="2666">
                  <c:v>-11408.0</c:v>
                </c:pt>
                <c:pt idx="2667">
                  <c:v>-11408.0</c:v>
                </c:pt>
                <c:pt idx="2668">
                  <c:v>-11395.0</c:v>
                </c:pt>
                <c:pt idx="2669">
                  <c:v>-11358.0</c:v>
                </c:pt>
                <c:pt idx="2670">
                  <c:v>-11329.0</c:v>
                </c:pt>
                <c:pt idx="2671">
                  <c:v>-11316.0</c:v>
                </c:pt>
                <c:pt idx="2672">
                  <c:v>-11309.0</c:v>
                </c:pt>
                <c:pt idx="2673">
                  <c:v>-11300.0</c:v>
                </c:pt>
                <c:pt idx="2674">
                  <c:v>-11286.0</c:v>
                </c:pt>
                <c:pt idx="2675">
                  <c:v>-11245.0</c:v>
                </c:pt>
                <c:pt idx="2676">
                  <c:v>-11249.0</c:v>
                </c:pt>
                <c:pt idx="2677">
                  <c:v>-11252.0</c:v>
                </c:pt>
                <c:pt idx="2678">
                  <c:v>-11235.0</c:v>
                </c:pt>
                <c:pt idx="2679">
                  <c:v>-11199.0</c:v>
                </c:pt>
                <c:pt idx="2680">
                  <c:v>-11187.0</c:v>
                </c:pt>
                <c:pt idx="2681">
                  <c:v>-11185.0</c:v>
                </c:pt>
                <c:pt idx="2682">
                  <c:v>-11174.0</c:v>
                </c:pt>
                <c:pt idx="2683">
                  <c:v>-11194.0</c:v>
                </c:pt>
                <c:pt idx="2684">
                  <c:v>-11208.0</c:v>
                </c:pt>
                <c:pt idx="2685">
                  <c:v>-11223.0</c:v>
                </c:pt>
                <c:pt idx="2686">
                  <c:v>-11208.0</c:v>
                </c:pt>
                <c:pt idx="2687">
                  <c:v>-11219.0</c:v>
                </c:pt>
                <c:pt idx="2688">
                  <c:v>-11233.0</c:v>
                </c:pt>
                <c:pt idx="2689">
                  <c:v>-11211.0</c:v>
                </c:pt>
                <c:pt idx="2690">
                  <c:v>-11190.0</c:v>
                </c:pt>
                <c:pt idx="2691">
                  <c:v>-11203.0</c:v>
                </c:pt>
                <c:pt idx="2692">
                  <c:v>-11270.0</c:v>
                </c:pt>
                <c:pt idx="2693">
                  <c:v>-11239.0</c:v>
                </c:pt>
                <c:pt idx="2694">
                  <c:v>-11226.0</c:v>
                </c:pt>
                <c:pt idx="2695">
                  <c:v>-11221.0</c:v>
                </c:pt>
                <c:pt idx="2696">
                  <c:v>-11216.0</c:v>
                </c:pt>
                <c:pt idx="2697">
                  <c:v>-11217.0</c:v>
                </c:pt>
                <c:pt idx="2698">
                  <c:v>-11177.0</c:v>
                </c:pt>
                <c:pt idx="2699">
                  <c:v>-11130.0</c:v>
                </c:pt>
                <c:pt idx="2700">
                  <c:v>-11098.0</c:v>
                </c:pt>
                <c:pt idx="2701">
                  <c:v>-11071.0</c:v>
                </c:pt>
                <c:pt idx="2702">
                  <c:v>-10999.0</c:v>
                </c:pt>
                <c:pt idx="2703">
                  <c:v>-10953.0</c:v>
                </c:pt>
                <c:pt idx="2704">
                  <c:v>-10925.0</c:v>
                </c:pt>
                <c:pt idx="2705">
                  <c:v>-10861.0</c:v>
                </c:pt>
                <c:pt idx="2706">
                  <c:v>-10862.0</c:v>
                </c:pt>
                <c:pt idx="2707">
                  <c:v>-10876.0</c:v>
                </c:pt>
                <c:pt idx="2708">
                  <c:v>-10878.0</c:v>
                </c:pt>
                <c:pt idx="2709">
                  <c:v>-10885.0</c:v>
                </c:pt>
                <c:pt idx="2710">
                  <c:v>-10902.0</c:v>
                </c:pt>
                <c:pt idx="2711">
                  <c:v>-10921.0</c:v>
                </c:pt>
                <c:pt idx="2712">
                  <c:v>-10938.0</c:v>
                </c:pt>
                <c:pt idx="2713">
                  <c:v>-10920.0</c:v>
                </c:pt>
                <c:pt idx="2714">
                  <c:v>-10947.0</c:v>
                </c:pt>
                <c:pt idx="2715">
                  <c:v>-10960.0</c:v>
                </c:pt>
                <c:pt idx="2716">
                  <c:v>-10952.0</c:v>
                </c:pt>
                <c:pt idx="2717">
                  <c:v>-10951.0</c:v>
                </c:pt>
                <c:pt idx="2718">
                  <c:v>-10954.0</c:v>
                </c:pt>
                <c:pt idx="2719">
                  <c:v>-10960.0</c:v>
                </c:pt>
                <c:pt idx="2720">
                  <c:v>-10949.0</c:v>
                </c:pt>
                <c:pt idx="2721">
                  <c:v>-10913.0</c:v>
                </c:pt>
                <c:pt idx="2722">
                  <c:v>-10892.0</c:v>
                </c:pt>
                <c:pt idx="2723">
                  <c:v>-10908.0</c:v>
                </c:pt>
                <c:pt idx="2724">
                  <c:v>-10900.0</c:v>
                </c:pt>
                <c:pt idx="2725">
                  <c:v>-10899.0</c:v>
                </c:pt>
                <c:pt idx="2726">
                  <c:v>-10817.0</c:v>
                </c:pt>
                <c:pt idx="2727">
                  <c:v>-10766.0</c:v>
                </c:pt>
                <c:pt idx="2728">
                  <c:v>-10728.0</c:v>
                </c:pt>
                <c:pt idx="2729">
                  <c:v>-10670.0</c:v>
                </c:pt>
                <c:pt idx="2730">
                  <c:v>-10675.0</c:v>
                </c:pt>
                <c:pt idx="2731">
                  <c:v>-10669.0</c:v>
                </c:pt>
                <c:pt idx="2732">
                  <c:v>-10675.0</c:v>
                </c:pt>
                <c:pt idx="2733">
                  <c:v>-10684.0</c:v>
                </c:pt>
                <c:pt idx="2734">
                  <c:v>-10687.0</c:v>
                </c:pt>
                <c:pt idx="2735">
                  <c:v>-10700.0</c:v>
                </c:pt>
                <c:pt idx="2736">
                  <c:v>-10625.0</c:v>
                </c:pt>
                <c:pt idx="2737">
                  <c:v>-10569.0</c:v>
                </c:pt>
                <c:pt idx="2738">
                  <c:v>-10564.0</c:v>
                </c:pt>
                <c:pt idx="2739">
                  <c:v>-10543.0</c:v>
                </c:pt>
                <c:pt idx="2740">
                  <c:v>-10530.0</c:v>
                </c:pt>
                <c:pt idx="2741">
                  <c:v>-10550.0</c:v>
                </c:pt>
                <c:pt idx="2742">
                  <c:v>-10581.0</c:v>
                </c:pt>
                <c:pt idx="2743">
                  <c:v>-10631.0</c:v>
                </c:pt>
                <c:pt idx="2744">
                  <c:v>-10664.0</c:v>
                </c:pt>
                <c:pt idx="2745">
                  <c:v>-10683.0</c:v>
                </c:pt>
                <c:pt idx="2746">
                  <c:v>-10712.0</c:v>
                </c:pt>
                <c:pt idx="2747">
                  <c:v>-10695.0</c:v>
                </c:pt>
                <c:pt idx="2748">
                  <c:v>-10675.0</c:v>
                </c:pt>
                <c:pt idx="2749">
                  <c:v>-10632.0</c:v>
                </c:pt>
                <c:pt idx="2750">
                  <c:v>-10641.0</c:v>
                </c:pt>
                <c:pt idx="2751">
                  <c:v>-10645.0</c:v>
                </c:pt>
                <c:pt idx="2752">
                  <c:v>-10638.0</c:v>
                </c:pt>
                <c:pt idx="2753">
                  <c:v>-10622.0</c:v>
                </c:pt>
                <c:pt idx="2754">
                  <c:v>-10594.0</c:v>
                </c:pt>
                <c:pt idx="2755">
                  <c:v>-10598.0</c:v>
                </c:pt>
                <c:pt idx="2756">
                  <c:v>-10566.0</c:v>
                </c:pt>
                <c:pt idx="2757">
                  <c:v>-10465.0</c:v>
                </c:pt>
                <c:pt idx="2758">
                  <c:v>-10385.0</c:v>
                </c:pt>
                <c:pt idx="2759">
                  <c:v>-10347.0</c:v>
                </c:pt>
                <c:pt idx="2760">
                  <c:v>-10341.0</c:v>
                </c:pt>
                <c:pt idx="2761">
                  <c:v>-10304.0</c:v>
                </c:pt>
                <c:pt idx="2762">
                  <c:v>-10326.0</c:v>
                </c:pt>
                <c:pt idx="2763">
                  <c:v>-10368.0</c:v>
                </c:pt>
                <c:pt idx="2764">
                  <c:v>-10451.0</c:v>
                </c:pt>
                <c:pt idx="2765">
                  <c:v>-10467.0</c:v>
                </c:pt>
                <c:pt idx="2766">
                  <c:v>-10485.0</c:v>
                </c:pt>
                <c:pt idx="2767">
                  <c:v>-10500.0</c:v>
                </c:pt>
                <c:pt idx="2768">
                  <c:v>-10559.0</c:v>
                </c:pt>
                <c:pt idx="2769">
                  <c:v>-10618.0</c:v>
                </c:pt>
                <c:pt idx="2770">
                  <c:v>-10675.0</c:v>
                </c:pt>
                <c:pt idx="2771">
                  <c:v>-10731.0</c:v>
                </c:pt>
                <c:pt idx="2772">
                  <c:v>-10784.0</c:v>
                </c:pt>
                <c:pt idx="2773">
                  <c:v>-10823.0</c:v>
                </c:pt>
                <c:pt idx="2774">
                  <c:v>-10906.0</c:v>
                </c:pt>
                <c:pt idx="2775">
                  <c:v>-10945.0</c:v>
                </c:pt>
                <c:pt idx="2776">
                  <c:v>-11001.0</c:v>
                </c:pt>
                <c:pt idx="2777">
                  <c:v>-11069.0</c:v>
                </c:pt>
                <c:pt idx="2778">
                  <c:v>-11128.0</c:v>
                </c:pt>
                <c:pt idx="2779">
                  <c:v>-11183.0</c:v>
                </c:pt>
                <c:pt idx="2780">
                  <c:v>-11187.0</c:v>
                </c:pt>
                <c:pt idx="2781">
                  <c:v>-11216.0</c:v>
                </c:pt>
                <c:pt idx="2782">
                  <c:v>-11192.0</c:v>
                </c:pt>
                <c:pt idx="2783">
                  <c:v>-11243.0</c:v>
                </c:pt>
                <c:pt idx="2784">
                  <c:v>-11300.0</c:v>
                </c:pt>
                <c:pt idx="2785">
                  <c:v>-11270.0</c:v>
                </c:pt>
                <c:pt idx="2786">
                  <c:v>-11284.0</c:v>
                </c:pt>
                <c:pt idx="2787">
                  <c:v>-11291.0</c:v>
                </c:pt>
                <c:pt idx="2788">
                  <c:v>-11280.0</c:v>
                </c:pt>
                <c:pt idx="2789">
                  <c:v>-11269.0</c:v>
                </c:pt>
                <c:pt idx="2790">
                  <c:v>-11342.0</c:v>
                </c:pt>
                <c:pt idx="2791">
                  <c:v>-11354.0</c:v>
                </c:pt>
                <c:pt idx="2792">
                  <c:v>-11328.0</c:v>
                </c:pt>
                <c:pt idx="2793">
                  <c:v>-11303.0</c:v>
                </c:pt>
                <c:pt idx="2794">
                  <c:v>-11356.0</c:v>
                </c:pt>
                <c:pt idx="2795">
                  <c:v>-11298.0</c:v>
                </c:pt>
                <c:pt idx="2796">
                  <c:v>-11211.0</c:v>
                </c:pt>
                <c:pt idx="2797">
                  <c:v>-11187.0</c:v>
                </c:pt>
                <c:pt idx="2798">
                  <c:v>-11178.0</c:v>
                </c:pt>
                <c:pt idx="2799">
                  <c:v>-11159.0</c:v>
                </c:pt>
                <c:pt idx="2800">
                  <c:v>-11191.0</c:v>
                </c:pt>
                <c:pt idx="2801">
                  <c:v>-11193.0</c:v>
                </c:pt>
                <c:pt idx="2802">
                  <c:v>-11182.0</c:v>
                </c:pt>
                <c:pt idx="2803">
                  <c:v>-11163.0</c:v>
                </c:pt>
                <c:pt idx="2804">
                  <c:v>-11175.0</c:v>
                </c:pt>
                <c:pt idx="2805">
                  <c:v>-11152.0</c:v>
                </c:pt>
                <c:pt idx="2806">
                  <c:v>-11146.0</c:v>
                </c:pt>
                <c:pt idx="2807">
                  <c:v>-11133.0</c:v>
                </c:pt>
                <c:pt idx="2808">
                  <c:v>-11095.0</c:v>
                </c:pt>
                <c:pt idx="2809">
                  <c:v>-11017.0</c:v>
                </c:pt>
                <c:pt idx="2810">
                  <c:v>-10986.0</c:v>
                </c:pt>
                <c:pt idx="2811">
                  <c:v>-11034.0</c:v>
                </c:pt>
                <c:pt idx="2812">
                  <c:v>-11011.0</c:v>
                </c:pt>
                <c:pt idx="2813">
                  <c:v>-10981.0</c:v>
                </c:pt>
                <c:pt idx="2814">
                  <c:v>-10978.0</c:v>
                </c:pt>
                <c:pt idx="2815">
                  <c:v>-10954.0</c:v>
                </c:pt>
                <c:pt idx="2816">
                  <c:v>-10913.0</c:v>
                </c:pt>
                <c:pt idx="2817">
                  <c:v>-10943.0</c:v>
                </c:pt>
                <c:pt idx="2818">
                  <c:v>-10994.0</c:v>
                </c:pt>
                <c:pt idx="2819">
                  <c:v>-10963.0</c:v>
                </c:pt>
                <c:pt idx="2820">
                  <c:v>-10948.0</c:v>
                </c:pt>
                <c:pt idx="2821">
                  <c:v>-10941.0</c:v>
                </c:pt>
                <c:pt idx="2822">
                  <c:v>-10968.0</c:v>
                </c:pt>
                <c:pt idx="2823">
                  <c:v>-11018.0</c:v>
                </c:pt>
                <c:pt idx="2824">
                  <c:v>-11000.0</c:v>
                </c:pt>
                <c:pt idx="2825">
                  <c:v>-11058.0</c:v>
                </c:pt>
                <c:pt idx="2826">
                  <c:v>-11086.0</c:v>
                </c:pt>
                <c:pt idx="2827">
                  <c:v>-11105.0</c:v>
                </c:pt>
                <c:pt idx="2828">
                  <c:v>-11117.0</c:v>
                </c:pt>
                <c:pt idx="2829">
                  <c:v>-11095.0</c:v>
                </c:pt>
                <c:pt idx="2830">
                  <c:v>-11046.0</c:v>
                </c:pt>
                <c:pt idx="2831">
                  <c:v>-11044.0</c:v>
                </c:pt>
                <c:pt idx="2832">
                  <c:v>-11068.0</c:v>
                </c:pt>
                <c:pt idx="2833">
                  <c:v>-11081.0</c:v>
                </c:pt>
                <c:pt idx="2834">
                  <c:v>-11116.0</c:v>
                </c:pt>
                <c:pt idx="2835">
                  <c:v>-11152.0</c:v>
                </c:pt>
                <c:pt idx="2836">
                  <c:v>-11160.0</c:v>
                </c:pt>
                <c:pt idx="2837">
                  <c:v>-11110.0</c:v>
                </c:pt>
                <c:pt idx="2838">
                  <c:v>-11135.0</c:v>
                </c:pt>
                <c:pt idx="2839">
                  <c:v>-11157.0</c:v>
                </c:pt>
                <c:pt idx="2840">
                  <c:v>-11174.0</c:v>
                </c:pt>
                <c:pt idx="2841">
                  <c:v>-11219.0</c:v>
                </c:pt>
                <c:pt idx="2842">
                  <c:v>-11257.0</c:v>
                </c:pt>
                <c:pt idx="2843">
                  <c:v>-11238.0</c:v>
                </c:pt>
                <c:pt idx="2844">
                  <c:v>-11213.0</c:v>
                </c:pt>
                <c:pt idx="2845">
                  <c:v>-11186.0</c:v>
                </c:pt>
                <c:pt idx="2846">
                  <c:v>-11178.0</c:v>
                </c:pt>
                <c:pt idx="2847">
                  <c:v>-11215.0</c:v>
                </c:pt>
                <c:pt idx="2848">
                  <c:v>-11247.0</c:v>
                </c:pt>
                <c:pt idx="2849">
                  <c:v>-11180.0</c:v>
                </c:pt>
                <c:pt idx="2850">
                  <c:v>-11199.0</c:v>
                </c:pt>
                <c:pt idx="2851">
                  <c:v>-11179.0</c:v>
                </c:pt>
                <c:pt idx="2852">
                  <c:v>-11153.0</c:v>
                </c:pt>
                <c:pt idx="2853">
                  <c:v>-11183.0</c:v>
                </c:pt>
                <c:pt idx="2854">
                  <c:v>-11259.0</c:v>
                </c:pt>
                <c:pt idx="2855">
                  <c:v>-11251.0</c:v>
                </c:pt>
                <c:pt idx="2856">
                  <c:v>-11206.0</c:v>
                </c:pt>
                <c:pt idx="2857">
                  <c:v>-11190.0</c:v>
                </c:pt>
                <c:pt idx="2858">
                  <c:v>-11161.0</c:v>
                </c:pt>
                <c:pt idx="2859">
                  <c:v>-11159.0</c:v>
                </c:pt>
                <c:pt idx="2860">
                  <c:v>-11135.0</c:v>
                </c:pt>
                <c:pt idx="2861">
                  <c:v>-11081.0</c:v>
                </c:pt>
                <c:pt idx="2862">
                  <c:v>-11056.0</c:v>
                </c:pt>
                <c:pt idx="2863">
                  <c:v>-11023.0</c:v>
                </c:pt>
                <c:pt idx="2864">
                  <c:v>-10958.0</c:v>
                </c:pt>
                <c:pt idx="2865">
                  <c:v>-10955.0</c:v>
                </c:pt>
                <c:pt idx="2866">
                  <c:v>-10883.0</c:v>
                </c:pt>
                <c:pt idx="2867">
                  <c:v>-10841.0</c:v>
                </c:pt>
                <c:pt idx="2868">
                  <c:v>-10829.0</c:v>
                </c:pt>
                <c:pt idx="2869">
                  <c:v>-10801.0</c:v>
                </c:pt>
                <c:pt idx="2870">
                  <c:v>-10836.0</c:v>
                </c:pt>
                <c:pt idx="2871">
                  <c:v>-10853.0</c:v>
                </c:pt>
                <c:pt idx="2872">
                  <c:v>-10859.0</c:v>
                </c:pt>
                <c:pt idx="2873">
                  <c:v>-10849.0</c:v>
                </c:pt>
                <c:pt idx="2874">
                  <c:v>-10882.0</c:v>
                </c:pt>
                <c:pt idx="2875">
                  <c:v>-10907.0</c:v>
                </c:pt>
                <c:pt idx="2876">
                  <c:v>-10866.0</c:v>
                </c:pt>
                <c:pt idx="2877">
                  <c:v>-10831.0</c:v>
                </c:pt>
                <c:pt idx="2878">
                  <c:v>-10840.0</c:v>
                </c:pt>
                <c:pt idx="2879">
                  <c:v>-10820.0</c:v>
                </c:pt>
                <c:pt idx="2880">
                  <c:v>-10869.0</c:v>
                </c:pt>
                <c:pt idx="2881">
                  <c:v>-10878.0</c:v>
                </c:pt>
                <c:pt idx="2882">
                  <c:v>-10912.0</c:v>
                </c:pt>
                <c:pt idx="2883">
                  <c:v>-10869.0</c:v>
                </c:pt>
                <c:pt idx="2884">
                  <c:v>-10867.0</c:v>
                </c:pt>
                <c:pt idx="2885">
                  <c:v>-10879.0</c:v>
                </c:pt>
                <c:pt idx="2886">
                  <c:v>-10892.0</c:v>
                </c:pt>
                <c:pt idx="2887">
                  <c:v>-10914.0</c:v>
                </c:pt>
                <c:pt idx="2888">
                  <c:v>-10901.0</c:v>
                </c:pt>
                <c:pt idx="2889">
                  <c:v>-10900.0</c:v>
                </c:pt>
                <c:pt idx="2890">
                  <c:v>-10930.0</c:v>
                </c:pt>
                <c:pt idx="2891">
                  <c:v>-10941.0</c:v>
                </c:pt>
                <c:pt idx="2892">
                  <c:v>-10939.0</c:v>
                </c:pt>
                <c:pt idx="2893">
                  <c:v>-10938.0</c:v>
                </c:pt>
                <c:pt idx="2894">
                  <c:v>-10920.0</c:v>
                </c:pt>
                <c:pt idx="2895">
                  <c:v>-10874.0</c:v>
                </c:pt>
                <c:pt idx="2896">
                  <c:v>-10827.0</c:v>
                </c:pt>
                <c:pt idx="2897">
                  <c:v>-10905.0</c:v>
                </c:pt>
                <c:pt idx="2898">
                  <c:v>-10949.0</c:v>
                </c:pt>
                <c:pt idx="2899">
                  <c:v>-10918.0</c:v>
                </c:pt>
                <c:pt idx="2900">
                  <c:v>-10919.0</c:v>
                </c:pt>
                <c:pt idx="2901">
                  <c:v>-10864.0</c:v>
                </c:pt>
                <c:pt idx="2902">
                  <c:v>-10842.0</c:v>
                </c:pt>
                <c:pt idx="2903">
                  <c:v>-10817.0</c:v>
                </c:pt>
                <c:pt idx="2904">
                  <c:v>-10779.0</c:v>
                </c:pt>
                <c:pt idx="2905">
                  <c:v>-10705.0</c:v>
                </c:pt>
                <c:pt idx="2906">
                  <c:v>-10727.0</c:v>
                </c:pt>
                <c:pt idx="2907">
                  <c:v>-10701.0</c:v>
                </c:pt>
                <c:pt idx="2908">
                  <c:v>-10660.0</c:v>
                </c:pt>
                <c:pt idx="2909">
                  <c:v>-10733.0</c:v>
                </c:pt>
                <c:pt idx="2910">
                  <c:v>-10731.0</c:v>
                </c:pt>
                <c:pt idx="2911">
                  <c:v>-10671.0</c:v>
                </c:pt>
                <c:pt idx="2912">
                  <c:v>-10662.0</c:v>
                </c:pt>
                <c:pt idx="2913">
                  <c:v>-10577.0</c:v>
                </c:pt>
                <c:pt idx="2914">
                  <c:v>-10561.0</c:v>
                </c:pt>
                <c:pt idx="2915">
                  <c:v>-10592.0</c:v>
                </c:pt>
                <c:pt idx="2916">
                  <c:v>-10566.0</c:v>
                </c:pt>
                <c:pt idx="2917">
                  <c:v>-10518.0</c:v>
                </c:pt>
                <c:pt idx="2918">
                  <c:v>-10458.0</c:v>
                </c:pt>
                <c:pt idx="2919">
                  <c:v>-10508.0</c:v>
                </c:pt>
                <c:pt idx="2920">
                  <c:v>-10488.0</c:v>
                </c:pt>
                <c:pt idx="2921">
                  <c:v>-10475.0</c:v>
                </c:pt>
                <c:pt idx="2922">
                  <c:v>-10424.0</c:v>
                </c:pt>
                <c:pt idx="2923">
                  <c:v>-10366.0</c:v>
                </c:pt>
                <c:pt idx="2924">
                  <c:v>-10388.0</c:v>
                </c:pt>
                <c:pt idx="2925">
                  <c:v>-10409.0</c:v>
                </c:pt>
                <c:pt idx="2926">
                  <c:v>-10371.0</c:v>
                </c:pt>
                <c:pt idx="2927">
                  <c:v>-10357.0</c:v>
                </c:pt>
                <c:pt idx="2928">
                  <c:v>-10313.0</c:v>
                </c:pt>
                <c:pt idx="2929">
                  <c:v>-10249.0</c:v>
                </c:pt>
                <c:pt idx="2930">
                  <c:v>-10191.0</c:v>
                </c:pt>
                <c:pt idx="2931">
                  <c:v>-10227.0</c:v>
                </c:pt>
                <c:pt idx="2932">
                  <c:v>-10245.0</c:v>
                </c:pt>
                <c:pt idx="2933">
                  <c:v>-10250.0</c:v>
                </c:pt>
                <c:pt idx="2934">
                  <c:v>-10217.0</c:v>
                </c:pt>
                <c:pt idx="2935">
                  <c:v>-10186.0</c:v>
                </c:pt>
                <c:pt idx="2936">
                  <c:v>-10205.0</c:v>
                </c:pt>
                <c:pt idx="2937">
                  <c:v>-10166.0</c:v>
                </c:pt>
                <c:pt idx="2938">
                  <c:v>-10140.0</c:v>
                </c:pt>
                <c:pt idx="2939">
                  <c:v>-10110.0</c:v>
                </c:pt>
                <c:pt idx="2940">
                  <c:v>-10092.0</c:v>
                </c:pt>
                <c:pt idx="2941">
                  <c:v>-10106.0</c:v>
                </c:pt>
                <c:pt idx="2942">
                  <c:v>-10094.0</c:v>
                </c:pt>
                <c:pt idx="2943">
                  <c:v>-10079.0</c:v>
                </c:pt>
                <c:pt idx="2944">
                  <c:v>-10080.0</c:v>
                </c:pt>
                <c:pt idx="2945">
                  <c:v>-10074.0</c:v>
                </c:pt>
                <c:pt idx="2946">
                  <c:v>-10044.0</c:v>
                </c:pt>
                <c:pt idx="2947">
                  <c:v>-10020.0</c:v>
                </c:pt>
                <c:pt idx="2948">
                  <c:v>-10045.0</c:v>
                </c:pt>
                <c:pt idx="2949">
                  <c:v>-10053.0</c:v>
                </c:pt>
                <c:pt idx="2950">
                  <c:v>-10027.0</c:v>
                </c:pt>
                <c:pt idx="2951">
                  <c:v>-10003.0</c:v>
                </c:pt>
                <c:pt idx="2952">
                  <c:v>-10004.0</c:v>
                </c:pt>
                <c:pt idx="2953">
                  <c:v>-10004.0</c:v>
                </c:pt>
                <c:pt idx="2954">
                  <c:v>-10064.0</c:v>
                </c:pt>
                <c:pt idx="2955">
                  <c:v>-10077.0</c:v>
                </c:pt>
                <c:pt idx="2956">
                  <c:v>-10113.0</c:v>
                </c:pt>
                <c:pt idx="2957">
                  <c:v>-10143.0</c:v>
                </c:pt>
                <c:pt idx="2958">
                  <c:v>-10137.0</c:v>
                </c:pt>
                <c:pt idx="2959">
                  <c:v>-10130.0</c:v>
                </c:pt>
                <c:pt idx="2960">
                  <c:v>-10101.0</c:v>
                </c:pt>
                <c:pt idx="2961">
                  <c:v>-10096.0</c:v>
                </c:pt>
                <c:pt idx="2962">
                  <c:v>-10112.0</c:v>
                </c:pt>
                <c:pt idx="2963">
                  <c:v>-10144.0</c:v>
                </c:pt>
                <c:pt idx="2964">
                  <c:v>-10193.0</c:v>
                </c:pt>
                <c:pt idx="2965">
                  <c:v>-10184.0</c:v>
                </c:pt>
                <c:pt idx="2966">
                  <c:v>-10235.0</c:v>
                </c:pt>
                <c:pt idx="2967">
                  <c:v>-10182.0</c:v>
                </c:pt>
                <c:pt idx="2968">
                  <c:v>-10101.0</c:v>
                </c:pt>
                <c:pt idx="2969">
                  <c:v>-10050.0</c:v>
                </c:pt>
                <c:pt idx="2970">
                  <c:v>-10002.0</c:v>
                </c:pt>
                <c:pt idx="2971">
                  <c:v>-9991.0</c:v>
                </c:pt>
                <c:pt idx="2972">
                  <c:v>-10028.0</c:v>
                </c:pt>
                <c:pt idx="2973">
                  <c:v>-9975.0</c:v>
                </c:pt>
                <c:pt idx="2974">
                  <c:v>-9957.0</c:v>
                </c:pt>
                <c:pt idx="2975">
                  <c:v>-9928.0</c:v>
                </c:pt>
                <c:pt idx="2976">
                  <c:v>-9896.0</c:v>
                </c:pt>
                <c:pt idx="2977">
                  <c:v>-9842.0</c:v>
                </c:pt>
                <c:pt idx="2978">
                  <c:v>-9795.0</c:v>
                </c:pt>
                <c:pt idx="2979">
                  <c:v>-9743.0</c:v>
                </c:pt>
                <c:pt idx="2980">
                  <c:v>-9689.0</c:v>
                </c:pt>
                <c:pt idx="2981">
                  <c:v>-9634.0</c:v>
                </c:pt>
                <c:pt idx="2982">
                  <c:v>-9571.0</c:v>
                </c:pt>
                <c:pt idx="2983">
                  <c:v>-9564.0</c:v>
                </c:pt>
                <c:pt idx="2984">
                  <c:v>-9541.0</c:v>
                </c:pt>
                <c:pt idx="2985">
                  <c:v>-9482.0</c:v>
                </c:pt>
                <c:pt idx="2986">
                  <c:v>-9443.0</c:v>
                </c:pt>
                <c:pt idx="2987">
                  <c:v>-9435.0</c:v>
                </c:pt>
                <c:pt idx="2988">
                  <c:v>-9378.0</c:v>
                </c:pt>
                <c:pt idx="2989">
                  <c:v>-9334.0</c:v>
                </c:pt>
                <c:pt idx="2990">
                  <c:v>-9362.0</c:v>
                </c:pt>
                <c:pt idx="2991">
                  <c:v>-9373.0</c:v>
                </c:pt>
                <c:pt idx="2992">
                  <c:v>-9448.0</c:v>
                </c:pt>
                <c:pt idx="2993">
                  <c:v>-9509.0</c:v>
                </c:pt>
                <c:pt idx="2994">
                  <c:v>-9573.0</c:v>
                </c:pt>
                <c:pt idx="2995">
                  <c:v>-9660.0</c:v>
                </c:pt>
                <c:pt idx="2996">
                  <c:v>-9732.0</c:v>
                </c:pt>
                <c:pt idx="2997">
                  <c:v>-9776.0</c:v>
                </c:pt>
                <c:pt idx="2998">
                  <c:v>-9767.0</c:v>
                </c:pt>
                <c:pt idx="2999">
                  <c:v>-9705.0</c:v>
                </c:pt>
                <c:pt idx="3000">
                  <c:v>-9775.0</c:v>
                </c:pt>
                <c:pt idx="3001">
                  <c:v>-9767.0</c:v>
                </c:pt>
                <c:pt idx="3002">
                  <c:v>-9711.0</c:v>
                </c:pt>
                <c:pt idx="3003">
                  <c:v>-9681.0</c:v>
                </c:pt>
                <c:pt idx="3004">
                  <c:v>-9643.0</c:v>
                </c:pt>
                <c:pt idx="3005">
                  <c:v>-9579.0</c:v>
                </c:pt>
                <c:pt idx="3006">
                  <c:v>-9593.0</c:v>
                </c:pt>
                <c:pt idx="3007">
                  <c:v>-9591.0</c:v>
                </c:pt>
                <c:pt idx="3008">
                  <c:v>-9620.0</c:v>
                </c:pt>
                <c:pt idx="3009">
                  <c:v>-9620.0</c:v>
                </c:pt>
                <c:pt idx="3010">
                  <c:v>-9608.0</c:v>
                </c:pt>
                <c:pt idx="3011">
                  <c:v>-9500.0</c:v>
                </c:pt>
                <c:pt idx="3012">
                  <c:v>-9439.0</c:v>
                </c:pt>
                <c:pt idx="3013">
                  <c:v>-9439.0</c:v>
                </c:pt>
                <c:pt idx="3014">
                  <c:v>-9425.0</c:v>
                </c:pt>
                <c:pt idx="3015">
                  <c:v>-9393.0</c:v>
                </c:pt>
                <c:pt idx="3016">
                  <c:v>-9347.0</c:v>
                </c:pt>
                <c:pt idx="3017">
                  <c:v>-9332.0</c:v>
                </c:pt>
                <c:pt idx="3018">
                  <c:v>-9278.0</c:v>
                </c:pt>
                <c:pt idx="3019">
                  <c:v>-9215.0</c:v>
                </c:pt>
                <c:pt idx="3020">
                  <c:v>-9188.0</c:v>
                </c:pt>
                <c:pt idx="3021">
                  <c:v>-9183.0</c:v>
                </c:pt>
                <c:pt idx="3022">
                  <c:v>-9166.0</c:v>
                </c:pt>
                <c:pt idx="3023">
                  <c:v>-9155.0</c:v>
                </c:pt>
                <c:pt idx="3024">
                  <c:v>-9094.0</c:v>
                </c:pt>
                <c:pt idx="3025">
                  <c:v>-8975.0</c:v>
                </c:pt>
                <c:pt idx="3026">
                  <c:v>-8960.0</c:v>
                </c:pt>
                <c:pt idx="3027">
                  <c:v>-8968.0</c:v>
                </c:pt>
                <c:pt idx="3028">
                  <c:v>-8968.0</c:v>
                </c:pt>
                <c:pt idx="3029">
                  <c:v>-8960.0</c:v>
                </c:pt>
                <c:pt idx="3030">
                  <c:v>-8951.0</c:v>
                </c:pt>
                <c:pt idx="3031">
                  <c:v>-8953.0</c:v>
                </c:pt>
                <c:pt idx="3032">
                  <c:v>-8975.0</c:v>
                </c:pt>
                <c:pt idx="3033">
                  <c:v>-8985.0</c:v>
                </c:pt>
                <c:pt idx="3034">
                  <c:v>-9004.0</c:v>
                </c:pt>
                <c:pt idx="3035">
                  <c:v>-9001.0</c:v>
                </c:pt>
                <c:pt idx="3036">
                  <c:v>-9089.0</c:v>
                </c:pt>
                <c:pt idx="3037">
                  <c:v>-9072.0</c:v>
                </c:pt>
                <c:pt idx="3038">
                  <c:v>-9086.0</c:v>
                </c:pt>
                <c:pt idx="3039">
                  <c:v>-9059.0</c:v>
                </c:pt>
                <c:pt idx="3040">
                  <c:v>-9001.0</c:v>
                </c:pt>
                <c:pt idx="3041">
                  <c:v>-8897.0</c:v>
                </c:pt>
                <c:pt idx="3042">
                  <c:v>-8858.0</c:v>
                </c:pt>
                <c:pt idx="3043">
                  <c:v>-8876.0</c:v>
                </c:pt>
                <c:pt idx="3044">
                  <c:v>-8877.0</c:v>
                </c:pt>
                <c:pt idx="3045">
                  <c:v>-8879.0</c:v>
                </c:pt>
                <c:pt idx="3046">
                  <c:v>-8830.0</c:v>
                </c:pt>
                <c:pt idx="3047">
                  <c:v>-8812.0</c:v>
                </c:pt>
                <c:pt idx="3048">
                  <c:v>-8825.0</c:v>
                </c:pt>
                <c:pt idx="3049">
                  <c:v>-8819.0</c:v>
                </c:pt>
                <c:pt idx="3050">
                  <c:v>-8816.0</c:v>
                </c:pt>
                <c:pt idx="3051">
                  <c:v>-8800.0</c:v>
                </c:pt>
                <c:pt idx="3052">
                  <c:v>-8742.0</c:v>
                </c:pt>
                <c:pt idx="3053">
                  <c:v>-8752.0</c:v>
                </c:pt>
                <c:pt idx="3054">
                  <c:v>-8742.0</c:v>
                </c:pt>
                <c:pt idx="3055">
                  <c:v>-8801.0</c:v>
                </c:pt>
                <c:pt idx="3056">
                  <c:v>-8828.0</c:v>
                </c:pt>
                <c:pt idx="3057">
                  <c:v>-8775.0</c:v>
                </c:pt>
                <c:pt idx="3058">
                  <c:v>-8763.0</c:v>
                </c:pt>
                <c:pt idx="3059">
                  <c:v>-8836.0</c:v>
                </c:pt>
                <c:pt idx="3060">
                  <c:v>-8868.0</c:v>
                </c:pt>
                <c:pt idx="3061">
                  <c:v>-8909.0</c:v>
                </c:pt>
                <c:pt idx="3062">
                  <c:v>-8902.0</c:v>
                </c:pt>
                <c:pt idx="3063">
                  <c:v>-8847.0</c:v>
                </c:pt>
                <c:pt idx="3064">
                  <c:v>-8854.0</c:v>
                </c:pt>
                <c:pt idx="3065">
                  <c:v>-8806.0</c:v>
                </c:pt>
                <c:pt idx="3066">
                  <c:v>-8871.0</c:v>
                </c:pt>
                <c:pt idx="3067">
                  <c:v>-8864.0</c:v>
                </c:pt>
                <c:pt idx="3068">
                  <c:v>-8803.0</c:v>
                </c:pt>
                <c:pt idx="3069">
                  <c:v>-8771.0</c:v>
                </c:pt>
                <c:pt idx="3070">
                  <c:v>-8742.0</c:v>
                </c:pt>
                <c:pt idx="3071">
                  <c:v>-8733.0</c:v>
                </c:pt>
                <c:pt idx="3072">
                  <c:v>-8746.0</c:v>
                </c:pt>
                <c:pt idx="3073">
                  <c:v>-8687.0</c:v>
                </c:pt>
                <c:pt idx="3074">
                  <c:v>-8671.0</c:v>
                </c:pt>
                <c:pt idx="3075">
                  <c:v>-8649.0</c:v>
                </c:pt>
                <c:pt idx="3076">
                  <c:v>-8657.0</c:v>
                </c:pt>
                <c:pt idx="3077">
                  <c:v>-8663.0</c:v>
                </c:pt>
                <c:pt idx="3078">
                  <c:v>-8624.0</c:v>
                </c:pt>
                <c:pt idx="3079">
                  <c:v>-8605.0</c:v>
                </c:pt>
                <c:pt idx="3080">
                  <c:v>-8577.0</c:v>
                </c:pt>
                <c:pt idx="3081">
                  <c:v>-8553.0</c:v>
                </c:pt>
                <c:pt idx="3082">
                  <c:v>-8522.0</c:v>
                </c:pt>
                <c:pt idx="3083">
                  <c:v>-8481.0</c:v>
                </c:pt>
                <c:pt idx="3084">
                  <c:v>-8415.0</c:v>
                </c:pt>
                <c:pt idx="3085">
                  <c:v>-8366.0</c:v>
                </c:pt>
                <c:pt idx="3086">
                  <c:v>-8247.0</c:v>
                </c:pt>
                <c:pt idx="3087">
                  <c:v>-8213.0</c:v>
                </c:pt>
                <c:pt idx="3088">
                  <c:v>-8235.0</c:v>
                </c:pt>
                <c:pt idx="3089">
                  <c:v>-8287.0</c:v>
                </c:pt>
                <c:pt idx="3090">
                  <c:v>-8312.0</c:v>
                </c:pt>
                <c:pt idx="3091">
                  <c:v>-8385.0</c:v>
                </c:pt>
                <c:pt idx="3092">
                  <c:v>-8454.0</c:v>
                </c:pt>
                <c:pt idx="3093">
                  <c:v>-8515.0</c:v>
                </c:pt>
                <c:pt idx="3094">
                  <c:v>-8601.0</c:v>
                </c:pt>
                <c:pt idx="3095">
                  <c:v>-8609.0</c:v>
                </c:pt>
                <c:pt idx="3096">
                  <c:v>-8669.0</c:v>
                </c:pt>
                <c:pt idx="3097">
                  <c:v>-8730.0</c:v>
                </c:pt>
                <c:pt idx="3098">
                  <c:v>-8747.0</c:v>
                </c:pt>
                <c:pt idx="3099">
                  <c:v>-8754.0</c:v>
                </c:pt>
                <c:pt idx="3100">
                  <c:v>-8770.0</c:v>
                </c:pt>
                <c:pt idx="3101">
                  <c:v>-8785.0</c:v>
                </c:pt>
                <c:pt idx="3102">
                  <c:v>-8779.0</c:v>
                </c:pt>
                <c:pt idx="3103">
                  <c:v>-8817.0</c:v>
                </c:pt>
                <c:pt idx="3104">
                  <c:v>-8880.0</c:v>
                </c:pt>
                <c:pt idx="3105">
                  <c:v>-8908.0</c:v>
                </c:pt>
                <c:pt idx="3106">
                  <c:v>-8944.0</c:v>
                </c:pt>
                <c:pt idx="3107">
                  <c:v>-8926.0</c:v>
                </c:pt>
                <c:pt idx="3108">
                  <c:v>-8941.0</c:v>
                </c:pt>
                <c:pt idx="3109">
                  <c:v>-8908.0</c:v>
                </c:pt>
                <c:pt idx="3110">
                  <c:v>-8945.0</c:v>
                </c:pt>
                <c:pt idx="3111">
                  <c:v>-8915.0</c:v>
                </c:pt>
                <c:pt idx="3112">
                  <c:v>-8901.0</c:v>
                </c:pt>
                <c:pt idx="3113">
                  <c:v>-8953.0</c:v>
                </c:pt>
                <c:pt idx="3114">
                  <c:v>-8839.0</c:v>
                </c:pt>
                <c:pt idx="3115">
                  <c:v>-8805.0</c:v>
                </c:pt>
                <c:pt idx="3116">
                  <c:v>-8769.0</c:v>
                </c:pt>
                <c:pt idx="3117">
                  <c:v>-8712.0</c:v>
                </c:pt>
                <c:pt idx="3118">
                  <c:v>-8730.0</c:v>
                </c:pt>
                <c:pt idx="3119">
                  <c:v>-8703.0</c:v>
                </c:pt>
                <c:pt idx="3120">
                  <c:v>-8633.0</c:v>
                </c:pt>
                <c:pt idx="3121">
                  <c:v>-8604.0</c:v>
                </c:pt>
                <c:pt idx="3122">
                  <c:v>-8614.0</c:v>
                </c:pt>
                <c:pt idx="3123">
                  <c:v>-8561.0</c:v>
                </c:pt>
                <c:pt idx="3124">
                  <c:v>-8530.0</c:v>
                </c:pt>
                <c:pt idx="3125">
                  <c:v>-8498.0</c:v>
                </c:pt>
                <c:pt idx="3126">
                  <c:v>-8496.0</c:v>
                </c:pt>
                <c:pt idx="3127">
                  <c:v>-8532.0</c:v>
                </c:pt>
                <c:pt idx="3128">
                  <c:v>-8524.0</c:v>
                </c:pt>
                <c:pt idx="3129">
                  <c:v>-8538.0</c:v>
                </c:pt>
                <c:pt idx="3130">
                  <c:v>-8527.0</c:v>
                </c:pt>
                <c:pt idx="3131">
                  <c:v>-8493.0</c:v>
                </c:pt>
                <c:pt idx="3132">
                  <c:v>-8431.0</c:v>
                </c:pt>
                <c:pt idx="3133">
                  <c:v>-8388.0</c:v>
                </c:pt>
                <c:pt idx="3134">
                  <c:v>-8358.0</c:v>
                </c:pt>
                <c:pt idx="3135">
                  <c:v>-8357.0</c:v>
                </c:pt>
                <c:pt idx="3136">
                  <c:v>-8334.0</c:v>
                </c:pt>
                <c:pt idx="3137">
                  <c:v>-8323.0</c:v>
                </c:pt>
                <c:pt idx="3138">
                  <c:v>-8277.0</c:v>
                </c:pt>
                <c:pt idx="3139">
                  <c:v>-8226.0</c:v>
                </c:pt>
                <c:pt idx="3140">
                  <c:v>-8170.0</c:v>
                </c:pt>
                <c:pt idx="3141">
                  <c:v>-8171.0</c:v>
                </c:pt>
                <c:pt idx="3142">
                  <c:v>-8155.0</c:v>
                </c:pt>
                <c:pt idx="3143">
                  <c:v>-8124.0</c:v>
                </c:pt>
                <c:pt idx="3144">
                  <c:v>-8142.0</c:v>
                </c:pt>
                <c:pt idx="3145">
                  <c:v>-8160.0</c:v>
                </c:pt>
                <c:pt idx="3146">
                  <c:v>-8154.0</c:v>
                </c:pt>
                <c:pt idx="3147">
                  <c:v>-8148.0</c:v>
                </c:pt>
                <c:pt idx="3148">
                  <c:v>-8117.0</c:v>
                </c:pt>
                <c:pt idx="3149">
                  <c:v>-8158.0</c:v>
                </c:pt>
                <c:pt idx="3150">
                  <c:v>-8164.0</c:v>
                </c:pt>
                <c:pt idx="3151">
                  <c:v>-8133.0</c:v>
                </c:pt>
                <c:pt idx="3152">
                  <c:v>-8103.0</c:v>
                </c:pt>
                <c:pt idx="3153">
                  <c:v>-8085.0</c:v>
                </c:pt>
                <c:pt idx="3154">
                  <c:v>-8060.0</c:v>
                </c:pt>
                <c:pt idx="3155">
                  <c:v>-8043.0</c:v>
                </c:pt>
                <c:pt idx="3156">
                  <c:v>-8042.0</c:v>
                </c:pt>
                <c:pt idx="3157">
                  <c:v>-8045.0</c:v>
                </c:pt>
                <c:pt idx="3158">
                  <c:v>-8045.0</c:v>
                </c:pt>
                <c:pt idx="3159">
                  <c:v>-8028.0</c:v>
                </c:pt>
                <c:pt idx="3160">
                  <c:v>-8004.0</c:v>
                </c:pt>
                <c:pt idx="3161">
                  <c:v>-8028.0</c:v>
                </c:pt>
                <c:pt idx="3162">
                  <c:v>-8013.0</c:v>
                </c:pt>
                <c:pt idx="3163">
                  <c:v>-8014.0</c:v>
                </c:pt>
                <c:pt idx="3164">
                  <c:v>-8004.0</c:v>
                </c:pt>
                <c:pt idx="3165">
                  <c:v>-8002.0</c:v>
                </c:pt>
                <c:pt idx="3166">
                  <c:v>-7989.0</c:v>
                </c:pt>
                <c:pt idx="3167">
                  <c:v>-7980.0</c:v>
                </c:pt>
                <c:pt idx="3168">
                  <c:v>-7992.0</c:v>
                </c:pt>
                <c:pt idx="3169">
                  <c:v>-7981.0</c:v>
                </c:pt>
                <c:pt idx="3170">
                  <c:v>-7898.0</c:v>
                </c:pt>
                <c:pt idx="3171">
                  <c:v>-7885.0</c:v>
                </c:pt>
                <c:pt idx="3172">
                  <c:v>-7853.0</c:v>
                </c:pt>
                <c:pt idx="3173">
                  <c:v>-7783.0</c:v>
                </c:pt>
                <c:pt idx="3174">
                  <c:v>-7721.0</c:v>
                </c:pt>
                <c:pt idx="3175">
                  <c:v>-7686.0</c:v>
                </c:pt>
                <c:pt idx="3176">
                  <c:v>-7685.0</c:v>
                </c:pt>
                <c:pt idx="3177">
                  <c:v>-7673.0</c:v>
                </c:pt>
                <c:pt idx="3178">
                  <c:v>-7679.0</c:v>
                </c:pt>
                <c:pt idx="3179">
                  <c:v>-7643.0</c:v>
                </c:pt>
                <c:pt idx="3180">
                  <c:v>-7666.0</c:v>
                </c:pt>
                <c:pt idx="3181">
                  <c:v>-7629.0</c:v>
                </c:pt>
                <c:pt idx="3182">
                  <c:v>-7617.0</c:v>
                </c:pt>
                <c:pt idx="3183">
                  <c:v>-7634.0</c:v>
                </c:pt>
                <c:pt idx="3184">
                  <c:v>-7593.0</c:v>
                </c:pt>
                <c:pt idx="3185">
                  <c:v>-7565.0</c:v>
                </c:pt>
                <c:pt idx="3186">
                  <c:v>-7537.0</c:v>
                </c:pt>
                <c:pt idx="3187">
                  <c:v>-7576.0</c:v>
                </c:pt>
                <c:pt idx="3188">
                  <c:v>-7647.0</c:v>
                </c:pt>
                <c:pt idx="3189">
                  <c:v>-7632.0</c:v>
                </c:pt>
                <c:pt idx="3190">
                  <c:v>-7583.0</c:v>
                </c:pt>
                <c:pt idx="3191">
                  <c:v>-7544.0</c:v>
                </c:pt>
                <c:pt idx="3192">
                  <c:v>-7562.0</c:v>
                </c:pt>
                <c:pt idx="3193">
                  <c:v>-7554.0</c:v>
                </c:pt>
                <c:pt idx="3194">
                  <c:v>-7578.0</c:v>
                </c:pt>
                <c:pt idx="3195">
                  <c:v>-7564.0</c:v>
                </c:pt>
                <c:pt idx="3196">
                  <c:v>-7553.0</c:v>
                </c:pt>
                <c:pt idx="3197">
                  <c:v>-7533.0</c:v>
                </c:pt>
                <c:pt idx="3198">
                  <c:v>-7487.0</c:v>
                </c:pt>
                <c:pt idx="3199">
                  <c:v>-7474.0</c:v>
                </c:pt>
                <c:pt idx="3200">
                  <c:v>-7446.0</c:v>
                </c:pt>
                <c:pt idx="3201">
                  <c:v>-7388.0</c:v>
                </c:pt>
                <c:pt idx="3202">
                  <c:v>-7363.0</c:v>
                </c:pt>
                <c:pt idx="3203">
                  <c:v>-7342.0</c:v>
                </c:pt>
                <c:pt idx="3204">
                  <c:v>-7353.0</c:v>
                </c:pt>
                <c:pt idx="3205">
                  <c:v>-7310.0</c:v>
                </c:pt>
                <c:pt idx="3206">
                  <c:v>-7287.0</c:v>
                </c:pt>
                <c:pt idx="3207">
                  <c:v>-7314.0</c:v>
                </c:pt>
                <c:pt idx="3208">
                  <c:v>-7297.0</c:v>
                </c:pt>
                <c:pt idx="3209">
                  <c:v>-7282.0</c:v>
                </c:pt>
                <c:pt idx="3210">
                  <c:v>-7301.0</c:v>
                </c:pt>
                <c:pt idx="3211">
                  <c:v>-7330.0</c:v>
                </c:pt>
                <c:pt idx="3212">
                  <c:v>-7349.0</c:v>
                </c:pt>
                <c:pt idx="3213">
                  <c:v>-7371.0</c:v>
                </c:pt>
                <c:pt idx="3214">
                  <c:v>-7350.0</c:v>
                </c:pt>
                <c:pt idx="3215">
                  <c:v>-7295.0</c:v>
                </c:pt>
                <c:pt idx="3216">
                  <c:v>-7225.0</c:v>
                </c:pt>
                <c:pt idx="3217">
                  <c:v>-7259.0</c:v>
                </c:pt>
                <c:pt idx="3218">
                  <c:v>-7251.0</c:v>
                </c:pt>
                <c:pt idx="3219">
                  <c:v>-7243.0</c:v>
                </c:pt>
                <c:pt idx="3220">
                  <c:v>-7188.0</c:v>
                </c:pt>
                <c:pt idx="3221">
                  <c:v>-7204.0</c:v>
                </c:pt>
                <c:pt idx="3222">
                  <c:v>-7198.0</c:v>
                </c:pt>
                <c:pt idx="3223">
                  <c:v>-7155.0</c:v>
                </c:pt>
                <c:pt idx="3224">
                  <c:v>-7134.0</c:v>
                </c:pt>
                <c:pt idx="3225">
                  <c:v>-7097.0</c:v>
                </c:pt>
                <c:pt idx="3226">
                  <c:v>-7063.0</c:v>
                </c:pt>
                <c:pt idx="3227">
                  <c:v>-6999.0</c:v>
                </c:pt>
                <c:pt idx="3228">
                  <c:v>-6967.0</c:v>
                </c:pt>
                <c:pt idx="3229">
                  <c:v>-6968.0</c:v>
                </c:pt>
                <c:pt idx="3230">
                  <c:v>-6964.0</c:v>
                </c:pt>
                <c:pt idx="3231">
                  <c:v>-6987.0</c:v>
                </c:pt>
                <c:pt idx="3232">
                  <c:v>-6967.0</c:v>
                </c:pt>
                <c:pt idx="3233">
                  <c:v>-7005.0</c:v>
                </c:pt>
                <c:pt idx="3234">
                  <c:v>-7030.0</c:v>
                </c:pt>
                <c:pt idx="3235">
                  <c:v>-6996.0</c:v>
                </c:pt>
                <c:pt idx="3236">
                  <c:v>-7090.0</c:v>
                </c:pt>
                <c:pt idx="3237">
                  <c:v>-7114.0</c:v>
                </c:pt>
                <c:pt idx="3238">
                  <c:v>-7090.0</c:v>
                </c:pt>
                <c:pt idx="3239">
                  <c:v>-7053.0</c:v>
                </c:pt>
                <c:pt idx="3240">
                  <c:v>-7013.0</c:v>
                </c:pt>
                <c:pt idx="3241">
                  <c:v>-6971.0</c:v>
                </c:pt>
                <c:pt idx="3242">
                  <c:v>-6915.0</c:v>
                </c:pt>
                <c:pt idx="3243">
                  <c:v>-6899.0</c:v>
                </c:pt>
                <c:pt idx="3244">
                  <c:v>-6852.0</c:v>
                </c:pt>
                <c:pt idx="3245">
                  <c:v>-6836.0</c:v>
                </c:pt>
                <c:pt idx="3246">
                  <c:v>-6777.0</c:v>
                </c:pt>
                <c:pt idx="3247">
                  <c:v>-6759.0</c:v>
                </c:pt>
                <c:pt idx="3248">
                  <c:v>-6738.0</c:v>
                </c:pt>
                <c:pt idx="3249">
                  <c:v>-6779.0</c:v>
                </c:pt>
                <c:pt idx="3250">
                  <c:v>-6813.0</c:v>
                </c:pt>
                <c:pt idx="3251">
                  <c:v>-6838.0</c:v>
                </c:pt>
                <c:pt idx="3252">
                  <c:v>-6857.0</c:v>
                </c:pt>
                <c:pt idx="3253">
                  <c:v>-6835.0</c:v>
                </c:pt>
                <c:pt idx="3254">
                  <c:v>-6848.0</c:v>
                </c:pt>
                <c:pt idx="3255">
                  <c:v>-6919.0</c:v>
                </c:pt>
                <c:pt idx="3256">
                  <c:v>-6905.0</c:v>
                </c:pt>
                <c:pt idx="3257">
                  <c:v>-6871.0</c:v>
                </c:pt>
                <c:pt idx="3258">
                  <c:v>-6849.0</c:v>
                </c:pt>
                <c:pt idx="3259">
                  <c:v>-6842.0</c:v>
                </c:pt>
                <c:pt idx="3260">
                  <c:v>-6814.0</c:v>
                </c:pt>
                <c:pt idx="3261">
                  <c:v>-6818.0</c:v>
                </c:pt>
                <c:pt idx="3262">
                  <c:v>-6805.0</c:v>
                </c:pt>
                <c:pt idx="3263">
                  <c:v>-6812.0</c:v>
                </c:pt>
                <c:pt idx="3264">
                  <c:v>-6795.0</c:v>
                </c:pt>
                <c:pt idx="3265">
                  <c:v>-6771.0</c:v>
                </c:pt>
                <c:pt idx="3266">
                  <c:v>-6709.0</c:v>
                </c:pt>
                <c:pt idx="3267">
                  <c:v>-6656.0</c:v>
                </c:pt>
                <c:pt idx="3268">
                  <c:v>-6672.0</c:v>
                </c:pt>
                <c:pt idx="3269">
                  <c:v>-6682.0</c:v>
                </c:pt>
                <c:pt idx="3270">
                  <c:v>-6786.0</c:v>
                </c:pt>
                <c:pt idx="3271">
                  <c:v>-6755.0</c:v>
                </c:pt>
                <c:pt idx="3272">
                  <c:v>-6731.0</c:v>
                </c:pt>
                <c:pt idx="3273">
                  <c:v>-6715.0</c:v>
                </c:pt>
                <c:pt idx="3274">
                  <c:v>-6759.0</c:v>
                </c:pt>
                <c:pt idx="3275">
                  <c:v>-6791.0</c:v>
                </c:pt>
                <c:pt idx="3276">
                  <c:v>-6765.0</c:v>
                </c:pt>
                <c:pt idx="3277">
                  <c:v>-6768.0</c:v>
                </c:pt>
                <c:pt idx="3278">
                  <c:v>-6749.0</c:v>
                </c:pt>
                <c:pt idx="3279">
                  <c:v>-6749.0</c:v>
                </c:pt>
                <c:pt idx="3280">
                  <c:v>-6780.0</c:v>
                </c:pt>
                <c:pt idx="3281">
                  <c:v>-6757.0</c:v>
                </c:pt>
                <c:pt idx="3282">
                  <c:v>-6741.0</c:v>
                </c:pt>
                <c:pt idx="3283">
                  <c:v>-6737.0</c:v>
                </c:pt>
                <c:pt idx="3284">
                  <c:v>-6726.0</c:v>
                </c:pt>
                <c:pt idx="3285">
                  <c:v>-6655.0</c:v>
                </c:pt>
                <c:pt idx="3286">
                  <c:v>-6646.0</c:v>
                </c:pt>
                <c:pt idx="3287">
                  <c:v>-6647.0</c:v>
                </c:pt>
                <c:pt idx="3288">
                  <c:v>-6700.0</c:v>
                </c:pt>
                <c:pt idx="3289">
                  <c:v>-6743.0</c:v>
                </c:pt>
                <c:pt idx="3290">
                  <c:v>-6698.0</c:v>
                </c:pt>
                <c:pt idx="3291">
                  <c:v>-6746.0</c:v>
                </c:pt>
                <c:pt idx="3292">
                  <c:v>-6709.0</c:v>
                </c:pt>
                <c:pt idx="3293">
                  <c:v>-6667.0</c:v>
                </c:pt>
                <c:pt idx="3294">
                  <c:v>-6604.0</c:v>
                </c:pt>
                <c:pt idx="3295">
                  <c:v>-6557.0</c:v>
                </c:pt>
                <c:pt idx="3296">
                  <c:v>-6560.0</c:v>
                </c:pt>
                <c:pt idx="3297">
                  <c:v>-6548.0</c:v>
                </c:pt>
                <c:pt idx="3298">
                  <c:v>-6524.0</c:v>
                </c:pt>
                <c:pt idx="3299">
                  <c:v>-6510.0</c:v>
                </c:pt>
                <c:pt idx="3300">
                  <c:v>-6520.0</c:v>
                </c:pt>
                <c:pt idx="3301">
                  <c:v>-6520.0</c:v>
                </c:pt>
                <c:pt idx="3302">
                  <c:v>-6502.0</c:v>
                </c:pt>
                <c:pt idx="3303">
                  <c:v>-6511.0</c:v>
                </c:pt>
                <c:pt idx="3304">
                  <c:v>-6519.0</c:v>
                </c:pt>
                <c:pt idx="3305">
                  <c:v>-6542.0</c:v>
                </c:pt>
                <c:pt idx="3306">
                  <c:v>-6580.0</c:v>
                </c:pt>
                <c:pt idx="3307">
                  <c:v>-6577.0</c:v>
                </c:pt>
                <c:pt idx="3308">
                  <c:v>-6577.0</c:v>
                </c:pt>
                <c:pt idx="3309">
                  <c:v>-6585.0</c:v>
                </c:pt>
                <c:pt idx="3310">
                  <c:v>-6594.0</c:v>
                </c:pt>
                <c:pt idx="3311">
                  <c:v>-6627.0</c:v>
                </c:pt>
                <c:pt idx="3312">
                  <c:v>-6644.0</c:v>
                </c:pt>
                <c:pt idx="3313">
                  <c:v>-6583.0</c:v>
                </c:pt>
                <c:pt idx="3314">
                  <c:v>-6527.0</c:v>
                </c:pt>
                <c:pt idx="3315">
                  <c:v>-6528.0</c:v>
                </c:pt>
                <c:pt idx="3316">
                  <c:v>-6513.0</c:v>
                </c:pt>
                <c:pt idx="3317">
                  <c:v>-6514.0</c:v>
                </c:pt>
                <c:pt idx="3318">
                  <c:v>-6512.0</c:v>
                </c:pt>
                <c:pt idx="3319">
                  <c:v>-6532.0</c:v>
                </c:pt>
                <c:pt idx="3320">
                  <c:v>-6539.0</c:v>
                </c:pt>
                <c:pt idx="3321">
                  <c:v>-6537.0</c:v>
                </c:pt>
                <c:pt idx="3322">
                  <c:v>-6531.0</c:v>
                </c:pt>
                <c:pt idx="3323">
                  <c:v>-6508.0</c:v>
                </c:pt>
                <c:pt idx="3324">
                  <c:v>-6471.0</c:v>
                </c:pt>
                <c:pt idx="3325">
                  <c:v>-6507.0</c:v>
                </c:pt>
                <c:pt idx="3326">
                  <c:v>-6506.0</c:v>
                </c:pt>
                <c:pt idx="3327">
                  <c:v>-6486.0</c:v>
                </c:pt>
                <c:pt idx="3328">
                  <c:v>-6462.0</c:v>
                </c:pt>
                <c:pt idx="3329">
                  <c:v>-6435.0</c:v>
                </c:pt>
                <c:pt idx="3330">
                  <c:v>-6427.0</c:v>
                </c:pt>
                <c:pt idx="3331">
                  <c:v>-6412.0</c:v>
                </c:pt>
                <c:pt idx="3332">
                  <c:v>-6388.0</c:v>
                </c:pt>
                <c:pt idx="3333">
                  <c:v>-6308.0</c:v>
                </c:pt>
                <c:pt idx="3334">
                  <c:v>-6201.0</c:v>
                </c:pt>
                <c:pt idx="3335">
                  <c:v>-6062.0</c:v>
                </c:pt>
                <c:pt idx="3336">
                  <c:v>-6030.0</c:v>
                </c:pt>
                <c:pt idx="3337">
                  <c:v>-5992.0</c:v>
                </c:pt>
                <c:pt idx="3338">
                  <c:v>-6000.0</c:v>
                </c:pt>
                <c:pt idx="3339">
                  <c:v>-6009.0</c:v>
                </c:pt>
                <c:pt idx="3340">
                  <c:v>-5996.0</c:v>
                </c:pt>
                <c:pt idx="3341">
                  <c:v>-5903.0</c:v>
                </c:pt>
                <c:pt idx="3342">
                  <c:v>-5777.0</c:v>
                </c:pt>
                <c:pt idx="3343">
                  <c:v>-5796.0</c:v>
                </c:pt>
                <c:pt idx="3344">
                  <c:v>-5799.0</c:v>
                </c:pt>
                <c:pt idx="3345">
                  <c:v>-5767.0</c:v>
                </c:pt>
                <c:pt idx="3346">
                  <c:v>-5757.0</c:v>
                </c:pt>
                <c:pt idx="3347">
                  <c:v>-5744.0</c:v>
                </c:pt>
                <c:pt idx="3348">
                  <c:v>-5714.0</c:v>
                </c:pt>
                <c:pt idx="3349">
                  <c:v>-5745.0</c:v>
                </c:pt>
                <c:pt idx="3350">
                  <c:v>-5765.0</c:v>
                </c:pt>
                <c:pt idx="3351">
                  <c:v>-5780.0</c:v>
                </c:pt>
                <c:pt idx="3352">
                  <c:v>-5786.0</c:v>
                </c:pt>
                <c:pt idx="3353">
                  <c:v>-5741.0</c:v>
                </c:pt>
                <c:pt idx="3354">
                  <c:v>-5760.0</c:v>
                </c:pt>
                <c:pt idx="3355">
                  <c:v>-5689.0</c:v>
                </c:pt>
                <c:pt idx="3356">
                  <c:v>-5692.0</c:v>
                </c:pt>
                <c:pt idx="3357">
                  <c:v>-5638.0</c:v>
                </c:pt>
                <c:pt idx="3358">
                  <c:v>-5581.0</c:v>
                </c:pt>
                <c:pt idx="3359">
                  <c:v>-5622.0</c:v>
                </c:pt>
                <c:pt idx="3360">
                  <c:v>-5642.0</c:v>
                </c:pt>
                <c:pt idx="3361">
                  <c:v>-5646.0</c:v>
                </c:pt>
                <c:pt idx="3362">
                  <c:v>-5616.0</c:v>
                </c:pt>
                <c:pt idx="3363">
                  <c:v>-5561.0</c:v>
                </c:pt>
                <c:pt idx="3364">
                  <c:v>-5531.0</c:v>
                </c:pt>
                <c:pt idx="3365">
                  <c:v>-5533.0</c:v>
                </c:pt>
                <c:pt idx="3366">
                  <c:v>-5484.0</c:v>
                </c:pt>
                <c:pt idx="3367">
                  <c:v>-5442.0</c:v>
                </c:pt>
                <c:pt idx="3368">
                  <c:v>-5410.0</c:v>
                </c:pt>
                <c:pt idx="3369">
                  <c:v>-5403.0</c:v>
                </c:pt>
                <c:pt idx="3370">
                  <c:v>-5455.0</c:v>
                </c:pt>
                <c:pt idx="3371">
                  <c:v>-5520.0</c:v>
                </c:pt>
                <c:pt idx="3372">
                  <c:v>-5538.0</c:v>
                </c:pt>
                <c:pt idx="3373">
                  <c:v>-5533.0</c:v>
                </c:pt>
                <c:pt idx="3374">
                  <c:v>-5575.0</c:v>
                </c:pt>
                <c:pt idx="3375">
                  <c:v>-5640.0</c:v>
                </c:pt>
                <c:pt idx="3376">
                  <c:v>-5649.0</c:v>
                </c:pt>
                <c:pt idx="3377">
                  <c:v>-5585.0</c:v>
                </c:pt>
                <c:pt idx="3378">
                  <c:v>-5559.0</c:v>
                </c:pt>
                <c:pt idx="3379">
                  <c:v>-5563.0</c:v>
                </c:pt>
                <c:pt idx="3380">
                  <c:v>-5613.0</c:v>
                </c:pt>
                <c:pt idx="3381">
                  <c:v>-5630.0</c:v>
                </c:pt>
                <c:pt idx="3382">
                  <c:v>-5591.0</c:v>
                </c:pt>
                <c:pt idx="3383">
                  <c:v>-5561.0</c:v>
                </c:pt>
                <c:pt idx="3384">
                  <c:v>-5533.0</c:v>
                </c:pt>
                <c:pt idx="3385">
                  <c:v>-5498.0</c:v>
                </c:pt>
                <c:pt idx="3386">
                  <c:v>-5501.0</c:v>
                </c:pt>
                <c:pt idx="3387">
                  <c:v>-5507.0</c:v>
                </c:pt>
                <c:pt idx="3388">
                  <c:v>-5491.0</c:v>
                </c:pt>
                <c:pt idx="3389">
                  <c:v>-5493.0</c:v>
                </c:pt>
                <c:pt idx="3390">
                  <c:v>-5472.0</c:v>
                </c:pt>
                <c:pt idx="3391">
                  <c:v>-5471.0</c:v>
                </c:pt>
                <c:pt idx="3392">
                  <c:v>-5426.0</c:v>
                </c:pt>
                <c:pt idx="3393">
                  <c:v>-5431.0</c:v>
                </c:pt>
                <c:pt idx="3394">
                  <c:v>-5434.0</c:v>
                </c:pt>
                <c:pt idx="3395">
                  <c:v>-5445.0</c:v>
                </c:pt>
                <c:pt idx="3396">
                  <c:v>-5467.0</c:v>
                </c:pt>
                <c:pt idx="3397">
                  <c:v>-5458.0</c:v>
                </c:pt>
                <c:pt idx="3398">
                  <c:v>-5439.0</c:v>
                </c:pt>
                <c:pt idx="3399">
                  <c:v>-5488.0</c:v>
                </c:pt>
                <c:pt idx="3400">
                  <c:v>-5492.0</c:v>
                </c:pt>
                <c:pt idx="3401">
                  <c:v>-5404.0</c:v>
                </c:pt>
                <c:pt idx="3402">
                  <c:v>-5324.0</c:v>
                </c:pt>
                <c:pt idx="3403">
                  <c:v>-5243.0</c:v>
                </c:pt>
                <c:pt idx="3404">
                  <c:v>-5252.0</c:v>
                </c:pt>
                <c:pt idx="3405">
                  <c:v>-5207.0</c:v>
                </c:pt>
                <c:pt idx="3406">
                  <c:v>-5205.0</c:v>
                </c:pt>
                <c:pt idx="3407">
                  <c:v>-5218.0</c:v>
                </c:pt>
                <c:pt idx="3408">
                  <c:v>-5199.0</c:v>
                </c:pt>
                <c:pt idx="3409">
                  <c:v>-5185.0</c:v>
                </c:pt>
                <c:pt idx="3410">
                  <c:v>-5172.0</c:v>
                </c:pt>
                <c:pt idx="3411">
                  <c:v>-5143.0</c:v>
                </c:pt>
                <c:pt idx="3412">
                  <c:v>-5179.0</c:v>
                </c:pt>
                <c:pt idx="3413">
                  <c:v>-5184.0</c:v>
                </c:pt>
                <c:pt idx="3414">
                  <c:v>-5171.0</c:v>
                </c:pt>
                <c:pt idx="3415">
                  <c:v>-5173.0</c:v>
                </c:pt>
                <c:pt idx="3416">
                  <c:v>-5157.0</c:v>
                </c:pt>
                <c:pt idx="3417">
                  <c:v>-5116.0</c:v>
                </c:pt>
                <c:pt idx="3418">
                  <c:v>-5095.0</c:v>
                </c:pt>
                <c:pt idx="3419">
                  <c:v>-5058.0</c:v>
                </c:pt>
                <c:pt idx="3420">
                  <c:v>-5123.0</c:v>
                </c:pt>
                <c:pt idx="3421">
                  <c:v>-5075.0</c:v>
                </c:pt>
                <c:pt idx="3422">
                  <c:v>-4976.0</c:v>
                </c:pt>
                <c:pt idx="3423">
                  <c:v>-4985.0</c:v>
                </c:pt>
                <c:pt idx="3424">
                  <c:v>-4987.0</c:v>
                </c:pt>
                <c:pt idx="3425">
                  <c:v>-4957.0</c:v>
                </c:pt>
                <c:pt idx="3426">
                  <c:v>-4917.0</c:v>
                </c:pt>
                <c:pt idx="3427">
                  <c:v>-4935.0</c:v>
                </c:pt>
                <c:pt idx="3428">
                  <c:v>-4969.0</c:v>
                </c:pt>
                <c:pt idx="3429">
                  <c:v>-4987.0</c:v>
                </c:pt>
                <c:pt idx="3430">
                  <c:v>-4992.0</c:v>
                </c:pt>
                <c:pt idx="3431">
                  <c:v>-4988.0</c:v>
                </c:pt>
                <c:pt idx="3432">
                  <c:v>-4985.0</c:v>
                </c:pt>
                <c:pt idx="3433">
                  <c:v>-4962.0</c:v>
                </c:pt>
                <c:pt idx="3434">
                  <c:v>-4907.0</c:v>
                </c:pt>
                <c:pt idx="3435">
                  <c:v>-4838.0</c:v>
                </c:pt>
                <c:pt idx="3436">
                  <c:v>-4842.0</c:v>
                </c:pt>
                <c:pt idx="3437">
                  <c:v>-4882.0</c:v>
                </c:pt>
                <c:pt idx="3438">
                  <c:v>-4916.0</c:v>
                </c:pt>
                <c:pt idx="3439">
                  <c:v>-4954.0</c:v>
                </c:pt>
                <c:pt idx="3440">
                  <c:v>-4967.0</c:v>
                </c:pt>
                <c:pt idx="3441">
                  <c:v>-4974.0</c:v>
                </c:pt>
                <c:pt idx="3442">
                  <c:v>-4954.0</c:v>
                </c:pt>
                <c:pt idx="3443">
                  <c:v>-4931.0</c:v>
                </c:pt>
                <c:pt idx="3444">
                  <c:v>-4928.0</c:v>
                </c:pt>
                <c:pt idx="3445">
                  <c:v>-4930.0</c:v>
                </c:pt>
                <c:pt idx="3446">
                  <c:v>-4944.0</c:v>
                </c:pt>
                <c:pt idx="3447">
                  <c:v>-4862.0</c:v>
                </c:pt>
                <c:pt idx="3448">
                  <c:v>-4817.0</c:v>
                </c:pt>
                <c:pt idx="3449">
                  <c:v>-4802.0</c:v>
                </c:pt>
                <c:pt idx="3450">
                  <c:v>-4746.0</c:v>
                </c:pt>
                <c:pt idx="3451">
                  <c:v>-4696.0</c:v>
                </c:pt>
                <c:pt idx="3452">
                  <c:v>-4667.0</c:v>
                </c:pt>
                <c:pt idx="3453">
                  <c:v>-4667.0</c:v>
                </c:pt>
                <c:pt idx="3454">
                  <c:v>-4655.0</c:v>
                </c:pt>
                <c:pt idx="3455">
                  <c:v>-4681.0</c:v>
                </c:pt>
                <c:pt idx="3456">
                  <c:v>-4709.0</c:v>
                </c:pt>
                <c:pt idx="3457">
                  <c:v>-4746.0</c:v>
                </c:pt>
                <c:pt idx="3458">
                  <c:v>-4806.0</c:v>
                </c:pt>
                <c:pt idx="3459">
                  <c:v>-4859.0</c:v>
                </c:pt>
                <c:pt idx="3460">
                  <c:v>-4829.0</c:v>
                </c:pt>
                <c:pt idx="3461">
                  <c:v>-4845.0</c:v>
                </c:pt>
                <c:pt idx="3462">
                  <c:v>-4889.0</c:v>
                </c:pt>
                <c:pt idx="3463">
                  <c:v>-4940.0</c:v>
                </c:pt>
                <c:pt idx="3464">
                  <c:v>-4884.0</c:v>
                </c:pt>
                <c:pt idx="3465">
                  <c:v>-4880.0</c:v>
                </c:pt>
                <c:pt idx="3466">
                  <c:v>-4897.0</c:v>
                </c:pt>
                <c:pt idx="3467">
                  <c:v>-4884.0</c:v>
                </c:pt>
                <c:pt idx="3468">
                  <c:v>-4840.0</c:v>
                </c:pt>
                <c:pt idx="3469">
                  <c:v>-4910.0</c:v>
                </c:pt>
                <c:pt idx="3470">
                  <c:v>-4894.0</c:v>
                </c:pt>
                <c:pt idx="3471">
                  <c:v>-4941.0</c:v>
                </c:pt>
                <c:pt idx="3472">
                  <c:v>-4971.0</c:v>
                </c:pt>
                <c:pt idx="3473">
                  <c:v>-4955.0</c:v>
                </c:pt>
                <c:pt idx="3474">
                  <c:v>-4949.0</c:v>
                </c:pt>
                <c:pt idx="3475">
                  <c:v>-4933.0</c:v>
                </c:pt>
                <c:pt idx="3476">
                  <c:v>-4927.0</c:v>
                </c:pt>
                <c:pt idx="3477">
                  <c:v>-4925.0</c:v>
                </c:pt>
                <c:pt idx="3478">
                  <c:v>-4972.0</c:v>
                </c:pt>
                <c:pt idx="3479">
                  <c:v>-4990.0</c:v>
                </c:pt>
                <c:pt idx="3480">
                  <c:v>-5018.0</c:v>
                </c:pt>
                <c:pt idx="3481">
                  <c:v>-4990.0</c:v>
                </c:pt>
                <c:pt idx="3482">
                  <c:v>-5009.0</c:v>
                </c:pt>
                <c:pt idx="3483">
                  <c:v>-5035.0</c:v>
                </c:pt>
                <c:pt idx="3484">
                  <c:v>-4975.0</c:v>
                </c:pt>
                <c:pt idx="3485">
                  <c:v>-4879.0</c:v>
                </c:pt>
                <c:pt idx="3486">
                  <c:v>-4861.0</c:v>
                </c:pt>
                <c:pt idx="3487">
                  <c:v>-4870.0</c:v>
                </c:pt>
                <c:pt idx="3488">
                  <c:v>-4919.0</c:v>
                </c:pt>
                <c:pt idx="3489">
                  <c:v>-4937.0</c:v>
                </c:pt>
                <c:pt idx="3490">
                  <c:v>-4890.0</c:v>
                </c:pt>
                <c:pt idx="3491">
                  <c:v>-4897.0</c:v>
                </c:pt>
                <c:pt idx="3492">
                  <c:v>-4865.0</c:v>
                </c:pt>
                <c:pt idx="3493">
                  <c:v>-4888.0</c:v>
                </c:pt>
                <c:pt idx="3494">
                  <c:v>-4853.0</c:v>
                </c:pt>
                <c:pt idx="3495">
                  <c:v>-4870.0</c:v>
                </c:pt>
                <c:pt idx="3496">
                  <c:v>-4912.0</c:v>
                </c:pt>
                <c:pt idx="3497">
                  <c:v>-4974.0</c:v>
                </c:pt>
                <c:pt idx="3498">
                  <c:v>-4964.0</c:v>
                </c:pt>
                <c:pt idx="3499">
                  <c:v>-4945.0</c:v>
                </c:pt>
                <c:pt idx="3500">
                  <c:v>-4957.0</c:v>
                </c:pt>
                <c:pt idx="3501">
                  <c:v>-4974.0</c:v>
                </c:pt>
                <c:pt idx="3502">
                  <c:v>-4951.0</c:v>
                </c:pt>
                <c:pt idx="3503">
                  <c:v>-4985.0</c:v>
                </c:pt>
                <c:pt idx="3504">
                  <c:v>-5009.0</c:v>
                </c:pt>
                <c:pt idx="3505">
                  <c:v>-4991.0</c:v>
                </c:pt>
                <c:pt idx="3506">
                  <c:v>-4969.0</c:v>
                </c:pt>
                <c:pt idx="3507">
                  <c:v>-4939.0</c:v>
                </c:pt>
                <c:pt idx="3508">
                  <c:v>-4938.0</c:v>
                </c:pt>
                <c:pt idx="3509">
                  <c:v>-4918.0</c:v>
                </c:pt>
                <c:pt idx="3510">
                  <c:v>-4893.0</c:v>
                </c:pt>
                <c:pt idx="3511">
                  <c:v>-4849.0</c:v>
                </c:pt>
                <c:pt idx="3512">
                  <c:v>-4840.0</c:v>
                </c:pt>
                <c:pt idx="3513">
                  <c:v>-4772.0</c:v>
                </c:pt>
                <c:pt idx="3514">
                  <c:v>-4737.0</c:v>
                </c:pt>
                <c:pt idx="3515">
                  <c:v>-4715.0</c:v>
                </c:pt>
                <c:pt idx="3516">
                  <c:v>-4735.0</c:v>
                </c:pt>
                <c:pt idx="3517">
                  <c:v>-4695.0</c:v>
                </c:pt>
                <c:pt idx="3518">
                  <c:v>-4639.0</c:v>
                </c:pt>
                <c:pt idx="3519">
                  <c:v>-4680.0</c:v>
                </c:pt>
                <c:pt idx="3520">
                  <c:v>-4730.0</c:v>
                </c:pt>
                <c:pt idx="3521">
                  <c:v>-4730.0</c:v>
                </c:pt>
                <c:pt idx="3522">
                  <c:v>-4718.0</c:v>
                </c:pt>
                <c:pt idx="3523">
                  <c:v>-4710.0</c:v>
                </c:pt>
                <c:pt idx="3524">
                  <c:v>-4696.0</c:v>
                </c:pt>
                <c:pt idx="3525">
                  <c:v>-4684.0</c:v>
                </c:pt>
                <c:pt idx="3526">
                  <c:v>-4580.0</c:v>
                </c:pt>
                <c:pt idx="3527">
                  <c:v>-4546.0</c:v>
                </c:pt>
                <c:pt idx="3528">
                  <c:v>-4470.0</c:v>
                </c:pt>
                <c:pt idx="3529">
                  <c:v>-4361.0</c:v>
                </c:pt>
                <c:pt idx="3530">
                  <c:v>-4336.0</c:v>
                </c:pt>
                <c:pt idx="3531">
                  <c:v>-4265.0</c:v>
                </c:pt>
                <c:pt idx="3532">
                  <c:v>-4244.0</c:v>
                </c:pt>
                <c:pt idx="3533">
                  <c:v>-4198.0</c:v>
                </c:pt>
                <c:pt idx="3534">
                  <c:v>-4199.0</c:v>
                </c:pt>
                <c:pt idx="3535">
                  <c:v>-4158.0</c:v>
                </c:pt>
                <c:pt idx="3536">
                  <c:v>-4075.0</c:v>
                </c:pt>
                <c:pt idx="3537">
                  <c:v>-3926.0</c:v>
                </c:pt>
                <c:pt idx="3538">
                  <c:v>-3766.0</c:v>
                </c:pt>
                <c:pt idx="3539">
                  <c:v>-3714.0</c:v>
                </c:pt>
                <c:pt idx="3540">
                  <c:v>-3697.0</c:v>
                </c:pt>
                <c:pt idx="3541">
                  <c:v>-3613.0</c:v>
                </c:pt>
                <c:pt idx="3542">
                  <c:v>-3500.0</c:v>
                </c:pt>
                <c:pt idx="3543">
                  <c:v>-3488.0</c:v>
                </c:pt>
                <c:pt idx="3544">
                  <c:v>-3485.0</c:v>
                </c:pt>
                <c:pt idx="3545">
                  <c:v>-3399.0</c:v>
                </c:pt>
                <c:pt idx="3546">
                  <c:v>-3336.0</c:v>
                </c:pt>
                <c:pt idx="3547">
                  <c:v>-3231.0</c:v>
                </c:pt>
                <c:pt idx="3548">
                  <c:v>-3296.0</c:v>
                </c:pt>
                <c:pt idx="3549">
                  <c:v>-3330.0</c:v>
                </c:pt>
                <c:pt idx="3550">
                  <c:v>-3313.0</c:v>
                </c:pt>
                <c:pt idx="3551">
                  <c:v>-3310.0</c:v>
                </c:pt>
                <c:pt idx="3552">
                  <c:v>-3275.0</c:v>
                </c:pt>
                <c:pt idx="3553">
                  <c:v>-3255.0</c:v>
                </c:pt>
                <c:pt idx="3554">
                  <c:v>-3293.0</c:v>
                </c:pt>
                <c:pt idx="3555">
                  <c:v>-3324.0</c:v>
                </c:pt>
                <c:pt idx="3556">
                  <c:v>-3347.0</c:v>
                </c:pt>
                <c:pt idx="3557">
                  <c:v>-3394.0</c:v>
                </c:pt>
                <c:pt idx="3558">
                  <c:v>-3443.0</c:v>
                </c:pt>
                <c:pt idx="3559">
                  <c:v>-3470.0</c:v>
                </c:pt>
                <c:pt idx="3560">
                  <c:v>-3484.0</c:v>
                </c:pt>
                <c:pt idx="3561">
                  <c:v>-3448.0</c:v>
                </c:pt>
                <c:pt idx="3562">
                  <c:v>-3411.0</c:v>
                </c:pt>
                <c:pt idx="3563">
                  <c:v>-3382.0</c:v>
                </c:pt>
                <c:pt idx="3564">
                  <c:v>-3368.0</c:v>
                </c:pt>
                <c:pt idx="3565">
                  <c:v>-3356.0</c:v>
                </c:pt>
                <c:pt idx="3566">
                  <c:v>-3383.0</c:v>
                </c:pt>
                <c:pt idx="3567">
                  <c:v>-3409.0</c:v>
                </c:pt>
                <c:pt idx="3568">
                  <c:v>-3385.0</c:v>
                </c:pt>
                <c:pt idx="3569">
                  <c:v>-3436.0</c:v>
                </c:pt>
                <c:pt idx="3570">
                  <c:v>-3431.0</c:v>
                </c:pt>
                <c:pt idx="3571">
                  <c:v>-3430.0</c:v>
                </c:pt>
                <c:pt idx="3572">
                  <c:v>-3421.0</c:v>
                </c:pt>
                <c:pt idx="3573">
                  <c:v>-3406.0</c:v>
                </c:pt>
                <c:pt idx="3574">
                  <c:v>-3383.0</c:v>
                </c:pt>
                <c:pt idx="3575">
                  <c:v>-3358.0</c:v>
                </c:pt>
                <c:pt idx="3576">
                  <c:v>-3413.0</c:v>
                </c:pt>
                <c:pt idx="3577">
                  <c:v>-3454.0</c:v>
                </c:pt>
                <c:pt idx="3578">
                  <c:v>-3452.0</c:v>
                </c:pt>
                <c:pt idx="3579">
                  <c:v>-3358.0</c:v>
                </c:pt>
                <c:pt idx="3580">
                  <c:v>-3378.0</c:v>
                </c:pt>
                <c:pt idx="3581">
                  <c:v>-3391.0</c:v>
                </c:pt>
                <c:pt idx="3582">
                  <c:v>-3380.0</c:v>
                </c:pt>
                <c:pt idx="3583">
                  <c:v>-3364.0</c:v>
                </c:pt>
                <c:pt idx="3584">
                  <c:v>-3340.0</c:v>
                </c:pt>
                <c:pt idx="3585">
                  <c:v>-3325.0</c:v>
                </c:pt>
                <c:pt idx="3586">
                  <c:v>-3333.0</c:v>
                </c:pt>
                <c:pt idx="3587">
                  <c:v>-3326.0</c:v>
                </c:pt>
                <c:pt idx="3588">
                  <c:v>-3325.0</c:v>
                </c:pt>
                <c:pt idx="3589">
                  <c:v>-3361.0</c:v>
                </c:pt>
                <c:pt idx="3590">
                  <c:v>-3342.0</c:v>
                </c:pt>
                <c:pt idx="3591">
                  <c:v>-3359.0</c:v>
                </c:pt>
                <c:pt idx="3592">
                  <c:v>-3356.0</c:v>
                </c:pt>
                <c:pt idx="3593">
                  <c:v>-3382.0</c:v>
                </c:pt>
                <c:pt idx="3594">
                  <c:v>-3359.0</c:v>
                </c:pt>
                <c:pt idx="3595">
                  <c:v>-3273.0</c:v>
                </c:pt>
                <c:pt idx="3596">
                  <c:v>-3251.0</c:v>
                </c:pt>
                <c:pt idx="3597">
                  <c:v>-3229.0</c:v>
                </c:pt>
                <c:pt idx="3598">
                  <c:v>-3196.0</c:v>
                </c:pt>
                <c:pt idx="3599">
                  <c:v>-3252.0</c:v>
                </c:pt>
                <c:pt idx="3600">
                  <c:v>-3263.0</c:v>
                </c:pt>
                <c:pt idx="3601">
                  <c:v>-3312.0</c:v>
                </c:pt>
                <c:pt idx="3602">
                  <c:v>-3281.0</c:v>
                </c:pt>
                <c:pt idx="3603">
                  <c:v>-3247.0</c:v>
                </c:pt>
                <c:pt idx="3604">
                  <c:v>-3239.0</c:v>
                </c:pt>
                <c:pt idx="3605">
                  <c:v>-3272.0</c:v>
                </c:pt>
                <c:pt idx="3606">
                  <c:v>-3241.0</c:v>
                </c:pt>
                <c:pt idx="3607">
                  <c:v>-3185.0</c:v>
                </c:pt>
                <c:pt idx="3608">
                  <c:v>-3208.0</c:v>
                </c:pt>
                <c:pt idx="3609">
                  <c:v>-3196.0</c:v>
                </c:pt>
                <c:pt idx="3610">
                  <c:v>-3271.0</c:v>
                </c:pt>
                <c:pt idx="3611">
                  <c:v>-3234.0</c:v>
                </c:pt>
                <c:pt idx="3612">
                  <c:v>-3209.0</c:v>
                </c:pt>
                <c:pt idx="3613">
                  <c:v>-3193.0</c:v>
                </c:pt>
                <c:pt idx="3614">
                  <c:v>-3161.0</c:v>
                </c:pt>
                <c:pt idx="3615">
                  <c:v>-3187.0</c:v>
                </c:pt>
                <c:pt idx="3616">
                  <c:v>-3170.0</c:v>
                </c:pt>
                <c:pt idx="3617">
                  <c:v>-3145.0</c:v>
                </c:pt>
                <c:pt idx="3618">
                  <c:v>-3070.0</c:v>
                </c:pt>
                <c:pt idx="3619">
                  <c:v>-3081.0</c:v>
                </c:pt>
                <c:pt idx="3620">
                  <c:v>-3049.0</c:v>
                </c:pt>
                <c:pt idx="3621">
                  <c:v>-3019.0</c:v>
                </c:pt>
                <c:pt idx="3622">
                  <c:v>-2958.0</c:v>
                </c:pt>
                <c:pt idx="3623">
                  <c:v>-2958.0</c:v>
                </c:pt>
                <c:pt idx="3624">
                  <c:v>-2976.0</c:v>
                </c:pt>
                <c:pt idx="3625">
                  <c:v>-2950.0</c:v>
                </c:pt>
                <c:pt idx="3626">
                  <c:v>-2908.0</c:v>
                </c:pt>
                <c:pt idx="3627">
                  <c:v>-2870.0</c:v>
                </c:pt>
                <c:pt idx="3628">
                  <c:v>-2864.0</c:v>
                </c:pt>
                <c:pt idx="3629">
                  <c:v>-2833.0</c:v>
                </c:pt>
                <c:pt idx="3630">
                  <c:v>-2796.0</c:v>
                </c:pt>
                <c:pt idx="3631">
                  <c:v>-2746.0</c:v>
                </c:pt>
                <c:pt idx="3632">
                  <c:v>-2703.0</c:v>
                </c:pt>
                <c:pt idx="3633">
                  <c:v>-2705.0</c:v>
                </c:pt>
                <c:pt idx="3634">
                  <c:v>-2676.0</c:v>
                </c:pt>
                <c:pt idx="3635">
                  <c:v>-2673.0</c:v>
                </c:pt>
                <c:pt idx="3636">
                  <c:v>-2621.0</c:v>
                </c:pt>
                <c:pt idx="3637">
                  <c:v>-2551.0</c:v>
                </c:pt>
                <c:pt idx="3638">
                  <c:v>-2549.0</c:v>
                </c:pt>
                <c:pt idx="3639">
                  <c:v>-2631.0</c:v>
                </c:pt>
                <c:pt idx="3640">
                  <c:v>-2605.0</c:v>
                </c:pt>
                <c:pt idx="3641">
                  <c:v>-2590.0</c:v>
                </c:pt>
                <c:pt idx="3642">
                  <c:v>-2573.0</c:v>
                </c:pt>
                <c:pt idx="3643">
                  <c:v>-2488.0</c:v>
                </c:pt>
                <c:pt idx="3644">
                  <c:v>-2382.0</c:v>
                </c:pt>
                <c:pt idx="3645">
                  <c:v>-2373.0</c:v>
                </c:pt>
                <c:pt idx="3646">
                  <c:v>-2358.0</c:v>
                </c:pt>
                <c:pt idx="3647">
                  <c:v>-2335.0</c:v>
                </c:pt>
                <c:pt idx="3648">
                  <c:v>-2343.0</c:v>
                </c:pt>
                <c:pt idx="3649">
                  <c:v>-2321.0</c:v>
                </c:pt>
                <c:pt idx="3650">
                  <c:v>-2328.0</c:v>
                </c:pt>
                <c:pt idx="3651">
                  <c:v>-2285.0</c:v>
                </c:pt>
                <c:pt idx="3652">
                  <c:v>-2373.0</c:v>
                </c:pt>
                <c:pt idx="3653">
                  <c:v>-2410.0</c:v>
                </c:pt>
                <c:pt idx="3654">
                  <c:v>-2361.0</c:v>
                </c:pt>
                <c:pt idx="3655">
                  <c:v>-2309.0</c:v>
                </c:pt>
                <c:pt idx="3656">
                  <c:v>-2372.0</c:v>
                </c:pt>
                <c:pt idx="3657">
                  <c:v>-2404.0</c:v>
                </c:pt>
                <c:pt idx="3658">
                  <c:v>-2380.0</c:v>
                </c:pt>
                <c:pt idx="3659">
                  <c:v>-2385.0</c:v>
                </c:pt>
                <c:pt idx="3660">
                  <c:v>-2451.0</c:v>
                </c:pt>
                <c:pt idx="3661">
                  <c:v>-2476.0</c:v>
                </c:pt>
                <c:pt idx="3662">
                  <c:v>-2436.0</c:v>
                </c:pt>
                <c:pt idx="3663">
                  <c:v>-2409.0</c:v>
                </c:pt>
                <c:pt idx="3664">
                  <c:v>-2394.0</c:v>
                </c:pt>
                <c:pt idx="3665">
                  <c:v>-2386.0</c:v>
                </c:pt>
                <c:pt idx="3666">
                  <c:v>-2380.0</c:v>
                </c:pt>
                <c:pt idx="3667">
                  <c:v>-2364.0</c:v>
                </c:pt>
                <c:pt idx="3668">
                  <c:v>-2321.0</c:v>
                </c:pt>
                <c:pt idx="3669">
                  <c:v>-2295.0</c:v>
                </c:pt>
                <c:pt idx="3670">
                  <c:v>-2261.0</c:v>
                </c:pt>
                <c:pt idx="3671">
                  <c:v>-2282.0</c:v>
                </c:pt>
                <c:pt idx="3672">
                  <c:v>-2290.0</c:v>
                </c:pt>
                <c:pt idx="3673">
                  <c:v>-2372.0</c:v>
                </c:pt>
                <c:pt idx="3674">
                  <c:v>-2369.0</c:v>
                </c:pt>
                <c:pt idx="3675">
                  <c:v>-2331.0</c:v>
                </c:pt>
                <c:pt idx="3676">
                  <c:v>-2352.0</c:v>
                </c:pt>
                <c:pt idx="3677">
                  <c:v>-2334.0</c:v>
                </c:pt>
                <c:pt idx="3678">
                  <c:v>-2349.0</c:v>
                </c:pt>
                <c:pt idx="3679">
                  <c:v>-2353.0</c:v>
                </c:pt>
                <c:pt idx="3680">
                  <c:v>-2304.0</c:v>
                </c:pt>
                <c:pt idx="3681">
                  <c:v>-2308.0</c:v>
                </c:pt>
                <c:pt idx="3682">
                  <c:v>-2341.0</c:v>
                </c:pt>
                <c:pt idx="3683">
                  <c:v>-2308.0</c:v>
                </c:pt>
                <c:pt idx="3684">
                  <c:v>-2297.0</c:v>
                </c:pt>
                <c:pt idx="3685">
                  <c:v>-2301.0</c:v>
                </c:pt>
                <c:pt idx="3686">
                  <c:v>-2337.0</c:v>
                </c:pt>
                <c:pt idx="3687">
                  <c:v>-2398.0</c:v>
                </c:pt>
                <c:pt idx="3688">
                  <c:v>-2393.0</c:v>
                </c:pt>
                <c:pt idx="3689">
                  <c:v>-2377.0</c:v>
                </c:pt>
                <c:pt idx="3690">
                  <c:v>-2297.0</c:v>
                </c:pt>
                <c:pt idx="3691">
                  <c:v>-2347.0</c:v>
                </c:pt>
                <c:pt idx="3692">
                  <c:v>-2368.0</c:v>
                </c:pt>
                <c:pt idx="3693">
                  <c:v>-2417.0</c:v>
                </c:pt>
                <c:pt idx="3694">
                  <c:v>-2456.0</c:v>
                </c:pt>
                <c:pt idx="3695">
                  <c:v>-2497.0</c:v>
                </c:pt>
                <c:pt idx="3696">
                  <c:v>-2538.0</c:v>
                </c:pt>
                <c:pt idx="3697">
                  <c:v>-2573.0</c:v>
                </c:pt>
                <c:pt idx="3698">
                  <c:v>-2574.0</c:v>
                </c:pt>
                <c:pt idx="3699">
                  <c:v>-2579.0</c:v>
                </c:pt>
                <c:pt idx="3700">
                  <c:v>-2531.0</c:v>
                </c:pt>
                <c:pt idx="3701">
                  <c:v>-2625.0</c:v>
                </c:pt>
                <c:pt idx="3702">
                  <c:v>-2659.0</c:v>
                </c:pt>
                <c:pt idx="3703">
                  <c:v>-2604.0</c:v>
                </c:pt>
                <c:pt idx="3704">
                  <c:v>-2558.0</c:v>
                </c:pt>
                <c:pt idx="3705">
                  <c:v>-2557.0</c:v>
                </c:pt>
                <c:pt idx="3706">
                  <c:v>-2590.0</c:v>
                </c:pt>
                <c:pt idx="3707">
                  <c:v>-2568.0</c:v>
                </c:pt>
                <c:pt idx="3708">
                  <c:v>-2549.0</c:v>
                </c:pt>
                <c:pt idx="3709">
                  <c:v>-2496.0</c:v>
                </c:pt>
                <c:pt idx="3710">
                  <c:v>-2482.0</c:v>
                </c:pt>
                <c:pt idx="3711">
                  <c:v>-2519.0</c:v>
                </c:pt>
                <c:pt idx="3712">
                  <c:v>-2484.0</c:v>
                </c:pt>
                <c:pt idx="3713">
                  <c:v>-2483.0</c:v>
                </c:pt>
                <c:pt idx="3714">
                  <c:v>-2471.0</c:v>
                </c:pt>
                <c:pt idx="3715">
                  <c:v>-2450.0</c:v>
                </c:pt>
                <c:pt idx="3716">
                  <c:v>-2412.0</c:v>
                </c:pt>
                <c:pt idx="3717">
                  <c:v>-2441.0</c:v>
                </c:pt>
                <c:pt idx="3718">
                  <c:v>-2518.0</c:v>
                </c:pt>
                <c:pt idx="3719">
                  <c:v>-2491.0</c:v>
                </c:pt>
                <c:pt idx="3720">
                  <c:v>-2471.0</c:v>
                </c:pt>
                <c:pt idx="3721">
                  <c:v>-2504.0</c:v>
                </c:pt>
                <c:pt idx="3722">
                  <c:v>-2546.0</c:v>
                </c:pt>
                <c:pt idx="3723">
                  <c:v>-2503.0</c:v>
                </c:pt>
                <c:pt idx="3724">
                  <c:v>-2514.0</c:v>
                </c:pt>
                <c:pt idx="3725">
                  <c:v>-2493.0</c:v>
                </c:pt>
                <c:pt idx="3726">
                  <c:v>-2484.0</c:v>
                </c:pt>
                <c:pt idx="3727">
                  <c:v>-2473.0</c:v>
                </c:pt>
                <c:pt idx="3728">
                  <c:v>-2472.0</c:v>
                </c:pt>
                <c:pt idx="3729">
                  <c:v>-2445.0</c:v>
                </c:pt>
                <c:pt idx="3730">
                  <c:v>-2457.0</c:v>
                </c:pt>
                <c:pt idx="3731">
                  <c:v>-2437.0</c:v>
                </c:pt>
                <c:pt idx="3732">
                  <c:v>-2455.0</c:v>
                </c:pt>
                <c:pt idx="3733">
                  <c:v>-2458.0</c:v>
                </c:pt>
                <c:pt idx="3734">
                  <c:v>-2476.0</c:v>
                </c:pt>
                <c:pt idx="3735">
                  <c:v>-2496.0</c:v>
                </c:pt>
                <c:pt idx="3736">
                  <c:v>-2502.0</c:v>
                </c:pt>
                <c:pt idx="3737">
                  <c:v>-2479.0</c:v>
                </c:pt>
                <c:pt idx="3738">
                  <c:v>-2465.0</c:v>
                </c:pt>
                <c:pt idx="3739">
                  <c:v>-2435.0</c:v>
                </c:pt>
                <c:pt idx="3740">
                  <c:v>-2423.0</c:v>
                </c:pt>
                <c:pt idx="3741">
                  <c:v>-2384.0</c:v>
                </c:pt>
                <c:pt idx="3742">
                  <c:v>-2390.0</c:v>
                </c:pt>
                <c:pt idx="3743">
                  <c:v>-2383.0</c:v>
                </c:pt>
                <c:pt idx="3744">
                  <c:v>-2399.0</c:v>
                </c:pt>
                <c:pt idx="3745">
                  <c:v>-2489.0</c:v>
                </c:pt>
                <c:pt idx="3746">
                  <c:v>-2503.0</c:v>
                </c:pt>
                <c:pt idx="3747">
                  <c:v>-2512.0</c:v>
                </c:pt>
                <c:pt idx="3748">
                  <c:v>-2460.0</c:v>
                </c:pt>
                <c:pt idx="3749">
                  <c:v>-2454.0</c:v>
                </c:pt>
                <c:pt idx="3750">
                  <c:v>-2470.0</c:v>
                </c:pt>
                <c:pt idx="3751">
                  <c:v>-2451.0</c:v>
                </c:pt>
                <c:pt idx="3752">
                  <c:v>-2431.0</c:v>
                </c:pt>
                <c:pt idx="3753">
                  <c:v>-2434.0</c:v>
                </c:pt>
                <c:pt idx="3754">
                  <c:v>-2364.0</c:v>
                </c:pt>
                <c:pt idx="3755">
                  <c:v>-2375.0</c:v>
                </c:pt>
                <c:pt idx="3756">
                  <c:v>-2389.0</c:v>
                </c:pt>
                <c:pt idx="3757">
                  <c:v>-2366.0</c:v>
                </c:pt>
                <c:pt idx="3758">
                  <c:v>-2358.0</c:v>
                </c:pt>
                <c:pt idx="3759">
                  <c:v>-2367.0</c:v>
                </c:pt>
                <c:pt idx="3760">
                  <c:v>-2376.0</c:v>
                </c:pt>
                <c:pt idx="3761">
                  <c:v>-2407.0</c:v>
                </c:pt>
                <c:pt idx="3762">
                  <c:v>-2351.0</c:v>
                </c:pt>
                <c:pt idx="3763">
                  <c:v>-2299.0</c:v>
                </c:pt>
                <c:pt idx="3764">
                  <c:v>-2254.0</c:v>
                </c:pt>
                <c:pt idx="3765">
                  <c:v>-2199.0</c:v>
                </c:pt>
                <c:pt idx="3766">
                  <c:v>-2148.0</c:v>
                </c:pt>
                <c:pt idx="3767">
                  <c:v>-2148.0</c:v>
                </c:pt>
                <c:pt idx="3768">
                  <c:v>-2144.0</c:v>
                </c:pt>
                <c:pt idx="3769">
                  <c:v>-2204.0</c:v>
                </c:pt>
                <c:pt idx="3770">
                  <c:v>-2206.0</c:v>
                </c:pt>
                <c:pt idx="3771">
                  <c:v>-2150.0</c:v>
                </c:pt>
                <c:pt idx="3772">
                  <c:v>-2134.0</c:v>
                </c:pt>
                <c:pt idx="3773">
                  <c:v>-2051.0</c:v>
                </c:pt>
                <c:pt idx="3774">
                  <c:v>-2061.0</c:v>
                </c:pt>
                <c:pt idx="3775">
                  <c:v>-2076.0</c:v>
                </c:pt>
                <c:pt idx="3776">
                  <c:v>-2069.0</c:v>
                </c:pt>
                <c:pt idx="3777">
                  <c:v>-2111.0</c:v>
                </c:pt>
                <c:pt idx="3778">
                  <c:v>-2088.0</c:v>
                </c:pt>
                <c:pt idx="3779">
                  <c:v>-2039.0</c:v>
                </c:pt>
                <c:pt idx="3780">
                  <c:v>-2021.0</c:v>
                </c:pt>
                <c:pt idx="3781">
                  <c:v>-1996.0</c:v>
                </c:pt>
                <c:pt idx="3782">
                  <c:v>-2024.0</c:v>
                </c:pt>
                <c:pt idx="3783">
                  <c:v>-2014.0</c:v>
                </c:pt>
                <c:pt idx="3784">
                  <c:v>-2039.0</c:v>
                </c:pt>
                <c:pt idx="3785">
                  <c:v>-2041.0</c:v>
                </c:pt>
                <c:pt idx="3786">
                  <c:v>-2031.0</c:v>
                </c:pt>
                <c:pt idx="3787">
                  <c:v>-2052.0</c:v>
                </c:pt>
                <c:pt idx="3788">
                  <c:v>-2000.0</c:v>
                </c:pt>
                <c:pt idx="3789">
                  <c:v>-2090.0</c:v>
                </c:pt>
                <c:pt idx="3790">
                  <c:v>-2081.0</c:v>
                </c:pt>
                <c:pt idx="3791">
                  <c:v>-2071.0</c:v>
                </c:pt>
                <c:pt idx="3792">
                  <c:v>-2082.0</c:v>
                </c:pt>
                <c:pt idx="3793">
                  <c:v>-2082.0</c:v>
                </c:pt>
                <c:pt idx="3794">
                  <c:v>-2081.0</c:v>
                </c:pt>
                <c:pt idx="3795">
                  <c:v>-2063.0</c:v>
                </c:pt>
                <c:pt idx="3796">
                  <c:v>-2103.0</c:v>
                </c:pt>
                <c:pt idx="3797">
                  <c:v>-2036.0</c:v>
                </c:pt>
                <c:pt idx="3798">
                  <c:v>-1984.0</c:v>
                </c:pt>
                <c:pt idx="3799">
                  <c:v>-1922.0</c:v>
                </c:pt>
                <c:pt idx="3800">
                  <c:v>-1913.0</c:v>
                </c:pt>
                <c:pt idx="3801">
                  <c:v>-1996.0</c:v>
                </c:pt>
                <c:pt idx="3802">
                  <c:v>-2002.0</c:v>
                </c:pt>
                <c:pt idx="3803">
                  <c:v>-1990.0</c:v>
                </c:pt>
                <c:pt idx="3804">
                  <c:v>-1975.0</c:v>
                </c:pt>
                <c:pt idx="3805">
                  <c:v>-1948.0</c:v>
                </c:pt>
                <c:pt idx="3806">
                  <c:v>-1916.0</c:v>
                </c:pt>
                <c:pt idx="3807">
                  <c:v>-1945.0</c:v>
                </c:pt>
                <c:pt idx="3808">
                  <c:v>-1906.0</c:v>
                </c:pt>
                <c:pt idx="3809">
                  <c:v>-1915.0</c:v>
                </c:pt>
                <c:pt idx="3810">
                  <c:v>-1933.0</c:v>
                </c:pt>
                <c:pt idx="3811">
                  <c:v>-1942.0</c:v>
                </c:pt>
                <c:pt idx="3812">
                  <c:v>-1910.0</c:v>
                </c:pt>
                <c:pt idx="3813">
                  <c:v>-1880.0</c:v>
                </c:pt>
                <c:pt idx="3814">
                  <c:v>-1892.0</c:v>
                </c:pt>
                <c:pt idx="3815">
                  <c:v>-1914.0</c:v>
                </c:pt>
                <c:pt idx="3816">
                  <c:v>-1960.0</c:v>
                </c:pt>
                <c:pt idx="3817">
                  <c:v>-1938.0</c:v>
                </c:pt>
                <c:pt idx="3818">
                  <c:v>-1982.0</c:v>
                </c:pt>
                <c:pt idx="3819">
                  <c:v>-1939.0</c:v>
                </c:pt>
                <c:pt idx="3820">
                  <c:v>-1903.0</c:v>
                </c:pt>
                <c:pt idx="3821">
                  <c:v>-1932.0</c:v>
                </c:pt>
                <c:pt idx="3822">
                  <c:v>-1949.0</c:v>
                </c:pt>
                <c:pt idx="3823">
                  <c:v>-1961.0</c:v>
                </c:pt>
                <c:pt idx="3824">
                  <c:v>-1965.0</c:v>
                </c:pt>
                <c:pt idx="3825">
                  <c:v>-1976.0</c:v>
                </c:pt>
                <c:pt idx="3826">
                  <c:v>-1964.0</c:v>
                </c:pt>
                <c:pt idx="3827">
                  <c:v>-1967.0</c:v>
                </c:pt>
                <c:pt idx="3828">
                  <c:v>-1951.0</c:v>
                </c:pt>
                <c:pt idx="3829">
                  <c:v>-1990.0</c:v>
                </c:pt>
                <c:pt idx="3830">
                  <c:v>-2050.0</c:v>
                </c:pt>
                <c:pt idx="3831">
                  <c:v>-2090.0</c:v>
                </c:pt>
                <c:pt idx="3832">
                  <c:v>-2111.0</c:v>
                </c:pt>
                <c:pt idx="3833">
                  <c:v>-2111.0</c:v>
                </c:pt>
                <c:pt idx="3834">
                  <c:v>-2104.0</c:v>
                </c:pt>
                <c:pt idx="3835">
                  <c:v>-2080.0</c:v>
                </c:pt>
                <c:pt idx="3836">
                  <c:v>-2093.0</c:v>
                </c:pt>
                <c:pt idx="3837">
                  <c:v>-2055.0</c:v>
                </c:pt>
                <c:pt idx="3838">
                  <c:v>-2043.0</c:v>
                </c:pt>
                <c:pt idx="3839">
                  <c:v>-2025.0</c:v>
                </c:pt>
                <c:pt idx="3840">
                  <c:v>-1929.0</c:v>
                </c:pt>
                <c:pt idx="3841">
                  <c:v>-1944.0</c:v>
                </c:pt>
                <c:pt idx="3842">
                  <c:v>-1959.0</c:v>
                </c:pt>
                <c:pt idx="3843">
                  <c:v>-1988.0</c:v>
                </c:pt>
                <c:pt idx="3844">
                  <c:v>-1995.0</c:v>
                </c:pt>
                <c:pt idx="3845">
                  <c:v>-1963.0</c:v>
                </c:pt>
                <c:pt idx="3846">
                  <c:v>-1902.0</c:v>
                </c:pt>
                <c:pt idx="3847">
                  <c:v>-1859.0</c:v>
                </c:pt>
                <c:pt idx="3848">
                  <c:v>-1839.0</c:v>
                </c:pt>
                <c:pt idx="3849">
                  <c:v>-1793.0</c:v>
                </c:pt>
                <c:pt idx="3850">
                  <c:v>-1813.0</c:v>
                </c:pt>
                <c:pt idx="3851">
                  <c:v>-1843.0</c:v>
                </c:pt>
                <c:pt idx="3852">
                  <c:v>-1827.0</c:v>
                </c:pt>
                <c:pt idx="3853">
                  <c:v>-1765.0</c:v>
                </c:pt>
                <c:pt idx="3854">
                  <c:v>-1756.0</c:v>
                </c:pt>
                <c:pt idx="3855">
                  <c:v>-1758.0</c:v>
                </c:pt>
                <c:pt idx="3856">
                  <c:v>-1736.0</c:v>
                </c:pt>
                <c:pt idx="3857">
                  <c:v>-1694.0</c:v>
                </c:pt>
                <c:pt idx="3858">
                  <c:v>-1679.0</c:v>
                </c:pt>
                <c:pt idx="3859">
                  <c:v>-1693.0</c:v>
                </c:pt>
                <c:pt idx="3860">
                  <c:v>-1750.0</c:v>
                </c:pt>
                <c:pt idx="3861">
                  <c:v>-1762.0</c:v>
                </c:pt>
                <c:pt idx="3862">
                  <c:v>-1810.0</c:v>
                </c:pt>
                <c:pt idx="3863">
                  <c:v>-1792.0</c:v>
                </c:pt>
                <c:pt idx="3864">
                  <c:v>-1860.0</c:v>
                </c:pt>
                <c:pt idx="3865">
                  <c:v>-1856.0</c:v>
                </c:pt>
                <c:pt idx="3866">
                  <c:v>-1869.0</c:v>
                </c:pt>
                <c:pt idx="3867">
                  <c:v>-1833.0</c:v>
                </c:pt>
                <c:pt idx="3868">
                  <c:v>-1807.0</c:v>
                </c:pt>
                <c:pt idx="3869">
                  <c:v>-1786.0</c:v>
                </c:pt>
                <c:pt idx="3870">
                  <c:v>-1771.0</c:v>
                </c:pt>
                <c:pt idx="3871">
                  <c:v>-1835.0</c:v>
                </c:pt>
                <c:pt idx="3872">
                  <c:v>-1805.0</c:v>
                </c:pt>
                <c:pt idx="3873">
                  <c:v>-1771.0</c:v>
                </c:pt>
                <c:pt idx="3874">
                  <c:v>-1762.0</c:v>
                </c:pt>
                <c:pt idx="3875">
                  <c:v>-1764.0</c:v>
                </c:pt>
                <c:pt idx="3876">
                  <c:v>-1784.0</c:v>
                </c:pt>
                <c:pt idx="3877">
                  <c:v>-1791.0</c:v>
                </c:pt>
                <c:pt idx="3878">
                  <c:v>-1879.0</c:v>
                </c:pt>
                <c:pt idx="3879">
                  <c:v>-1901.0</c:v>
                </c:pt>
                <c:pt idx="3880">
                  <c:v>-1997.0</c:v>
                </c:pt>
                <c:pt idx="3881">
                  <c:v>-2020.0</c:v>
                </c:pt>
                <c:pt idx="3882">
                  <c:v>-1998.0</c:v>
                </c:pt>
                <c:pt idx="3883">
                  <c:v>-2003.0</c:v>
                </c:pt>
                <c:pt idx="3884">
                  <c:v>-2027.0</c:v>
                </c:pt>
                <c:pt idx="3885">
                  <c:v>-2023.0</c:v>
                </c:pt>
                <c:pt idx="3886">
                  <c:v>-1930.0</c:v>
                </c:pt>
                <c:pt idx="3887">
                  <c:v>-1827.0</c:v>
                </c:pt>
                <c:pt idx="3888">
                  <c:v>-1843.0</c:v>
                </c:pt>
                <c:pt idx="3889">
                  <c:v>-1792.0</c:v>
                </c:pt>
                <c:pt idx="3890">
                  <c:v>-1781.0</c:v>
                </c:pt>
                <c:pt idx="3891">
                  <c:v>-1764.0</c:v>
                </c:pt>
                <c:pt idx="3892">
                  <c:v>-1768.0</c:v>
                </c:pt>
                <c:pt idx="3893">
                  <c:v>-1775.0</c:v>
                </c:pt>
                <c:pt idx="3894">
                  <c:v>-1790.0</c:v>
                </c:pt>
                <c:pt idx="3895">
                  <c:v>-1757.0</c:v>
                </c:pt>
                <c:pt idx="3896">
                  <c:v>-1725.0</c:v>
                </c:pt>
                <c:pt idx="3897">
                  <c:v>-1659.0</c:v>
                </c:pt>
                <c:pt idx="3898">
                  <c:v>-1628.0</c:v>
                </c:pt>
                <c:pt idx="3899">
                  <c:v>-1596.0</c:v>
                </c:pt>
                <c:pt idx="3900">
                  <c:v>-1597.0</c:v>
                </c:pt>
                <c:pt idx="3901">
                  <c:v>-1534.0</c:v>
                </c:pt>
                <c:pt idx="3902">
                  <c:v>-1487.0</c:v>
                </c:pt>
                <c:pt idx="3903">
                  <c:v>-1464.0</c:v>
                </c:pt>
                <c:pt idx="3904">
                  <c:v>-1417.0</c:v>
                </c:pt>
                <c:pt idx="3905">
                  <c:v>-1367.0</c:v>
                </c:pt>
                <c:pt idx="3906">
                  <c:v>-1261.0</c:v>
                </c:pt>
                <c:pt idx="3907">
                  <c:v>-1302.0</c:v>
                </c:pt>
                <c:pt idx="3908">
                  <c:v>-1278.0</c:v>
                </c:pt>
                <c:pt idx="3909">
                  <c:v>-1257.0</c:v>
                </c:pt>
                <c:pt idx="3910">
                  <c:v>-1198.0</c:v>
                </c:pt>
                <c:pt idx="3911">
                  <c:v>-1251.0</c:v>
                </c:pt>
                <c:pt idx="3912">
                  <c:v>-1273.0</c:v>
                </c:pt>
                <c:pt idx="3913">
                  <c:v>-1182.0</c:v>
                </c:pt>
                <c:pt idx="3914">
                  <c:v>-1195.0</c:v>
                </c:pt>
                <c:pt idx="3915">
                  <c:v>-1182.0</c:v>
                </c:pt>
                <c:pt idx="3916">
                  <c:v>-1173.0</c:v>
                </c:pt>
                <c:pt idx="3917">
                  <c:v>-1201.0</c:v>
                </c:pt>
                <c:pt idx="3918">
                  <c:v>-1227.0</c:v>
                </c:pt>
                <c:pt idx="3919">
                  <c:v>-1241.0</c:v>
                </c:pt>
                <c:pt idx="3920">
                  <c:v>-1240.0</c:v>
                </c:pt>
                <c:pt idx="3921">
                  <c:v>-1253.0</c:v>
                </c:pt>
                <c:pt idx="3922">
                  <c:v>-1253.0</c:v>
                </c:pt>
                <c:pt idx="3923">
                  <c:v>-1259.0</c:v>
                </c:pt>
                <c:pt idx="3924">
                  <c:v>-1253.0</c:v>
                </c:pt>
                <c:pt idx="3925">
                  <c:v>-1247.0</c:v>
                </c:pt>
                <c:pt idx="3926">
                  <c:v>-1262.0</c:v>
                </c:pt>
                <c:pt idx="3927">
                  <c:v>-1232.0</c:v>
                </c:pt>
                <c:pt idx="3928">
                  <c:v>-1220.0</c:v>
                </c:pt>
                <c:pt idx="3929">
                  <c:v>-1226.0</c:v>
                </c:pt>
                <c:pt idx="3930">
                  <c:v>-1197.0</c:v>
                </c:pt>
                <c:pt idx="3931">
                  <c:v>-1230.0</c:v>
                </c:pt>
                <c:pt idx="3932">
                  <c:v>-1242.0</c:v>
                </c:pt>
                <c:pt idx="3933">
                  <c:v>-1254.0</c:v>
                </c:pt>
                <c:pt idx="3934">
                  <c:v>-1272.0</c:v>
                </c:pt>
                <c:pt idx="3935">
                  <c:v>-1279.0</c:v>
                </c:pt>
                <c:pt idx="3936">
                  <c:v>-1264.0</c:v>
                </c:pt>
                <c:pt idx="3937">
                  <c:v>-1207.0</c:v>
                </c:pt>
                <c:pt idx="3938">
                  <c:v>-1196.0</c:v>
                </c:pt>
                <c:pt idx="3939">
                  <c:v>-1155.0</c:v>
                </c:pt>
                <c:pt idx="3940">
                  <c:v>-1128.0</c:v>
                </c:pt>
                <c:pt idx="3941">
                  <c:v>-1071.0</c:v>
                </c:pt>
                <c:pt idx="3942">
                  <c:v>-1084.0</c:v>
                </c:pt>
                <c:pt idx="3943">
                  <c:v>-1110.0</c:v>
                </c:pt>
                <c:pt idx="3944">
                  <c:v>-1094.0</c:v>
                </c:pt>
                <c:pt idx="3945">
                  <c:v>-1138.0</c:v>
                </c:pt>
                <c:pt idx="3946">
                  <c:v>-1163.0</c:v>
                </c:pt>
                <c:pt idx="3947">
                  <c:v>-1142.0</c:v>
                </c:pt>
                <c:pt idx="3948">
                  <c:v>-1108.0</c:v>
                </c:pt>
                <c:pt idx="3949">
                  <c:v>-1117.0</c:v>
                </c:pt>
                <c:pt idx="3950">
                  <c:v>-1048.0</c:v>
                </c:pt>
                <c:pt idx="3951">
                  <c:v>-951.0</c:v>
                </c:pt>
                <c:pt idx="3952">
                  <c:v>-978.0</c:v>
                </c:pt>
                <c:pt idx="3953">
                  <c:v>-963.0</c:v>
                </c:pt>
                <c:pt idx="3954">
                  <c:v>-988.0</c:v>
                </c:pt>
                <c:pt idx="3955">
                  <c:v>-941.0</c:v>
                </c:pt>
                <c:pt idx="3956">
                  <c:v>-901.0</c:v>
                </c:pt>
                <c:pt idx="3957">
                  <c:v>-862.0</c:v>
                </c:pt>
                <c:pt idx="3958">
                  <c:v>-824.0</c:v>
                </c:pt>
                <c:pt idx="3959">
                  <c:v>-796.0</c:v>
                </c:pt>
                <c:pt idx="3960">
                  <c:v>-784.0</c:v>
                </c:pt>
                <c:pt idx="3961">
                  <c:v>-767.0</c:v>
                </c:pt>
                <c:pt idx="3962">
                  <c:v>-731.0</c:v>
                </c:pt>
                <c:pt idx="3963">
                  <c:v>-685.0</c:v>
                </c:pt>
                <c:pt idx="3964">
                  <c:v>-695.0</c:v>
                </c:pt>
                <c:pt idx="3965">
                  <c:v>-702.0</c:v>
                </c:pt>
                <c:pt idx="3966">
                  <c:v>-665.0</c:v>
                </c:pt>
                <c:pt idx="3967">
                  <c:v>-612.0</c:v>
                </c:pt>
                <c:pt idx="3968">
                  <c:v>-530.0</c:v>
                </c:pt>
                <c:pt idx="3969">
                  <c:v>-477.0</c:v>
                </c:pt>
                <c:pt idx="3970">
                  <c:v>-415.0</c:v>
                </c:pt>
                <c:pt idx="3971">
                  <c:v>-354.0</c:v>
                </c:pt>
                <c:pt idx="3972">
                  <c:v>-288.0</c:v>
                </c:pt>
                <c:pt idx="3973">
                  <c:v>-226.0</c:v>
                </c:pt>
                <c:pt idx="3974">
                  <c:v>-239.0</c:v>
                </c:pt>
                <c:pt idx="3975">
                  <c:v>-264.0</c:v>
                </c:pt>
                <c:pt idx="3976">
                  <c:v>-212.0</c:v>
                </c:pt>
                <c:pt idx="3977">
                  <c:v>-127.0</c:v>
                </c:pt>
                <c:pt idx="3978">
                  <c:v>-73.0</c:v>
                </c:pt>
                <c:pt idx="3979">
                  <c:v>-34.0</c:v>
                </c:pt>
                <c:pt idx="3980">
                  <c:v>-23.0</c:v>
                </c:pt>
                <c:pt idx="3981">
                  <c:v>-57.0</c:v>
                </c:pt>
                <c:pt idx="3982">
                  <c:v>-54.0</c:v>
                </c:pt>
                <c:pt idx="3983">
                  <c:v>-24.0</c:v>
                </c:pt>
                <c:pt idx="3984">
                  <c:v>-42.0</c:v>
                </c:pt>
                <c:pt idx="3985">
                  <c:v>-127.0</c:v>
                </c:pt>
                <c:pt idx="3986">
                  <c:v>-159.0</c:v>
                </c:pt>
                <c:pt idx="3987">
                  <c:v>-139.0</c:v>
                </c:pt>
                <c:pt idx="3988">
                  <c:v>-111.0</c:v>
                </c:pt>
                <c:pt idx="3989">
                  <c:v>-65.0</c:v>
                </c:pt>
                <c:pt idx="3990">
                  <c:v>-56.0</c:v>
                </c:pt>
                <c:pt idx="3991">
                  <c:v>-46.0</c:v>
                </c:pt>
                <c:pt idx="3992">
                  <c:v>-60.0</c:v>
                </c:pt>
                <c:pt idx="3993">
                  <c:v>-71.0</c:v>
                </c:pt>
                <c:pt idx="3994">
                  <c:v>-79.0</c:v>
                </c:pt>
                <c:pt idx="3995">
                  <c:v>-80.0</c:v>
                </c:pt>
                <c:pt idx="3996">
                  <c:v>-50.0</c:v>
                </c:pt>
                <c:pt idx="3997">
                  <c:v>-37.0</c:v>
                </c:pt>
                <c:pt idx="3998">
                  <c:v>-3.0</c:v>
                </c:pt>
                <c:pt idx="3999">
                  <c:v>-30.0</c:v>
                </c:pt>
                <c:pt idx="4000">
                  <c:v>-28.0</c:v>
                </c:pt>
                <c:pt idx="4001">
                  <c:v>-53.0</c:v>
                </c:pt>
                <c:pt idx="4002">
                  <c:v>-84.0</c:v>
                </c:pt>
                <c:pt idx="4003">
                  <c:v>-97.0</c:v>
                </c:pt>
                <c:pt idx="4004">
                  <c:v>-83.0</c:v>
                </c:pt>
                <c:pt idx="4005">
                  <c:v>17.0</c:v>
                </c:pt>
                <c:pt idx="4006">
                  <c:v>79.0</c:v>
                </c:pt>
                <c:pt idx="4007">
                  <c:v>48.0</c:v>
                </c:pt>
                <c:pt idx="4008">
                  <c:v>-5.0</c:v>
                </c:pt>
                <c:pt idx="4009">
                  <c:v>-12.0</c:v>
                </c:pt>
                <c:pt idx="4010">
                  <c:v>-19.0</c:v>
                </c:pt>
                <c:pt idx="4011">
                  <c:v>-42.0</c:v>
                </c:pt>
                <c:pt idx="4012">
                  <c:v>-59.0</c:v>
                </c:pt>
                <c:pt idx="4013">
                  <c:v>-70.0</c:v>
                </c:pt>
                <c:pt idx="4014">
                  <c:v>-42.0</c:v>
                </c:pt>
                <c:pt idx="4015">
                  <c:v>7.0</c:v>
                </c:pt>
                <c:pt idx="4016">
                  <c:v>5.0</c:v>
                </c:pt>
                <c:pt idx="4017">
                  <c:v>42.0</c:v>
                </c:pt>
                <c:pt idx="4018">
                  <c:v>14.0</c:v>
                </c:pt>
                <c:pt idx="4019">
                  <c:v>40.0</c:v>
                </c:pt>
                <c:pt idx="4020">
                  <c:v>28.0</c:v>
                </c:pt>
                <c:pt idx="4021">
                  <c:v>22.0</c:v>
                </c:pt>
                <c:pt idx="4022">
                  <c:v>34.0</c:v>
                </c:pt>
                <c:pt idx="4023">
                  <c:v>77.0</c:v>
                </c:pt>
                <c:pt idx="4024">
                  <c:v>100.0</c:v>
                </c:pt>
                <c:pt idx="4025">
                  <c:v>101.0</c:v>
                </c:pt>
                <c:pt idx="4026">
                  <c:v>82.0</c:v>
                </c:pt>
                <c:pt idx="4027">
                  <c:v>60.0</c:v>
                </c:pt>
                <c:pt idx="4028">
                  <c:v>91.0</c:v>
                </c:pt>
                <c:pt idx="4029">
                  <c:v>94.0</c:v>
                </c:pt>
                <c:pt idx="4030">
                  <c:v>51.0</c:v>
                </c:pt>
                <c:pt idx="4031">
                  <c:v>69.0</c:v>
                </c:pt>
                <c:pt idx="4032">
                  <c:v>157.0</c:v>
                </c:pt>
                <c:pt idx="4033">
                  <c:v>196.0</c:v>
                </c:pt>
                <c:pt idx="4034">
                  <c:v>159.0</c:v>
                </c:pt>
                <c:pt idx="4035">
                  <c:v>143.0</c:v>
                </c:pt>
                <c:pt idx="4036">
                  <c:v>132.0</c:v>
                </c:pt>
                <c:pt idx="4037">
                  <c:v>155.0</c:v>
                </c:pt>
                <c:pt idx="4038">
                  <c:v>160.0</c:v>
                </c:pt>
                <c:pt idx="4039">
                  <c:v>96.0</c:v>
                </c:pt>
                <c:pt idx="4040">
                  <c:v>130.0</c:v>
                </c:pt>
                <c:pt idx="4041">
                  <c:v>158.0</c:v>
                </c:pt>
                <c:pt idx="4042">
                  <c:v>109.0</c:v>
                </c:pt>
                <c:pt idx="4043">
                  <c:v>60.0</c:v>
                </c:pt>
                <c:pt idx="4044">
                  <c:v>126.0</c:v>
                </c:pt>
                <c:pt idx="4045">
                  <c:v>162.0</c:v>
                </c:pt>
                <c:pt idx="4046">
                  <c:v>157.0</c:v>
                </c:pt>
                <c:pt idx="4047">
                  <c:v>137.0</c:v>
                </c:pt>
                <c:pt idx="4048">
                  <c:v>146.0</c:v>
                </c:pt>
                <c:pt idx="4049">
                  <c:v>166.0</c:v>
                </c:pt>
                <c:pt idx="4050">
                  <c:v>190.0</c:v>
                </c:pt>
                <c:pt idx="4051">
                  <c:v>168.0</c:v>
                </c:pt>
                <c:pt idx="4052">
                  <c:v>141.0</c:v>
                </c:pt>
                <c:pt idx="4053">
                  <c:v>168.0</c:v>
                </c:pt>
                <c:pt idx="4054">
                  <c:v>210.0</c:v>
                </c:pt>
                <c:pt idx="4055">
                  <c:v>271.0</c:v>
                </c:pt>
                <c:pt idx="4056">
                  <c:v>308.0</c:v>
                </c:pt>
                <c:pt idx="4057">
                  <c:v>340.0</c:v>
                </c:pt>
                <c:pt idx="4058">
                  <c:v>288.0</c:v>
                </c:pt>
                <c:pt idx="4059">
                  <c:v>303.0</c:v>
                </c:pt>
                <c:pt idx="4060">
                  <c:v>314.0</c:v>
                </c:pt>
                <c:pt idx="4061">
                  <c:v>331.0</c:v>
                </c:pt>
                <c:pt idx="4062">
                  <c:v>327.0</c:v>
                </c:pt>
                <c:pt idx="4063">
                  <c:v>330.0</c:v>
                </c:pt>
                <c:pt idx="4064">
                  <c:v>323.0</c:v>
                </c:pt>
                <c:pt idx="4065">
                  <c:v>367.0</c:v>
                </c:pt>
                <c:pt idx="4066">
                  <c:v>299.0</c:v>
                </c:pt>
                <c:pt idx="4067">
                  <c:v>304.0</c:v>
                </c:pt>
                <c:pt idx="4068">
                  <c:v>295.0</c:v>
                </c:pt>
                <c:pt idx="4069">
                  <c:v>236.0</c:v>
                </c:pt>
                <c:pt idx="4070">
                  <c:v>220.0</c:v>
                </c:pt>
                <c:pt idx="4071">
                  <c:v>168.0</c:v>
                </c:pt>
                <c:pt idx="4072">
                  <c:v>209.0</c:v>
                </c:pt>
                <c:pt idx="4073">
                  <c:v>250.0</c:v>
                </c:pt>
                <c:pt idx="4074">
                  <c:v>213.0</c:v>
                </c:pt>
                <c:pt idx="4075">
                  <c:v>169.0</c:v>
                </c:pt>
                <c:pt idx="4076">
                  <c:v>120.0</c:v>
                </c:pt>
                <c:pt idx="4077">
                  <c:v>92.0</c:v>
                </c:pt>
                <c:pt idx="4078">
                  <c:v>77.0</c:v>
                </c:pt>
                <c:pt idx="4079">
                  <c:v>151.0</c:v>
                </c:pt>
                <c:pt idx="4080">
                  <c:v>174.0</c:v>
                </c:pt>
                <c:pt idx="4081">
                  <c:v>210.0</c:v>
                </c:pt>
                <c:pt idx="4082">
                  <c:v>188.0</c:v>
                </c:pt>
                <c:pt idx="4083">
                  <c:v>176.0</c:v>
                </c:pt>
                <c:pt idx="4084">
                  <c:v>128.0</c:v>
                </c:pt>
                <c:pt idx="4085">
                  <c:v>89.0</c:v>
                </c:pt>
                <c:pt idx="4086">
                  <c:v>4.0</c:v>
                </c:pt>
                <c:pt idx="4087">
                  <c:v>29.0</c:v>
                </c:pt>
                <c:pt idx="4088">
                  <c:v>65.0</c:v>
                </c:pt>
                <c:pt idx="4089">
                  <c:v>86.0</c:v>
                </c:pt>
                <c:pt idx="4090">
                  <c:v>149.0</c:v>
                </c:pt>
                <c:pt idx="4091">
                  <c:v>112.0</c:v>
                </c:pt>
                <c:pt idx="4092">
                  <c:v>106.0</c:v>
                </c:pt>
                <c:pt idx="4093">
                  <c:v>42.0</c:v>
                </c:pt>
                <c:pt idx="4094">
                  <c:v>-9.0</c:v>
                </c:pt>
                <c:pt idx="4095">
                  <c:v>49.0</c:v>
                </c:pt>
                <c:pt idx="4096">
                  <c:v>96.0</c:v>
                </c:pt>
                <c:pt idx="4097">
                  <c:v>145.0</c:v>
                </c:pt>
                <c:pt idx="4098">
                  <c:v>202.0</c:v>
                </c:pt>
                <c:pt idx="4099">
                  <c:v>205.0</c:v>
                </c:pt>
                <c:pt idx="4100">
                  <c:v>215.0</c:v>
                </c:pt>
                <c:pt idx="4101">
                  <c:v>293.0</c:v>
                </c:pt>
                <c:pt idx="4102">
                  <c:v>345.0</c:v>
                </c:pt>
                <c:pt idx="4103">
                  <c:v>386.0</c:v>
                </c:pt>
                <c:pt idx="4104">
                  <c:v>334.0</c:v>
                </c:pt>
                <c:pt idx="4105">
                  <c:v>353.0</c:v>
                </c:pt>
                <c:pt idx="4106">
                  <c:v>343.0</c:v>
                </c:pt>
                <c:pt idx="4107">
                  <c:v>343.0</c:v>
                </c:pt>
                <c:pt idx="4108">
                  <c:v>336.0</c:v>
                </c:pt>
                <c:pt idx="4109">
                  <c:v>331.0</c:v>
                </c:pt>
                <c:pt idx="4110">
                  <c:v>400.0</c:v>
                </c:pt>
                <c:pt idx="4111">
                  <c:v>396.0</c:v>
                </c:pt>
                <c:pt idx="4112">
                  <c:v>400.0</c:v>
                </c:pt>
                <c:pt idx="4113">
                  <c:v>412.0</c:v>
                </c:pt>
                <c:pt idx="4114">
                  <c:v>420.0</c:v>
                </c:pt>
                <c:pt idx="4115">
                  <c:v>460.0</c:v>
                </c:pt>
                <c:pt idx="4116">
                  <c:v>512.0</c:v>
                </c:pt>
                <c:pt idx="4117">
                  <c:v>528.0</c:v>
                </c:pt>
                <c:pt idx="4118">
                  <c:v>535.0</c:v>
                </c:pt>
                <c:pt idx="4119">
                  <c:v>529.0</c:v>
                </c:pt>
                <c:pt idx="4120">
                  <c:v>557.0</c:v>
                </c:pt>
                <c:pt idx="4121">
                  <c:v>593.0</c:v>
                </c:pt>
                <c:pt idx="4122">
                  <c:v>585.0</c:v>
                </c:pt>
                <c:pt idx="4123">
                  <c:v>617.0</c:v>
                </c:pt>
                <c:pt idx="4124">
                  <c:v>637.0</c:v>
                </c:pt>
                <c:pt idx="4125">
                  <c:v>665.0</c:v>
                </c:pt>
                <c:pt idx="4126">
                  <c:v>699.0</c:v>
                </c:pt>
                <c:pt idx="4127">
                  <c:v>679.0</c:v>
                </c:pt>
                <c:pt idx="4128">
                  <c:v>694.0</c:v>
                </c:pt>
                <c:pt idx="4129">
                  <c:v>678.0</c:v>
                </c:pt>
                <c:pt idx="4130">
                  <c:v>684.0</c:v>
                </c:pt>
                <c:pt idx="4131">
                  <c:v>677.0</c:v>
                </c:pt>
                <c:pt idx="4132">
                  <c:v>694.0</c:v>
                </c:pt>
                <c:pt idx="4133">
                  <c:v>692.0</c:v>
                </c:pt>
                <c:pt idx="4134">
                  <c:v>799.0</c:v>
                </c:pt>
                <c:pt idx="4135">
                  <c:v>815.0</c:v>
                </c:pt>
                <c:pt idx="4136">
                  <c:v>819.0</c:v>
                </c:pt>
                <c:pt idx="4137">
                  <c:v>824.0</c:v>
                </c:pt>
                <c:pt idx="4138">
                  <c:v>796.0</c:v>
                </c:pt>
                <c:pt idx="4139">
                  <c:v>765.0</c:v>
                </c:pt>
                <c:pt idx="4140">
                  <c:v>752.0</c:v>
                </c:pt>
                <c:pt idx="4141">
                  <c:v>708.0</c:v>
                </c:pt>
                <c:pt idx="4142">
                  <c:v>627.0</c:v>
                </c:pt>
                <c:pt idx="4143">
                  <c:v>576.0</c:v>
                </c:pt>
                <c:pt idx="4144">
                  <c:v>563.0</c:v>
                </c:pt>
                <c:pt idx="4145">
                  <c:v>580.0</c:v>
                </c:pt>
                <c:pt idx="4146">
                  <c:v>607.0</c:v>
                </c:pt>
                <c:pt idx="4147">
                  <c:v>574.0</c:v>
                </c:pt>
                <c:pt idx="4148">
                  <c:v>560.0</c:v>
                </c:pt>
                <c:pt idx="4149">
                  <c:v>593.0</c:v>
                </c:pt>
                <c:pt idx="4150">
                  <c:v>590.0</c:v>
                </c:pt>
                <c:pt idx="4151">
                  <c:v>537.0</c:v>
                </c:pt>
                <c:pt idx="4152">
                  <c:v>549.0</c:v>
                </c:pt>
                <c:pt idx="4153">
                  <c:v>604.0</c:v>
                </c:pt>
                <c:pt idx="4154">
                  <c:v>583.0</c:v>
                </c:pt>
                <c:pt idx="4155">
                  <c:v>585.0</c:v>
                </c:pt>
                <c:pt idx="4156">
                  <c:v>581.0</c:v>
                </c:pt>
                <c:pt idx="4157">
                  <c:v>522.0</c:v>
                </c:pt>
                <c:pt idx="4158">
                  <c:v>551.0</c:v>
                </c:pt>
                <c:pt idx="4159">
                  <c:v>592.0</c:v>
                </c:pt>
                <c:pt idx="4160">
                  <c:v>633.0</c:v>
                </c:pt>
                <c:pt idx="4161">
                  <c:v>648.0</c:v>
                </c:pt>
                <c:pt idx="4162">
                  <c:v>612.0</c:v>
                </c:pt>
                <c:pt idx="4163">
                  <c:v>583.0</c:v>
                </c:pt>
                <c:pt idx="4164">
                  <c:v>651.0</c:v>
                </c:pt>
                <c:pt idx="4165">
                  <c:v>704.0</c:v>
                </c:pt>
                <c:pt idx="4166">
                  <c:v>725.0</c:v>
                </c:pt>
                <c:pt idx="4167">
                  <c:v>709.0</c:v>
                </c:pt>
                <c:pt idx="4168">
                  <c:v>729.0</c:v>
                </c:pt>
                <c:pt idx="4169">
                  <c:v>682.0</c:v>
                </c:pt>
                <c:pt idx="4170">
                  <c:v>634.0</c:v>
                </c:pt>
                <c:pt idx="4171">
                  <c:v>645.0</c:v>
                </c:pt>
                <c:pt idx="4172">
                  <c:v>651.0</c:v>
                </c:pt>
                <c:pt idx="4173">
                  <c:v>607.0</c:v>
                </c:pt>
                <c:pt idx="4174">
                  <c:v>554.0</c:v>
                </c:pt>
                <c:pt idx="4175">
                  <c:v>538.0</c:v>
                </c:pt>
                <c:pt idx="4176">
                  <c:v>491.0</c:v>
                </c:pt>
                <c:pt idx="4177">
                  <c:v>473.0</c:v>
                </c:pt>
                <c:pt idx="4178">
                  <c:v>451.0</c:v>
                </c:pt>
                <c:pt idx="4179">
                  <c:v>376.0</c:v>
                </c:pt>
                <c:pt idx="4180">
                  <c:v>246.0</c:v>
                </c:pt>
                <c:pt idx="4181">
                  <c:v>298.0</c:v>
                </c:pt>
                <c:pt idx="4182">
                  <c:v>219.0</c:v>
                </c:pt>
                <c:pt idx="4183">
                  <c:v>266.0</c:v>
                </c:pt>
                <c:pt idx="4184">
                  <c:v>264.0</c:v>
                </c:pt>
                <c:pt idx="4185">
                  <c:v>294.0</c:v>
                </c:pt>
                <c:pt idx="4186">
                  <c:v>289.0</c:v>
                </c:pt>
                <c:pt idx="4187">
                  <c:v>273.0</c:v>
                </c:pt>
                <c:pt idx="4188">
                  <c:v>249.0</c:v>
                </c:pt>
                <c:pt idx="4189">
                  <c:v>219.0</c:v>
                </c:pt>
                <c:pt idx="4190">
                  <c:v>178.0</c:v>
                </c:pt>
                <c:pt idx="4191">
                  <c:v>169.0</c:v>
                </c:pt>
                <c:pt idx="4192">
                  <c:v>119.0</c:v>
                </c:pt>
                <c:pt idx="4193">
                  <c:v>179.0</c:v>
                </c:pt>
                <c:pt idx="4194">
                  <c:v>201.0</c:v>
                </c:pt>
                <c:pt idx="4195">
                  <c:v>167.0</c:v>
                </c:pt>
                <c:pt idx="4196">
                  <c:v>167.0</c:v>
                </c:pt>
                <c:pt idx="4197">
                  <c:v>110.0</c:v>
                </c:pt>
                <c:pt idx="4198">
                  <c:v>75.0</c:v>
                </c:pt>
                <c:pt idx="4199">
                  <c:v>-16.0</c:v>
                </c:pt>
                <c:pt idx="4200">
                  <c:v>29.0</c:v>
                </c:pt>
                <c:pt idx="4201">
                  <c:v>-12.0</c:v>
                </c:pt>
                <c:pt idx="4202">
                  <c:v>-35.0</c:v>
                </c:pt>
                <c:pt idx="4203">
                  <c:v>-12.0</c:v>
                </c:pt>
                <c:pt idx="4204">
                  <c:v>-17.0</c:v>
                </c:pt>
                <c:pt idx="4205">
                  <c:v>-29.0</c:v>
                </c:pt>
                <c:pt idx="4206">
                  <c:v>0.0</c:v>
                </c:pt>
                <c:pt idx="4207">
                  <c:v>37.0</c:v>
                </c:pt>
                <c:pt idx="4208">
                  <c:v>71.0</c:v>
                </c:pt>
                <c:pt idx="4209">
                  <c:v>60.0</c:v>
                </c:pt>
                <c:pt idx="4210">
                  <c:v>91.0</c:v>
                </c:pt>
                <c:pt idx="4211">
                  <c:v>105.0</c:v>
                </c:pt>
                <c:pt idx="4212">
                  <c:v>118.0</c:v>
                </c:pt>
                <c:pt idx="4213">
                  <c:v>58.0</c:v>
                </c:pt>
                <c:pt idx="4214">
                  <c:v>73.0</c:v>
                </c:pt>
                <c:pt idx="4215">
                  <c:v>106.0</c:v>
                </c:pt>
                <c:pt idx="4216">
                  <c:v>83.0</c:v>
                </c:pt>
                <c:pt idx="4217">
                  <c:v>60.0</c:v>
                </c:pt>
                <c:pt idx="4218">
                  <c:v>19.0</c:v>
                </c:pt>
                <c:pt idx="4219">
                  <c:v>35.0</c:v>
                </c:pt>
                <c:pt idx="4220">
                  <c:v>111.0</c:v>
                </c:pt>
                <c:pt idx="4221">
                  <c:v>162.0</c:v>
                </c:pt>
                <c:pt idx="4222">
                  <c:v>217.0</c:v>
                </c:pt>
                <c:pt idx="4223">
                  <c:v>207.0</c:v>
                </c:pt>
                <c:pt idx="4224">
                  <c:v>166.0</c:v>
                </c:pt>
                <c:pt idx="4225">
                  <c:v>151.0</c:v>
                </c:pt>
                <c:pt idx="4226">
                  <c:v>128.0</c:v>
                </c:pt>
                <c:pt idx="4227">
                  <c:v>129.0</c:v>
                </c:pt>
                <c:pt idx="4228">
                  <c:v>107.0</c:v>
                </c:pt>
                <c:pt idx="4229">
                  <c:v>130.0</c:v>
                </c:pt>
                <c:pt idx="4230">
                  <c:v>165.0</c:v>
                </c:pt>
                <c:pt idx="4231">
                  <c:v>91.0</c:v>
                </c:pt>
                <c:pt idx="4232">
                  <c:v>85.0</c:v>
                </c:pt>
                <c:pt idx="4233">
                  <c:v>161.0</c:v>
                </c:pt>
                <c:pt idx="4234">
                  <c:v>176.0</c:v>
                </c:pt>
                <c:pt idx="4235">
                  <c:v>177.0</c:v>
                </c:pt>
                <c:pt idx="4236">
                  <c:v>190.0</c:v>
                </c:pt>
                <c:pt idx="4237">
                  <c:v>227.0</c:v>
                </c:pt>
                <c:pt idx="4238">
                  <c:v>222.0</c:v>
                </c:pt>
                <c:pt idx="4239">
                  <c:v>148.0</c:v>
                </c:pt>
                <c:pt idx="4240">
                  <c:v>95.0</c:v>
                </c:pt>
                <c:pt idx="4241">
                  <c:v>120.0</c:v>
                </c:pt>
                <c:pt idx="4242">
                  <c:v>152.0</c:v>
                </c:pt>
                <c:pt idx="4243">
                  <c:v>147.0</c:v>
                </c:pt>
                <c:pt idx="4244">
                  <c:v>171.0</c:v>
                </c:pt>
                <c:pt idx="4245">
                  <c:v>197.0</c:v>
                </c:pt>
                <c:pt idx="4246">
                  <c:v>202.0</c:v>
                </c:pt>
                <c:pt idx="4247">
                  <c:v>227.0</c:v>
                </c:pt>
                <c:pt idx="4248">
                  <c:v>178.0</c:v>
                </c:pt>
                <c:pt idx="4249">
                  <c:v>156.0</c:v>
                </c:pt>
                <c:pt idx="4250">
                  <c:v>204.0</c:v>
                </c:pt>
                <c:pt idx="4251">
                  <c:v>256.0</c:v>
                </c:pt>
                <c:pt idx="4252">
                  <c:v>287.0</c:v>
                </c:pt>
                <c:pt idx="4253">
                  <c:v>351.0</c:v>
                </c:pt>
                <c:pt idx="4254">
                  <c:v>406.0</c:v>
                </c:pt>
                <c:pt idx="4255">
                  <c:v>430.0</c:v>
                </c:pt>
                <c:pt idx="4256">
                  <c:v>461.0</c:v>
                </c:pt>
                <c:pt idx="4257">
                  <c:v>443.0</c:v>
                </c:pt>
                <c:pt idx="4258">
                  <c:v>398.0</c:v>
                </c:pt>
                <c:pt idx="4259">
                  <c:v>423.0</c:v>
                </c:pt>
                <c:pt idx="4260">
                  <c:v>367.0</c:v>
                </c:pt>
                <c:pt idx="4261">
                  <c:v>343.0</c:v>
                </c:pt>
                <c:pt idx="4262">
                  <c:v>319.0</c:v>
                </c:pt>
                <c:pt idx="4263">
                  <c:v>280.0</c:v>
                </c:pt>
                <c:pt idx="4264">
                  <c:v>240.0</c:v>
                </c:pt>
                <c:pt idx="4265">
                  <c:v>211.0</c:v>
                </c:pt>
                <c:pt idx="4266">
                  <c:v>209.0</c:v>
                </c:pt>
                <c:pt idx="4267">
                  <c:v>163.0</c:v>
                </c:pt>
                <c:pt idx="4268">
                  <c:v>179.0</c:v>
                </c:pt>
                <c:pt idx="4269">
                  <c:v>166.0</c:v>
                </c:pt>
                <c:pt idx="4270">
                  <c:v>125.0</c:v>
                </c:pt>
                <c:pt idx="4271">
                  <c:v>83.0</c:v>
                </c:pt>
                <c:pt idx="4272">
                  <c:v>85.0</c:v>
                </c:pt>
                <c:pt idx="4273">
                  <c:v>69.0</c:v>
                </c:pt>
                <c:pt idx="4274">
                  <c:v>87.0</c:v>
                </c:pt>
                <c:pt idx="4275">
                  <c:v>57.0</c:v>
                </c:pt>
                <c:pt idx="4276">
                  <c:v>102.0</c:v>
                </c:pt>
                <c:pt idx="4277">
                  <c:v>107.0</c:v>
                </c:pt>
                <c:pt idx="4278">
                  <c:v>61.0</c:v>
                </c:pt>
                <c:pt idx="4279">
                  <c:v>77.0</c:v>
                </c:pt>
                <c:pt idx="4280">
                  <c:v>93.0</c:v>
                </c:pt>
                <c:pt idx="4281">
                  <c:v>104.0</c:v>
                </c:pt>
                <c:pt idx="4282">
                  <c:v>116.0</c:v>
                </c:pt>
                <c:pt idx="4283">
                  <c:v>140.0</c:v>
                </c:pt>
                <c:pt idx="4284">
                  <c:v>160.0</c:v>
                </c:pt>
                <c:pt idx="4285">
                  <c:v>187.0</c:v>
                </c:pt>
                <c:pt idx="4286">
                  <c:v>213.0</c:v>
                </c:pt>
                <c:pt idx="4287">
                  <c:v>233.0</c:v>
                </c:pt>
                <c:pt idx="4288">
                  <c:v>255.0</c:v>
                </c:pt>
                <c:pt idx="4289">
                  <c:v>312.0</c:v>
                </c:pt>
                <c:pt idx="4290">
                  <c:v>341.0</c:v>
                </c:pt>
                <c:pt idx="4291">
                  <c:v>387.0</c:v>
                </c:pt>
                <c:pt idx="4292">
                  <c:v>433.0</c:v>
                </c:pt>
                <c:pt idx="4293">
                  <c:v>491.0</c:v>
                </c:pt>
                <c:pt idx="4294">
                  <c:v>556.0</c:v>
                </c:pt>
                <c:pt idx="4295">
                  <c:v>653.0</c:v>
                </c:pt>
                <c:pt idx="4296">
                  <c:v>755.0</c:v>
                </c:pt>
                <c:pt idx="4297">
                  <c:v>821.0</c:v>
                </c:pt>
                <c:pt idx="4298">
                  <c:v>818.0</c:v>
                </c:pt>
                <c:pt idx="4299">
                  <c:v>835.0</c:v>
                </c:pt>
                <c:pt idx="4300">
                  <c:v>812.0</c:v>
                </c:pt>
                <c:pt idx="4301">
                  <c:v>759.0</c:v>
                </c:pt>
                <c:pt idx="4302">
                  <c:v>788.0</c:v>
                </c:pt>
                <c:pt idx="4303">
                  <c:v>738.0</c:v>
                </c:pt>
                <c:pt idx="4304">
                  <c:v>758.0</c:v>
                </c:pt>
                <c:pt idx="4305">
                  <c:v>800.0</c:v>
                </c:pt>
                <c:pt idx="4306">
                  <c:v>821.0</c:v>
                </c:pt>
                <c:pt idx="4307">
                  <c:v>827.0</c:v>
                </c:pt>
                <c:pt idx="4308">
                  <c:v>840.0</c:v>
                </c:pt>
                <c:pt idx="4309">
                  <c:v>884.0</c:v>
                </c:pt>
                <c:pt idx="4310">
                  <c:v>947.0</c:v>
                </c:pt>
                <c:pt idx="4311">
                  <c:v>927.0</c:v>
                </c:pt>
                <c:pt idx="4312">
                  <c:v>964.0</c:v>
                </c:pt>
                <c:pt idx="4313">
                  <c:v>1007.0</c:v>
                </c:pt>
                <c:pt idx="4314">
                  <c:v>1009.0</c:v>
                </c:pt>
                <c:pt idx="4315">
                  <c:v>1013.0</c:v>
                </c:pt>
                <c:pt idx="4316">
                  <c:v>1038.0</c:v>
                </c:pt>
                <c:pt idx="4317">
                  <c:v>1013.0</c:v>
                </c:pt>
                <c:pt idx="4318">
                  <c:v>1019.0</c:v>
                </c:pt>
                <c:pt idx="4319">
                  <c:v>997.0</c:v>
                </c:pt>
                <c:pt idx="4320">
                  <c:v>969.0</c:v>
                </c:pt>
                <c:pt idx="4321">
                  <c:v>1057.0</c:v>
                </c:pt>
                <c:pt idx="4322">
                  <c:v>1109.0</c:v>
                </c:pt>
                <c:pt idx="4323">
                  <c:v>1124.0</c:v>
                </c:pt>
                <c:pt idx="4324">
                  <c:v>1144.0</c:v>
                </c:pt>
                <c:pt idx="4325">
                  <c:v>1165.0</c:v>
                </c:pt>
                <c:pt idx="4326">
                  <c:v>1141.0</c:v>
                </c:pt>
                <c:pt idx="4327">
                  <c:v>1105.0</c:v>
                </c:pt>
                <c:pt idx="4328">
                  <c:v>1077.0</c:v>
                </c:pt>
                <c:pt idx="4329">
                  <c:v>980.0</c:v>
                </c:pt>
                <c:pt idx="4330">
                  <c:v>985.0</c:v>
                </c:pt>
                <c:pt idx="4331">
                  <c:v>1020.0</c:v>
                </c:pt>
                <c:pt idx="4332">
                  <c:v>1037.0</c:v>
                </c:pt>
                <c:pt idx="4333">
                  <c:v>1044.0</c:v>
                </c:pt>
                <c:pt idx="4334">
                  <c:v>1050.0</c:v>
                </c:pt>
                <c:pt idx="4335">
                  <c:v>1077.0</c:v>
                </c:pt>
                <c:pt idx="4336">
                  <c:v>1068.0</c:v>
                </c:pt>
                <c:pt idx="4337">
                  <c:v>1030.0</c:v>
                </c:pt>
                <c:pt idx="4338">
                  <c:v>948.0</c:v>
                </c:pt>
                <c:pt idx="4339">
                  <c:v>894.0</c:v>
                </c:pt>
                <c:pt idx="4340">
                  <c:v>845.0</c:v>
                </c:pt>
                <c:pt idx="4341">
                  <c:v>800.0</c:v>
                </c:pt>
                <c:pt idx="4342">
                  <c:v>852.0</c:v>
                </c:pt>
                <c:pt idx="4343">
                  <c:v>917.0</c:v>
                </c:pt>
                <c:pt idx="4344">
                  <c:v>991.0</c:v>
                </c:pt>
                <c:pt idx="4345">
                  <c:v>1012.0</c:v>
                </c:pt>
                <c:pt idx="4346">
                  <c:v>1059.0</c:v>
                </c:pt>
                <c:pt idx="4347">
                  <c:v>1085.0</c:v>
                </c:pt>
                <c:pt idx="4348">
                  <c:v>1086.0</c:v>
                </c:pt>
                <c:pt idx="4349">
                  <c:v>1070.0</c:v>
                </c:pt>
                <c:pt idx="4350">
                  <c:v>1009.0</c:v>
                </c:pt>
                <c:pt idx="4351">
                  <c:v>1028.0</c:v>
                </c:pt>
                <c:pt idx="4352">
                  <c:v>1041.0</c:v>
                </c:pt>
                <c:pt idx="4353">
                  <c:v>1116.0</c:v>
                </c:pt>
                <c:pt idx="4354">
                  <c:v>1133.0</c:v>
                </c:pt>
                <c:pt idx="4355">
                  <c:v>1154.0</c:v>
                </c:pt>
                <c:pt idx="4356">
                  <c:v>1140.0</c:v>
                </c:pt>
                <c:pt idx="4357">
                  <c:v>1191.0</c:v>
                </c:pt>
                <c:pt idx="4358">
                  <c:v>1140.0</c:v>
                </c:pt>
                <c:pt idx="4359">
                  <c:v>1195.0</c:v>
                </c:pt>
                <c:pt idx="4360">
                  <c:v>1216.0</c:v>
                </c:pt>
                <c:pt idx="4361">
                  <c:v>1233.0</c:v>
                </c:pt>
                <c:pt idx="4362">
                  <c:v>1217.0</c:v>
                </c:pt>
                <c:pt idx="4363">
                  <c:v>1219.0</c:v>
                </c:pt>
                <c:pt idx="4364">
                  <c:v>1242.0</c:v>
                </c:pt>
                <c:pt idx="4365">
                  <c:v>1305.0</c:v>
                </c:pt>
                <c:pt idx="4366">
                  <c:v>1327.0</c:v>
                </c:pt>
                <c:pt idx="4367">
                  <c:v>1345.0</c:v>
                </c:pt>
                <c:pt idx="4368">
                  <c:v>1346.0</c:v>
                </c:pt>
                <c:pt idx="4369">
                  <c:v>1385.0</c:v>
                </c:pt>
                <c:pt idx="4370">
                  <c:v>1501.0</c:v>
                </c:pt>
                <c:pt idx="4371">
                  <c:v>1485.0</c:v>
                </c:pt>
                <c:pt idx="4372">
                  <c:v>1542.0</c:v>
                </c:pt>
                <c:pt idx="4373">
                  <c:v>1581.0</c:v>
                </c:pt>
                <c:pt idx="4374">
                  <c:v>1587.0</c:v>
                </c:pt>
                <c:pt idx="4375">
                  <c:v>1634.0</c:v>
                </c:pt>
                <c:pt idx="4376">
                  <c:v>1645.0</c:v>
                </c:pt>
                <c:pt idx="4377">
                  <c:v>1620.0</c:v>
                </c:pt>
                <c:pt idx="4378">
                  <c:v>1570.0</c:v>
                </c:pt>
                <c:pt idx="4379">
                  <c:v>1554.0</c:v>
                </c:pt>
                <c:pt idx="4380">
                  <c:v>1520.0</c:v>
                </c:pt>
                <c:pt idx="4381">
                  <c:v>1541.0</c:v>
                </c:pt>
                <c:pt idx="4382">
                  <c:v>1542.0</c:v>
                </c:pt>
                <c:pt idx="4383">
                  <c:v>1553.0</c:v>
                </c:pt>
                <c:pt idx="4384">
                  <c:v>1590.0</c:v>
                </c:pt>
                <c:pt idx="4385">
                  <c:v>1586.0</c:v>
                </c:pt>
                <c:pt idx="4386">
                  <c:v>1571.0</c:v>
                </c:pt>
                <c:pt idx="4387">
                  <c:v>1534.0</c:v>
                </c:pt>
                <c:pt idx="4388">
                  <c:v>1478.0</c:v>
                </c:pt>
                <c:pt idx="4389">
                  <c:v>1459.0</c:v>
                </c:pt>
                <c:pt idx="4390">
                  <c:v>1483.0</c:v>
                </c:pt>
                <c:pt idx="4391">
                  <c:v>1493.0</c:v>
                </c:pt>
                <c:pt idx="4392">
                  <c:v>1475.0</c:v>
                </c:pt>
                <c:pt idx="4393">
                  <c:v>1483.0</c:v>
                </c:pt>
                <c:pt idx="4394">
                  <c:v>1494.0</c:v>
                </c:pt>
                <c:pt idx="4395">
                  <c:v>1415.0</c:v>
                </c:pt>
                <c:pt idx="4396">
                  <c:v>1369.0</c:v>
                </c:pt>
                <c:pt idx="4397">
                  <c:v>1334.0</c:v>
                </c:pt>
                <c:pt idx="4398">
                  <c:v>1304.0</c:v>
                </c:pt>
                <c:pt idx="4399">
                  <c:v>1286.0</c:v>
                </c:pt>
                <c:pt idx="4400">
                  <c:v>1321.0</c:v>
                </c:pt>
                <c:pt idx="4401">
                  <c:v>1377.0</c:v>
                </c:pt>
                <c:pt idx="4402">
                  <c:v>1443.0</c:v>
                </c:pt>
                <c:pt idx="4403">
                  <c:v>1489.0</c:v>
                </c:pt>
                <c:pt idx="4404">
                  <c:v>1545.0</c:v>
                </c:pt>
                <c:pt idx="4405">
                  <c:v>1572.0</c:v>
                </c:pt>
                <c:pt idx="4406">
                  <c:v>1616.0</c:v>
                </c:pt>
                <c:pt idx="4407">
                  <c:v>1664.0</c:v>
                </c:pt>
                <c:pt idx="4408">
                  <c:v>1682.0</c:v>
                </c:pt>
                <c:pt idx="4409">
                  <c:v>1618.0</c:v>
                </c:pt>
                <c:pt idx="4410">
                  <c:v>1601.0</c:v>
                </c:pt>
                <c:pt idx="4411">
                  <c:v>1663.0</c:v>
                </c:pt>
                <c:pt idx="4412">
                  <c:v>1730.0</c:v>
                </c:pt>
                <c:pt idx="4413">
                  <c:v>1734.0</c:v>
                </c:pt>
                <c:pt idx="4414">
                  <c:v>1797.0</c:v>
                </c:pt>
                <c:pt idx="4415">
                  <c:v>1800.0</c:v>
                </c:pt>
                <c:pt idx="4416">
                  <c:v>1781.0</c:v>
                </c:pt>
                <c:pt idx="4417">
                  <c:v>1814.0</c:v>
                </c:pt>
                <c:pt idx="4418">
                  <c:v>1866.0</c:v>
                </c:pt>
                <c:pt idx="4419">
                  <c:v>1847.0</c:v>
                </c:pt>
                <c:pt idx="4420">
                  <c:v>1877.0</c:v>
                </c:pt>
                <c:pt idx="4421">
                  <c:v>1908.0</c:v>
                </c:pt>
                <c:pt idx="4422">
                  <c:v>1954.0</c:v>
                </c:pt>
                <c:pt idx="4423">
                  <c:v>1923.0</c:v>
                </c:pt>
                <c:pt idx="4424">
                  <c:v>1903.0</c:v>
                </c:pt>
                <c:pt idx="4425">
                  <c:v>1922.0</c:v>
                </c:pt>
                <c:pt idx="4426">
                  <c:v>1957.0</c:v>
                </c:pt>
                <c:pt idx="4427">
                  <c:v>1977.0</c:v>
                </c:pt>
                <c:pt idx="4428">
                  <c:v>1977.0</c:v>
                </c:pt>
                <c:pt idx="4429">
                  <c:v>1961.0</c:v>
                </c:pt>
                <c:pt idx="4430">
                  <c:v>1926.0</c:v>
                </c:pt>
                <c:pt idx="4431">
                  <c:v>1930.0</c:v>
                </c:pt>
                <c:pt idx="4432">
                  <c:v>1950.0</c:v>
                </c:pt>
                <c:pt idx="4433">
                  <c:v>1940.0</c:v>
                </c:pt>
                <c:pt idx="4434">
                  <c:v>2015.0</c:v>
                </c:pt>
                <c:pt idx="4435">
                  <c:v>1955.0</c:v>
                </c:pt>
                <c:pt idx="4436">
                  <c:v>1987.0</c:v>
                </c:pt>
                <c:pt idx="4437">
                  <c:v>2005.0</c:v>
                </c:pt>
                <c:pt idx="4438">
                  <c:v>2007.0</c:v>
                </c:pt>
                <c:pt idx="4439">
                  <c:v>2008.0</c:v>
                </c:pt>
                <c:pt idx="4440">
                  <c:v>2018.0</c:v>
                </c:pt>
                <c:pt idx="4441">
                  <c:v>2032.0</c:v>
                </c:pt>
                <c:pt idx="4442">
                  <c:v>2005.0</c:v>
                </c:pt>
                <c:pt idx="4443">
                  <c:v>1979.0</c:v>
                </c:pt>
                <c:pt idx="4444">
                  <c:v>2002.0</c:v>
                </c:pt>
                <c:pt idx="4445">
                  <c:v>2020.0</c:v>
                </c:pt>
                <c:pt idx="4446">
                  <c:v>2010.0</c:v>
                </c:pt>
                <c:pt idx="4447">
                  <c:v>2027.0</c:v>
                </c:pt>
                <c:pt idx="4448">
                  <c:v>2072.0</c:v>
                </c:pt>
                <c:pt idx="4449">
                  <c:v>2059.0</c:v>
                </c:pt>
                <c:pt idx="4450">
                  <c:v>2050.0</c:v>
                </c:pt>
                <c:pt idx="4451">
                  <c:v>2026.0</c:v>
                </c:pt>
                <c:pt idx="4452">
                  <c:v>2035.0</c:v>
                </c:pt>
                <c:pt idx="4453">
                  <c:v>2042.0</c:v>
                </c:pt>
                <c:pt idx="4454">
                  <c:v>2051.0</c:v>
                </c:pt>
                <c:pt idx="4455">
                  <c:v>2084.0</c:v>
                </c:pt>
                <c:pt idx="4456">
                  <c:v>2106.0</c:v>
                </c:pt>
                <c:pt idx="4457">
                  <c:v>2117.0</c:v>
                </c:pt>
                <c:pt idx="4458">
                  <c:v>2107.0</c:v>
                </c:pt>
                <c:pt idx="4459">
                  <c:v>2136.0</c:v>
                </c:pt>
                <c:pt idx="4460">
                  <c:v>2168.0</c:v>
                </c:pt>
                <c:pt idx="4461">
                  <c:v>2215.0</c:v>
                </c:pt>
                <c:pt idx="4462">
                  <c:v>2284.0</c:v>
                </c:pt>
                <c:pt idx="4463">
                  <c:v>2275.0</c:v>
                </c:pt>
                <c:pt idx="4464">
                  <c:v>2212.0</c:v>
                </c:pt>
                <c:pt idx="4465">
                  <c:v>2215.0</c:v>
                </c:pt>
                <c:pt idx="4466">
                  <c:v>2284.0</c:v>
                </c:pt>
                <c:pt idx="4467">
                  <c:v>2354.0</c:v>
                </c:pt>
                <c:pt idx="4468">
                  <c:v>2390.0</c:v>
                </c:pt>
                <c:pt idx="4469">
                  <c:v>2463.0</c:v>
                </c:pt>
                <c:pt idx="4470">
                  <c:v>2499.0</c:v>
                </c:pt>
                <c:pt idx="4471">
                  <c:v>2565.0</c:v>
                </c:pt>
                <c:pt idx="4472">
                  <c:v>2594.0</c:v>
                </c:pt>
                <c:pt idx="4473">
                  <c:v>2616.0</c:v>
                </c:pt>
                <c:pt idx="4474">
                  <c:v>2630.0</c:v>
                </c:pt>
                <c:pt idx="4475">
                  <c:v>2674.0</c:v>
                </c:pt>
                <c:pt idx="4476">
                  <c:v>2678.0</c:v>
                </c:pt>
                <c:pt idx="4477">
                  <c:v>2641.0</c:v>
                </c:pt>
                <c:pt idx="4478">
                  <c:v>2650.0</c:v>
                </c:pt>
                <c:pt idx="4479">
                  <c:v>2588.0</c:v>
                </c:pt>
                <c:pt idx="4480">
                  <c:v>2555.0</c:v>
                </c:pt>
                <c:pt idx="4481">
                  <c:v>2554.0</c:v>
                </c:pt>
                <c:pt idx="4482">
                  <c:v>2608.0</c:v>
                </c:pt>
                <c:pt idx="4483">
                  <c:v>2589.0</c:v>
                </c:pt>
                <c:pt idx="4484">
                  <c:v>2551.0</c:v>
                </c:pt>
                <c:pt idx="4485">
                  <c:v>2526.0</c:v>
                </c:pt>
                <c:pt idx="4486">
                  <c:v>2506.0</c:v>
                </c:pt>
                <c:pt idx="4487">
                  <c:v>2470.0</c:v>
                </c:pt>
                <c:pt idx="4488">
                  <c:v>2485.0</c:v>
                </c:pt>
                <c:pt idx="4489">
                  <c:v>2480.0</c:v>
                </c:pt>
                <c:pt idx="4490">
                  <c:v>2487.0</c:v>
                </c:pt>
                <c:pt idx="4491">
                  <c:v>2435.0</c:v>
                </c:pt>
                <c:pt idx="4492">
                  <c:v>2390.0</c:v>
                </c:pt>
                <c:pt idx="4493">
                  <c:v>2455.0</c:v>
                </c:pt>
                <c:pt idx="4494">
                  <c:v>2509.0</c:v>
                </c:pt>
                <c:pt idx="4495">
                  <c:v>2530.0</c:v>
                </c:pt>
                <c:pt idx="4496">
                  <c:v>2559.0</c:v>
                </c:pt>
                <c:pt idx="4497">
                  <c:v>2578.0</c:v>
                </c:pt>
                <c:pt idx="4498">
                  <c:v>2563.0</c:v>
                </c:pt>
                <c:pt idx="4499">
                  <c:v>2565.0</c:v>
                </c:pt>
                <c:pt idx="4500">
                  <c:v>2557.0</c:v>
                </c:pt>
                <c:pt idx="4501">
                  <c:v>2546.0</c:v>
                </c:pt>
                <c:pt idx="4502">
                  <c:v>2583.0</c:v>
                </c:pt>
                <c:pt idx="4503">
                  <c:v>2643.0</c:v>
                </c:pt>
                <c:pt idx="4504">
                  <c:v>2580.0</c:v>
                </c:pt>
                <c:pt idx="4505">
                  <c:v>2575.0</c:v>
                </c:pt>
                <c:pt idx="4506">
                  <c:v>2607.0</c:v>
                </c:pt>
                <c:pt idx="4507">
                  <c:v>2607.0</c:v>
                </c:pt>
                <c:pt idx="4508">
                  <c:v>2635.0</c:v>
                </c:pt>
                <c:pt idx="4509">
                  <c:v>2711.0</c:v>
                </c:pt>
                <c:pt idx="4510">
                  <c:v>2746.0</c:v>
                </c:pt>
                <c:pt idx="4511">
                  <c:v>2716.0</c:v>
                </c:pt>
                <c:pt idx="4512">
                  <c:v>2754.0</c:v>
                </c:pt>
                <c:pt idx="4513">
                  <c:v>2747.0</c:v>
                </c:pt>
                <c:pt idx="4514">
                  <c:v>2740.0</c:v>
                </c:pt>
                <c:pt idx="4515">
                  <c:v>2751.0</c:v>
                </c:pt>
                <c:pt idx="4516">
                  <c:v>2762.0</c:v>
                </c:pt>
                <c:pt idx="4517">
                  <c:v>2745.0</c:v>
                </c:pt>
                <c:pt idx="4518">
                  <c:v>2766.0</c:v>
                </c:pt>
                <c:pt idx="4519">
                  <c:v>2841.0</c:v>
                </c:pt>
                <c:pt idx="4520">
                  <c:v>2779.0</c:v>
                </c:pt>
                <c:pt idx="4521">
                  <c:v>2790.0</c:v>
                </c:pt>
                <c:pt idx="4522">
                  <c:v>2834.0</c:v>
                </c:pt>
                <c:pt idx="4523">
                  <c:v>2877.0</c:v>
                </c:pt>
                <c:pt idx="4524">
                  <c:v>2920.0</c:v>
                </c:pt>
                <c:pt idx="4525">
                  <c:v>2941.0</c:v>
                </c:pt>
                <c:pt idx="4526">
                  <c:v>2968.0</c:v>
                </c:pt>
                <c:pt idx="4527">
                  <c:v>2994.0</c:v>
                </c:pt>
                <c:pt idx="4528">
                  <c:v>3027.0</c:v>
                </c:pt>
                <c:pt idx="4529">
                  <c:v>3090.0</c:v>
                </c:pt>
                <c:pt idx="4530">
                  <c:v>3093.0</c:v>
                </c:pt>
                <c:pt idx="4531">
                  <c:v>3123.0</c:v>
                </c:pt>
                <c:pt idx="4532">
                  <c:v>3188.0</c:v>
                </c:pt>
                <c:pt idx="4533">
                  <c:v>3201.0</c:v>
                </c:pt>
                <c:pt idx="4534">
                  <c:v>3191.0</c:v>
                </c:pt>
                <c:pt idx="4535">
                  <c:v>3146.0</c:v>
                </c:pt>
                <c:pt idx="4536">
                  <c:v>3103.0</c:v>
                </c:pt>
                <c:pt idx="4537">
                  <c:v>3132.0</c:v>
                </c:pt>
                <c:pt idx="4538">
                  <c:v>3136.0</c:v>
                </c:pt>
                <c:pt idx="4539">
                  <c:v>3115.0</c:v>
                </c:pt>
                <c:pt idx="4540">
                  <c:v>3154.0</c:v>
                </c:pt>
                <c:pt idx="4541">
                  <c:v>3192.0</c:v>
                </c:pt>
                <c:pt idx="4542">
                  <c:v>3180.0</c:v>
                </c:pt>
                <c:pt idx="4543">
                  <c:v>3151.0</c:v>
                </c:pt>
                <c:pt idx="4544">
                  <c:v>3188.0</c:v>
                </c:pt>
                <c:pt idx="4545">
                  <c:v>3169.0</c:v>
                </c:pt>
                <c:pt idx="4546">
                  <c:v>3151.0</c:v>
                </c:pt>
                <c:pt idx="4547">
                  <c:v>3147.0</c:v>
                </c:pt>
                <c:pt idx="4548">
                  <c:v>3157.0</c:v>
                </c:pt>
                <c:pt idx="4549">
                  <c:v>3207.0</c:v>
                </c:pt>
                <c:pt idx="4550">
                  <c:v>3285.0</c:v>
                </c:pt>
                <c:pt idx="4551">
                  <c:v>3274.0</c:v>
                </c:pt>
                <c:pt idx="4552">
                  <c:v>3267.0</c:v>
                </c:pt>
                <c:pt idx="4553">
                  <c:v>3303.0</c:v>
                </c:pt>
                <c:pt idx="4554">
                  <c:v>3276.0</c:v>
                </c:pt>
                <c:pt idx="4555">
                  <c:v>3288.0</c:v>
                </c:pt>
                <c:pt idx="4556">
                  <c:v>3308.0</c:v>
                </c:pt>
                <c:pt idx="4557">
                  <c:v>3331.0</c:v>
                </c:pt>
                <c:pt idx="4558">
                  <c:v>3334.0</c:v>
                </c:pt>
                <c:pt idx="4559">
                  <c:v>3397.0</c:v>
                </c:pt>
                <c:pt idx="4560">
                  <c:v>3399.0</c:v>
                </c:pt>
                <c:pt idx="4561">
                  <c:v>3411.0</c:v>
                </c:pt>
                <c:pt idx="4562">
                  <c:v>3370.0</c:v>
                </c:pt>
                <c:pt idx="4563">
                  <c:v>3341.0</c:v>
                </c:pt>
                <c:pt idx="4564">
                  <c:v>3337.0</c:v>
                </c:pt>
                <c:pt idx="4565">
                  <c:v>3354.0</c:v>
                </c:pt>
                <c:pt idx="4566">
                  <c:v>3339.0</c:v>
                </c:pt>
                <c:pt idx="4567">
                  <c:v>3338.0</c:v>
                </c:pt>
                <c:pt idx="4568">
                  <c:v>3367.0</c:v>
                </c:pt>
                <c:pt idx="4569">
                  <c:v>3417.0</c:v>
                </c:pt>
                <c:pt idx="4570">
                  <c:v>3422.0</c:v>
                </c:pt>
                <c:pt idx="4571">
                  <c:v>3438.0</c:v>
                </c:pt>
                <c:pt idx="4572">
                  <c:v>3441.0</c:v>
                </c:pt>
                <c:pt idx="4573">
                  <c:v>3488.0</c:v>
                </c:pt>
                <c:pt idx="4574">
                  <c:v>3507.0</c:v>
                </c:pt>
                <c:pt idx="4575">
                  <c:v>3550.0</c:v>
                </c:pt>
                <c:pt idx="4576">
                  <c:v>3551.0</c:v>
                </c:pt>
                <c:pt idx="4577">
                  <c:v>3574.0</c:v>
                </c:pt>
                <c:pt idx="4578">
                  <c:v>3508.0</c:v>
                </c:pt>
                <c:pt idx="4579">
                  <c:v>3463.0</c:v>
                </c:pt>
                <c:pt idx="4580">
                  <c:v>3468.0</c:v>
                </c:pt>
                <c:pt idx="4581">
                  <c:v>3485.0</c:v>
                </c:pt>
                <c:pt idx="4582">
                  <c:v>3504.0</c:v>
                </c:pt>
                <c:pt idx="4583">
                  <c:v>3517.0</c:v>
                </c:pt>
                <c:pt idx="4584">
                  <c:v>3511.0</c:v>
                </c:pt>
                <c:pt idx="4585">
                  <c:v>3529.0</c:v>
                </c:pt>
                <c:pt idx="4586">
                  <c:v>3551.0</c:v>
                </c:pt>
                <c:pt idx="4587">
                  <c:v>3524.0</c:v>
                </c:pt>
                <c:pt idx="4588">
                  <c:v>3520.0</c:v>
                </c:pt>
                <c:pt idx="4589">
                  <c:v>3528.0</c:v>
                </c:pt>
                <c:pt idx="4590">
                  <c:v>3528.0</c:v>
                </c:pt>
                <c:pt idx="4591">
                  <c:v>3533.0</c:v>
                </c:pt>
                <c:pt idx="4592">
                  <c:v>3564.0</c:v>
                </c:pt>
                <c:pt idx="4593">
                  <c:v>3588.0</c:v>
                </c:pt>
                <c:pt idx="4594">
                  <c:v>3631.0</c:v>
                </c:pt>
                <c:pt idx="4595">
                  <c:v>3656.0</c:v>
                </c:pt>
                <c:pt idx="4596">
                  <c:v>3656.0</c:v>
                </c:pt>
                <c:pt idx="4597">
                  <c:v>3636.0</c:v>
                </c:pt>
                <c:pt idx="4598">
                  <c:v>3613.0</c:v>
                </c:pt>
                <c:pt idx="4599">
                  <c:v>3619.0</c:v>
                </c:pt>
                <c:pt idx="4600">
                  <c:v>3688.0</c:v>
                </c:pt>
                <c:pt idx="4601">
                  <c:v>3722.0</c:v>
                </c:pt>
                <c:pt idx="4602">
                  <c:v>3744.0</c:v>
                </c:pt>
                <c:pt idx="4603">
                  <c:v>3770.0</c:v>
                </c:pt>
                <c:pt idx="4604">
                  <c:v>3791.0</c:v>
                </c:pt>
                <c:pt idx="4605">
                  <c:v>3798.0</c:v>
                </c:pt>
                <c:pt idx="4606">
                  <c:v>3815.0</c:v>
                </c:pt>
                <c:pt idx="4607">
                  <c:v>3838.0</c:v>
                </c:pt>
                <c:pt idx="4608">
                  <c:v>3853.0</c:v>
                </c:pt>
                <c:pt idx="4609">
                  <c:v>3859.0</c:v>
                </c:pt>
                <c:pt idx="4610">
                  <c:v>3912.0</c:v>
                </c:pt>
                <c:pt idx="4611">
                  <c:v>3953.0</c:v>
                </c:pt>
                <c:pt idx="4612">
                  <c:v>4000.0</c:v>
                </c:pt>
                <c:pt idx="4613">
                  <c:v>4022.0</c:v>
                </c:pt>
                <c:pt idx="4614">
                  <c:v>3963.0</c:v>
                </c:pt>
                <c:pt idx="4615">
                  <c:v>3965.0</c:v>
                </c:pt>
                <c:pt idx="4616">
                  <c:v>3957.0</c:v>
                </c:pt>
                <c:pt idx="4617">
                  <c:v>3954.0</c:v>
                </c:pt>
                <c:pt idx="4618">
                  <c:v>3933.0</c:v>
                </c:pt>
                <c:pt idx="4619">
                  <c:v>3903.0</c:v>
                </c:pt>
                <c:pt idx="4620">
                  <c:v>3902.0</c:v>
                </c:pt>
                <c:pt idx="4621">
                  <c:v>3926.0</c:v>
                </c:pt>
                <c:pt idx="4622">
                  <c:v>3930.0</c:v>
                </c:pt>
                <c:pt idx="4623">
                  <c:v>3883.0</c:v>
                </c:pt>
                <c:pt idx="4624">
                  <c:v>3848.0</c:v>
                </c:pt>
                <c:pt idx="4625">
                  <c:v>3968.0</c:v>
                </c:pt>
                <c:pt idx="4626">
                  <c:v>4020.0</c:v>
                </c:pt>
                <c:pt idx="4627">
                  <c:v>4057.0</c:v>
                </c:pt>
                <c:pt idx="4628">
                  <c:v>4062.0</c:v>
                </c:pt>
                <c:pt idx="4629">
                  <c:v>4105.0</c:v>
                </c:pt>
                <c:pt idx="4630">
                  <c:v>4118.0</c:v>
                </c:pt>
                <c:pt idx="4631">
                  <c:v>4138.0</c:v>
                </c:pt>
                <c:pt idx="4632">
                  <c:v>4126.0</c:v>
                </c:pt>
                <c:pt idx="4633">
                  <c:v>4183.0</c:v>
                </c:pt>
                <c:pt idx="4634">
                  <c:v>4171.0</c:v>
                </c:pt>
                <c:pt idx="4635">
                  <c:v>4171.0</c:v>
                </c:pt>
                <c:pt idx="4636">
                  <c:v>4195.0</c:v>
                </c:pt>
                <c:pt idx="4637">
                  <c:v>4242.0</c:v>
                </c:pt>
                <c:pt idx="4638">
                  <c:v>4268.0</c:v>
                </c:pt>
                <c:pt idx="4639">
                  <c:v>4304.0</c:v>
                </c:pt>
                <c:pt idx="4640">
                  <c:v>4307.0</c:v>
                </c:pt>
                <c:pt idx="4641">
                  <c:v>4304.0</c:v>
                </c:pt>
                <c:pt idx="4642">
                  <c:v>4307.0</c:v>
                </c:pt>
                <c:pt idx="4643">
                  <c:v>4319.0</c:v>
                </c:pt>
                <c:pt idx="4644">
                  <c:v>4354.0</c:v>
                </c:pt>
                <c:pt idx="4645">
                  <c:v>4388.0</c:v>
                </c:pt>
                <c:pt idx="4646">
                  <c:v>4404.0</c:v>
                </c:pt>
                <c:pt idx="4647">
                  <c:v>4425.0</c:v>
                </c:pt>
                <c:pt idx="4648">
                  <c:v>4413.0</c:v>
                </c:pt>
                <c:pt idx="4649">
                  <c:v>4416.0</c:v>
                </c:pt>
                <c:pt idx="4650">
                  <c:v>4371.0</c:v>
                </c:pt>
                <c:pt idx="4651">
                  <c:v>4312.0</c:v>
                </c:pt>
                <c:pt idx="4652">
                  <c:v>4302.0</c:v>
                </c:pt>
                <c:pt idx="4653">
                  <c:v>4317.0</c:v>
                </c:pt>
                <c:pt idx="4654">
                  <c:v>4346.0</c:v>
                </c:pt>
                <c:pt idx="4655">
                  <c:v>4295.0</c:v>
                </c:pt>
                <c:pt idx="4656">
                  <c:v>4218.0</c:v>
                </c:pt>
                <c:pt idx="4657">
                  <c:v>4188.0</c:v>
                </c:pt>
                <c:pt idx="4658">
                  <c:v>4215.0</c:v>
                </c:pt>
                <c:pt idx="4659">
                  <c:v>4232.0</c:v>
                </c:pt>
                <c:pt idx="4660">
                  <c:v>4240.0</c:v>
                </c:pt>
                <c:pt idx="4661">
                  <c:v>4245.0</c:v>
                </c:pt>
                <c:pt idx="4662">
                  <c:v>4269.0</c:v>
                </c:pt>
                <c:pt idx="4663">
                  <c:v>4251.0</c:v>
                </c:pt>
                <c:pt idx="4664">
                  <c:v>4305.0</c:v>
                </c:pt>
                <c:pt idx="4665">
                  <c:v>4387.0</c:v>
                </c:pt>
                <c:pt idx="4666">
                  <c:v>4412.0</c:v>
                </c:pt>
                <c:pt idx="4667">
                  <c:v>4422.0</c:v>
                </c:pt>
                <c:pt idx="4668">
                  <c:v>4475.0</c:v>
                </c:pt>
                <c:pt idx="4669">
                  <c:v>4494.0</c:v>
                </c:pt>
                <c:pt idx="4670">
                  <c:v>4506.0</c:v>
                </c:pt>
                <c:pt idx="4671">
                  <c:v>4549.0</c:v>
                </c:pt>
                <c:pt idx="4672">
                  <c:v>4554.0</c:v>
                </c:pt>
                <c:pt idx="4673">
                  <c:v>4528.0</c:v>
                </c:pt>
                <c:pt idx="4674">
                  <c:v>4509.0</c:v>
                </c:pt>
                <c:pt idx="4675">
                  <c:v>4548.0</c:v>
                </c:pt>
                <c:pt idx="4676">
                  <c:v>4543.0</c:v>
                </c:pt>
                <c:pt idx="4677">
                  <c:v>4499.0</c:v>
                </c:pt>
                <c:pt idx="4678">
                  <c:v>4520.0</c:v>
                </c:pt>
                <c:pt idx="4679">
                  <c:v>4570.0</c:v>
                </c:pt>
                <c:pt idx="4680">
                  <c:v>4589.0</c:v>
                </c:pt>
                <c:pt idx="4681">
                  <c:v>4635.0</c:v>
                </c:pt>
                <c:pt idx="4682">
                  <c:v>4657.0</c:v>
                </c:pt>
                <c:pt idx="4683">
                  <c:v>4645.0</c:v>
                </c:pt>
                <c:pt idx="4684">
                  <c:v>4579.0</c:v>
                </c:pt>
                <c:pt idx="4685">
                  <c:v>4586.0</c:v>
                </c:pt>
                <c:pt idx="4686">
                  <c:v>4600.0</c:v>
                </c:pt>
                <c:pt idx="4687">
                  <c:v>4601.0</c:v>
                </c:pt>
                <c:pt idx="4688">
                  <c:v>4599.0</c:v>
                </c:pt>
                <c:pt idx="4689">
                  <c:v>4597.0</c:v>
                </c:pt>
                <c:pt idx="4690">
                  <c:v>4622.0</c:v>
                </c:pt>
                <c:pt idx="4691">
                  <c:v>4693.0</c:v>
                </c:pt>
                <c:pt idx="4692">
                  <c:v>4672.0</c:v>
                </c:pt>
                <c:pt idx="4693">
                  <c:v>4676.0</c:v>
                </c:pt>
                <c:pt idx="4694">
                  <c:v>4654.0</c:v>
                </c:pt>
                <c:pt idx="4695">
                  <c:v>4684.0</c:v>
                </c:pt>
                <c:pt idx="4696">
                  <c:v>4703.0</c:v>
                </c:pt>
                <c:pt idx="4697">
                  <c:v>4731.0</c:v>
                </c:pt>
                <c:pt idx="4698">
                  <c:v>4769.0</c:v>
                </c:pt>
                <c:pt idx="4699">
                  <c:v>4797.0</c:v>
                </c:pt>
                <c:pt idx="4700">
                  <c:v>4823.0</c:v>
                </c:pt>
                <c:pt idx="4701">
                  <c:v>4821.0</c:v>
                </c:pt>
                <c:pt idx="4702">
                  <c:v>4845.0</c:v>
                </c:pt>
                <c:pt idx="4703">
                  <c:v>4840.0</c:v>
                </c:pt>
                <c:pt idx="4704">
                  <c:v>4857.0</c:v>
                </c:pt>
                <c:pt idx="4705">
                  <c:v>4888.0</c:v>
                </c:pt>
                <c:pt idx="4706">
                  <c:v>4885.0</c:v>
                </c:pt>
                <c:pt idx="4707">
                  <c:v>4894.0</c:v>
                </c:pt>
                <c:pt idx="4708">
                  <c:v>4859.0</c:v>
                </c:pt>
                <c:pt idx="4709">
                  <c:v>4892.0</c:v>
                </c:pt>
                <c:pt idx="4710">
                  <c:v>4887.0</c:v>
                </c:pt>
                <c:pt idx="4711">
                  <c:v>4908.0</c:v>
                </c:pt>
                <c:pt idx="4712">
                  <c:v>4934.0</c:v>
                </c:pt>
                <c:pt idx="4713">
                  <c:v>4982.0</c:v>
                </c:pt>
                <c:pt idx="4714">
                  <c:v>5027.0</c:v>
                </c:pt>
                <c:pt idx="4715">
                  <c:v>5043.0</c:v>
                </c:pt>
                <c:pt idx="4716">
                  <c:v>5047.0</c:v>
                </c:pt>
                <c:pt idx="4717">
                  <c:v>5076.0</c:v>
                </c:pt>
                <c:pt idx="4718">
                  <c:v>5098.0</c:v>
                </c:pt>
                <c:pt idx="4719">
                  <c:v>5117.0</c:v>
                </c:pt>
                <c:pt idx="4720">
                  <c:v>5147.0</c:v>
                </c:pt>
                <c:pt idx="4721">
                  <c:v>5209.0</c:v>
                </c:pt>
                <c:pt idx="4722">
                  <c:v>5285.0</c:v>
                </c:pt>
                <c:pt idx="4723">
                  <c:v>5394.0</c:v>
                </c:pt>
                <c:pt idx="4724">
                  <c:v>5433.0</c:v>
                </c:pt>
                <c:pt idx="4725">
                  <c:v>5378.0</c:v>
                </c:pt>
                <c:pt idx="4726">
                  <c:v>5337.0</c:v>
                </c:pt>
                <c:pt idx="4727">
                  <c:v>5379.0</c:v>
                </c:pt>
                <c:pt idx="4728">
                  <c:v>5449.0</c:v>
                </c:pt>
                <c:pt idx="4729">
                  <c:v>5507.0</c:v>
                </c:pt>
                <c:pt idx="4730">
                  <c:v>5564.0</c:v>
                </c:pt>
                <c:pt idx="4731">
                  <c:v>5610.0</c:v>
                </c:pt>
                <c:pt idx="4732">
                  <c:v>5620.0</c:v>
                </c:pt>
                <c:pt idx="4733">
                  <c:v>5643.0</c:v>
                </c:pt>
                <c:pt idx="4734">
                  <c:v>5643.0</c:v>
                </c:pt>
                <c:pt idx="4735">
                  <c:v>5653.0</c:v>
                </c:pt>
                <c:pt idx="4736">
                  <c:v>5658.0</c:v>
                </c:pt>
                <c:pt idx="4737">
                  <c:v>5685.0</c:v>
                </c:pt>
                <c:pt idx="4738">
                  <c:v>5719.0</c:v>
                </c:pt>
                <c:pt idx="4739">
                  <c:v>5745.0</c:v>
                </c:pt>
                <c:pt idx="4740">
                  <c:v>5797.0</c:v>
                </c:pt>
                <c:pt idx="4741">
                  <c:v>5790.0</c:v>
                </c:pt>
                <c:pt idx="4742">
                  <c:v>5795.0</c:v>
                </c:pt>
                <c:pt idx="4743">
                  <c:v>5810.0</c:v>
                </c:pt>
                <c:pt idx="4744">
                  <c:v>5821.0</c:v>
                </c:pt>
                <c:pt idx="4745">
                  <c:v>5829.0</c:v>
                </c:pt>
                <c:pt idx="4746">
                  <c:v>5822.0</c:v>
                </c:pt>
                <c:pt idx="4747">
                  <c:v>5856.0</c:v>
                </c:pt>
                <c:pt idx="4748">
                  <c:v>5896.0</c:v>
                </c:pt>
                <c:pt idx="4749">
                  <c:v>5915.0</c:v>
                </c:pt>
                <c:pt idx="4750">
                  <c:v>5959.0</c:v>
                </c:pt>
                <c:pt idx="4751">
                  <c:v>5966.0</c:v>
                </c:pt>
                <c:pt idx="4752">
                  <c:v>5937.0</c:v>
                </c:pt>
                <c:pt idx="4753">
                  <c:v>5939.0</c:v>
                </c:pt>
                <c:pt idx="4754">
                  <c:v>5888.0</c:v>
                </c:pt>
                <c:pt idx="4755">
                  <c:v>5874.0</c:v>
                </c:pt>
                <c:pt idx="4756">
                  <c:v>5850.0</c:v>
                </c:pt>
                <c:pt idx="4757">
                  <c:v>5930.0</c:v>
                </c:pt>
                <c:pt idx="4758">
                  <c:v>5944.0</c:v>
                </c:pt>
                <c:pt idx="4759">
                  <c:v>5883.0</c:v>
                </c:pt>
                <c:pt idx="4760">
                  <c:v>5895.0</c:v>
                </c:pt>
                <c:pt idx="4761">
                  <c:v>5842.0</c:v>
                </c:pt>
                <c:pt idx="4762">
                  <c:v>5789.0</c:v>
                </c:pt>
                <c:pt idx="4763">
                  <c:v>5749.0</c:v>
                </c:pt>
                <c:pt idx="4764">
                  <c:v>5692.0</c:v>
                </c:pt>
                <c:pt idx="4765">
                  <c:v>5665.0</c:v>
                </c:pt>
                <c:pt idx="4766">
                  <c:v>5658.0</c:v>
                </c:pt>
                <c:pt idx="4767">
                  <c:v>5654.0</c:v>
                </c:pt>
                <c:pt idx="4768">
                  <c:v>5621.0</c:v>
                </c:pt>
                <c:pt idx="4769">
                  <c:v>5599.0</c:v>
                </c:pt>
                <c:pt idx="4770">
                  <c:v>5563.0</c:v>
                </c:pt>
                <c:pt idx="4771">
                  <c:v>5543.0</c:v>
                </c:pt>
                <c:pt idx="4772">
                  <c:v>5490.0</c:v>
                </c:pt>
                <c:pt idx="4773">
                  <c:v>5475.0</c:v>
                </c:pt>
                <c:pt idx="4774">
                  <c:v>5430.0</c:v>
                </c:pt>
                <c:pt idx="4775">
                  <c:v>5408.0</c:v>
                </c:pt>
                <c:pt idx="4776">
                  <c:v>5379.0</c:v>
                </c:pt>
                <c:pt idx="4777">
                  <c:v>5312.0</c:v>
                </c:pt>
                <c:pt idx="4778">
                  <c:v>5283.0</c:v>
                </c:pt>
                <c:pt idx="4779">
                  <c:v>5233.0</c:v>
                </c:pt>
                <c:pt idx="4780">
                  <c:v>5221.0</c:v>
                </c:pt>
                <c:pt idx="4781">
                  <c:v>5179.0</c:v>
                </c:pt>
                <c:pt idx="4782">
                  <c:v>5142.0</c:v>
                </c:pt>
                <c:pt idx="4783">
                  <c:v>5144.0</c:v>
                </c:pt>
                <c:pt idx="4784">
                  <c:v>5156.0</c:v>
                </c:pt>
                <c:pt idx="4785">
                  <c:v>5150.0</c:v>
                </c:pt>
                <c:pt idx="4786">
                  <c:v>5191.0</c:v>
                </c:pt>
                <c:pt idx="4787">
                  <c:v>5246.0</c:v>
                </c:pt>
                <c:pt idx="4788">
                  <c:v>5224.0</c:v>
                </c:pt>
                <c:pt idx="4789">
                  <c:v>5215.0</c:v>
                </c:pt>
                <c:pt idx="4790">
                  <c:v>5148.0</c:v>
                </c:pt>
                <c:pt idx="4791">
                  <c:v>5092.0</c:v>
                </c:pt>
                <c:pt idx="4792">
                  <c:v>5067.0</c:v>
                </c:pt>
                <c:pt idx="4793">
                  <c:v>5013.0</c:v>
                </c:pt>
                <c:pt idx="4794">
                  <c:v>5013.0</c:v>
                </c:pt>
                <c:pt idx="4795">
                  <c:v>5048.0</c:v>
                </c:pt>
                <c:pt idx="4796">
                  <c:v>5161.0</c:v>
                </c:pt>
                <c:pt idx="4797">
                  <c:v>5257.0</c:v>
                </c:pt>
                <c:pt idx="4798">
                  <c:v>5361.0</c:v>
                </c:pt>
                <c:pt idx="4799">
                  <c:v>5371.0</c:v>
                </c:pt>
                <c:pt idx="4800">
                  <c:v>5388.0</c:v>
                </c:pt>
                <c:pt idx="4801">
                  <c:v>5389.0</c:v>
                </c:pt>
                <c:pt idx="4802">
                  <c:v>5357.0</c:v>
                </c:pt>
                <c:pt idx="4803">
                  <c:v>5371.0</c:v>
                </c:pt>
                <c:pt idx="4804">
                  <c:v>5344.0</c:v>
                </c:pt>
                <c:pt idx="4805">
                  <c:v>5355.0</c:v>
                </c:pt>
                <c:pt idx="4806">
                  <c:v>5372.0</c:v>
                </c:pt>
                <c:pt idx="4807">
                  <c:v>5362.0</c:v>
                </c:pt>
                <c:pt idx="4808">
                  <c:v>5373.0</c:v>
                </c:pt>
                <c:pt idx="4809">
                  <c:v>5419.0</c:v>
                </c:pt>
                <c:pt idx="4810">
                  <c:v>5465.0</c:v>
                </c:pt>
                <c:pt idx="4811">
                  <c:v>5438.0</c:v>
                </c:pt>
                <c:pt idx="4812">
                  <c:v>5363.0</c:v>
                </c:pt>
                <c:pt idx="4813">
                  <c:v>5296.0</c:v>
                </c:pt>
                <c:pt idx="4814">
                  <c:v>5347.0</c:v>
                </c:pt>
                <c:pt idx="4815">
                  <c:v>5317.0</c:v>
                </c:pt>
                <c:pt idx="4816">
                  <c:v>5319.0</c:v>
                </c:pt>
                <c:pt idx="4817">
                  <c:v>5316.0</c:v>
                </c:pt>
                <c:pt idx="4818">
                  <c:v>5332.0</c:v>
                </c:pt>
                <c:pt idx="4819">
                  <c:v>5374.0</c:v>
                </c:pt>
                <c:pt idx="4820">
                  <c:v>5385.0</c:v>
                </c:pt>
                <c:pt idx="4821">
                  <c:v>5425.0</c:v>
                </c:pt>
                <c:pt idx="4822">
                  <c:v>5423.0</c:v>
                </c:pt>
                <c:pt idx="4823">
                  <c:v>5379.0</c:v>
                </c:pt>
                <c:pt idx="4824">
                  <c:v>5401.0</c:v>
                </c:pt>
                <c:pt idx="4825">
                  <c:v>5436.0</c:v>
                </c:pt>
                <c:pt idx="4826">
                  <c:v>5429.0</c:v>
                </c:pt>
                <c:pt idx="4827">
                  <c:v>5432.0</c:v>
                </c:pt>
                <c:pt idx="4828">
                  <c:v>5419.0</c:v>
                </c:pt>
                <c:pt idx="4829">
                  <c:v>5407.0</c:v>
                </c:pt>
                <c:pt idx="4830">
                  <c:v>5436.0</c:v>
                </c:pt>
                <c:pt idx="4831">
                  <c:v>5417.0</c:v>
                </c:pt>
                <c:pt idx="4832">
                  <c:v>5483.0</c:v>
                </c:pt>
                <c:pt idx="4833">
                  <c:v>5507.0</c:v>
                </c:pt>
                <c:pt idx="4834">
                  <c:v>5502.0</c:v>
                </c:pt>
                <c:pt idx="4835">
                  <c:v>5547.0</c:v>
                </c:pt>
                <c:pt idx="4836">
                  <c:v>5615.0</c:v>
                </c:pt>
                <c:pt idx="4837">
                  <c:v>5657.0</c:v>
                </c:pt>
                <c:pt idx="4838">
                  <c:v>5732.0</c:v>
                </c:pt>
                <c:pt idx="4839">
                  <c:v>5754.0</c:v>
                </c:pt>
                <c:pt idx="4840">
                  <c:v>5756.0</c:v>
                </c:pt>
                <c:pt idx="4841">
                  <c:v>5691.0</c:v>
                </c:pt>
                <c:pt idx="4842">
                  <c:v>5618.0</c:v>
                </c:pt>
                <c:pt idx="4843">
                  <c:v>5665.0</c:v>
                </c:pt>
                <c:pt idx="4844">
                  <c:v>5687.0</c:v>
                </c:pt>
                <c:pt idx="4845">
                  <c:v>5693.0</c:v>
                </c:pt>
                <c:pt idx="4846">
                  <c:v>5634.0</c:v>
                </c:pt>
                <c:pt idx="4847">
                  <c:v>5630.0</c:v>
                </c:pt>
                <c:pt idx="4848">
                  <c:v>5555.0</c:v>
                </c:pt>
                <c:pt idx="4849">
                  <c:v>5573.0</c:v>
                </c:pt>
                <c:pt idx="4850">
                  <c:v>5609.0</c:v>
                </c:pt>
                <c:pt idx="4851">
                  <c:v>5653.0</c:v>
                </c:pt>
                <c:pt idx="4852">
                  <c:v>5622.0</c:v>
                </c:pt>
                <c:pt idx="4853">
                  <c:v>5659.0</c:v>
                </c:pt>
                <c:pt idx="4854">
                  <c:v>5659.0</c:v>
                </c:pt>
                <c:pt idx="4855">
                  <c:v>5708.0</c:v>
                </c:pt>
                <c:pt idx="4856">
                  <c:v>5725.0</c:v>
                </c:pt>
                <c:pt idx="4857">
                  <c:v>5787.0</c:v>
                </c:pt>
                <c:pt idx="4858">
                  <c:v>5816.0</c:v>
                </c:pt>
                <c:pt idx="4859">
                  <c:v>5850.0</c:v>
                </c:pt>
                <c:pt idx="4860">
                  <c:v>5877.0</c:v>
                </c:pt>
                <c:pt idx="4861">
                  <c:v>5892.0</c:v>
                </c:pt>
                <c:pt idx="4862">
                  <c:v>5959.0</c:v>
                </c:pt>
                <c:pt idx="4863">
                  <c:v>6025.0</c:v>
                </c:pt>
                <c:pt idx="4864">
                  <c:v>6073.0</c:v>
                </c:pt>
                <c:pt idx="4865">
                  <c:v>6068.0</c:v>
                </c:pt>
                <c:pt idx="4866">
                  <c:v>6140.0</c:v>
                </c:pt>
                <c:pt idx="4867">
                  <c:v>6185.0</c:v>
                </c:pt>
                <c:pt idx="4868">
                  <c:v>6223.0</c:v>
                </c:pt>
                <c:pt idx="4869">
                  <c:v>6221.0</c:v>
                </c:pt>
                <c:pt idx="4870">
                  <c:v>6272.0</c:v>
                </c:pt>
                <c:pt idx="4871">
                  <c:v>6258.0</c:v>
                </c:pt>
                <c:pt idx="4872">
                  <c:v>6349.0</c:v>
                </c:pt>
                <c:pt idx="4873">
                  <c:v>6375.0</c:v>
                </c:pt>
                <c:pt idx="4874">
                  <c:v>6371.0</c:v>
                </c:pt>
                <c:pt idx="4875">
                  <c:v>6385.0</c:v>
                </c:pt>
                <c:pt idx="4876">
                  <c:v>6414.0</c:v>
                </c:pt>
                <c:pt idx="4877">
                  <c:v>6440.0</c:v>
                </c:pt>
                <c:pt idx="4878">
                  <c:v>6501.0</c:v>
                </c:pt>
                <c:pt idx="4879">
                  <c:v>6494.0</c:v>
                </c:pt>
                <c:pt idx="4880">
                  <c:v>6497.0</c:v>
                </c:pt>
                <c:pt idx="4881">
                  <c:v>6496.0</c:v>
                </c:pt>
                <c:pt idx="4882">
                  <c:v>6480.0</c:v>
                </c:pt>
                <c:pt idx="4883">
                  <c:v>6431.0</c:v>
                </c:pt>
                <c:pt idx="4884">
                  <c:v>6457.0</c:v>
                </c:pt>
                <c:pt idx="4885">
                  <c:v>6497.0</c:v>
                </c:pt>
                <c:pt idx="4886">
                  <c:v>6543.0</c:v>
                </c:pt>
                <c:pt idx="4887">
                  <c:v>6523.0</c:v>
                </c:pt>
                <c:pt idx="4888">
                  <c:v>6490.0</c:v>
                </c:pt>
                <c:pt idx="4889">
                  <c:v>6507.0</c:v>
                </c:pt>
                <c:pt idx="4890">
                  <c:v>6528.0</c:v>
                </c:pt>
                <c:pt idx="4891">
                  <c:v>6567.0</c:v>
                </c:pt>
                <c:pt idx="4892">
                  <c:v>6549.0</c:v>
                </c:pt>
                <c:pt idx="4893">
                  <c:v>6556.0</c:v>
                </c:pt>
                <c:pt idx="4894">
                  <c:v>6555.0</c:v>
                </c:pt>
                <c:pt idx="4895">
                  <c:v>6606.0</c:v>
                </c:pt>
                <c:pt idx="4896">
                  <c:v>6638.0</c:v>
                </c:pt>
                <c:pt idx="4897">
                  <c:v>6636.0</c:v>
                </c:pt>
                <c:pt idx="4898">
                  <c:v>6713.0</c:v>
                </c:pt>
                <c:pt idx="4899">
                  <c:v>6748.0</c:v>
                </c:pt>
                <c:pt idx="4900">
                  <c:v>6775.0</c:v>
                </c:pt>
                <c:pt idx="4901">
                  <c:v>6837.0</c:v>
                </c:pt>
                <c:pt idx="4902">
                  <c:v>6871.0</c:v>
                </c:pt>
                <c:pt idx="4903">
                  <c:v>6891.0</c:v>
                </c:pt>
                <c:pt idx="4904">
                  <c:v>6928.0</c:v>
                </c:pt>
                <c:pt idx="4905">
                  <c:v>6927.0</c:v>
                </c:pt>
                <c:pt idx="4906">
                  <c:v>6943.0</c:v>
                </c:pt>
                <c:pt idx="4907">
                  <c:v>6944.0</c:v>
                </c:pt>
                <c:pt idx="4908">
                  <c:v>6947.0</c:v>
                </c:pt>
                <c:pt idx="4909">
                  <c:v>6940.0</c:v>
                </c:pt>
                <c:pt idx="4910">
                  <c:v>6945.0</c:v>
                </c:pt>
                <c:pt idx="4911">
                  <c:v>6942.0</c:v>
                </c:pt>
                <c:pt idx="4912">
                  <c:v>6946.0</c:v>
                </c:pt>
                <c:pt idx="4913">
                  <c:v>6919.0</c:v>
                </c:pt>
                <c:pt idx="4914">
                  <c:v>6942.0</c:v>
                </c:pt>
                <c:pt idx="4915">
                  <c:v>6946.0</c:v>
                </c:pt>
                <c:pt idx="4916">
                  <c:v>6867.0</c:v>
                </c:pt>
                <c:pt idx="4917">
                  <c:v>6857.0</c:v>
                </c:pt>
                <c:pt idx="4918">
                  <c:v>6891.0</c:v>
                </c:pt>
                <c:pt idx="4919">
                  <c:v>6924.0</c:v>
                </c:pt>
                <c:pt idx="4920">
                  <c:v>6890.0</c:v>
                </c:pt>
                <c:pt idx="4921">
                  <c:v>6864.0</c:v>
                </c:pt>
                <c:pt idx="4922">
                  <c:v>6823.0</c:v>
                </c:pt>
                <c:pt idx="4923">
                  <c:v>6750.0</c:v>
                </c:pt>
                <c:pt idx="4924">
                  <c:v>6754.0</c:v>
                </c:pt>
                <c:pt idx="4925">
                  <c:v>6739.0</c:v>
                </c:pt>
                <c:pt idx="4926">
                  <c:v>6776.0</c:v>
                </c:pt>
                <c:pt idx="4927">
                  <c:v>6785.0</c:v>
                </c:pt>
                <c:pt idx="4928">
                  <c:v>6832.0</c:v>
                </c:pt>
                <c:pt idx="4929">
                  <c:v>6885.0</c:v>
                </c:pt>
                <c:pt idx="4930">
                  <c:v>6917.0</c:v>
                </c:pt>
                <c:pt idx="4931">
                  <c:v>6928.0</c:v>
                </c:pt>
                <c:pt idx="4932">
                  <c:v>6932.0</c:v>
                </c:pt>
                <c:pt idx="4933">
                  <c:v>6929.0</c:v>
                </c:pt>
                <c:pt idx="4934">
                  <c:v>6847.0</c:v>
                </c:pt>
                <c:pt idx="4935">
                  <c:v>6761.0</c:v>
                </c:pt>
                <c:pt idx="4936">
                  <c:v>6742.0</c:v>
                </c:pt>
                <c:pt idx="4937">
                  <c:v>6740.0</c:v>
                </c:pt>
                <c:pt idx="4938">
                  <c:v>6776.0</c:v>
                </c:pt>
                <c:pt idx="4939">
                  <c:v>6732.0</c:v>
                </c:pt>
                <c:pt idx="4940">
                  <c:v>6682.0</c:v>
                </c:pt>
                <c:pt idx="4941">
                  <c:v>6649.0</c:v>
                </c:pt>
                <c:pt idx="4942">
                  <c:v>6628.0</c:v>
                </c:pt>
                <c:pt idx="4943">
                  <c:v>6635.0</c:v>
                </c:pt>
                <c:pt idx="4944">
                  <c:v>6618.0</c:v>
                </c:pt>
                <c:pt idx="4945">
                  <c:v>6624.0</c:v>
                </c:pt>
                <c:pt idx="4946">
                  <c:v>6684.0</c:v>
                </c:pt>
                <c:pt idx="4947">
                  <c:v>6738.0</c:v>
                </c:pt>
                <c:pt idx="4948">
                  <c:v>6766.0</c:v>
                </c:pt>
                <c:pt idx="4949">
                  <c:v>6810.0</c:v>
                </c:pt>
                <c:pt idx="4950">
                  <c:v>6793.0</c:v>
                </c:pt>
                <c:pt idx="4951">
                  <c:v>6830.0</c:v>
                </c:pt>
                <c:pt idx="4952">
                  <c:v>6834.0</c:v>
                </c:pt>
                <c:pt idx="4953">
                  <c:v>6804.0</c:v>
                </c:pt>
                <c:pt idx="4954">
                  <c:v>6798.0</c:v>
                </c:pt>
                <c:pt idx="4955">
                  <c:v>6779.0</c:v>
                </c:pt>
                <c:pt idx="4956">
                  <c:v>6770.0</c:v>
                </c:pt>
                <c:pt idx="4957">
                  <c:v>6796.0</c:v>
                </c:pt>
                <c:pt idx="4958">
                  <c:v>6863.0</c:v>
                </c:pt>
                <c:pt idx="4959">
                  <c:v>6912.0</c:v>
                </c:pt>
                <c:pt idx="4960">
                  <c:v>6962.0</c:v>
                </c:pt>
                <c:pt idx="4961">
                  <c:v>6988.0</c:v>
                </c:pt>
                <c:pt idx="4962">
                  <c:v>6985.0</c:v>
                </c:pt>
                <c:pt idx="4963">
                  <c:v>7067.0</c:v>
                </c:pt>
                <c:pt idx="4964">
                  <c:v>7093.0</c:v>
                </c:pt>
                <c:pt idx="4965">
                  <c:v>7073.0</c:v>
                </c:pt>
                <c:pt idx="4966">
                  <c:v>7134.0</c:v>
                </c:pt>
                <c:pt idx="4967">
                  <c:v>7124.0</c:v>
                </c:pt>
                <c:pt idx="4968">
                  <c:v>7111.0</c:v>
                </c:pt>
                <c:pt idx="4969">
                  <c:v>7147.0</c:v>
                </c:pt>
                <c:pt idx="4970">
                  <c:v>7195.0</c:v>
                </c:pt>
                <c:pt idx="4971">
                  <c:v>7169.0</c:v>
                </c:pt>
                <c:pt idx="4972">
                  <c:v>7139.0</c:v>
                </c:pt>
                <c:pt idx="4973">
                  <c:v>7183.0</c:v>
                </c:pt>
                <c:pt idx="4974">
                  <c:v>7225.0</c:v>
                </c:pt>
                <c:pt idx="4975">
                  <c:v>7191.0</c:v>
                </c:pt>
                <c:pt idx="4976">
                  <c:v>7143.0</c:v>
                </c:pt>
                <c:pt idx="4977">
                  <c:v>7136.0</c:v>
                </c:pt>
                <c:pt idx="4978">
                  <c:v>7157.0</c:v>
                </c:pt>
                <c:pt idx="4979">
                  <c:v>7143.0</c:v>
                </c:pt>
                <c:pt idx="4980">
                  <c:v>7196.0</c:v>
                </c:pt>
                <c:pt idx="4981">
                  <c:v>7204.0</c:v>
                </c:pt>
                <c:pt idx="4982">
                  <c:v>7213.0</c:v>
                </c:pt>
                <c:pt idx="4983">
                  <c:v>7198.0</c:v>
                </c:pt>
                <c:pt idx="4984">
                  <c:v>7158.0</c:v>
                </c:pt>
                <c:pt idx="4985">
                  <c:v>7150.0</c:v>
                </c:pt>
                <c:pt idx="4986">
                  <c:v>7090.0</c:v>
                </c:pt>
                <c:pt idx="4987">
                  <c:v>7138.0</c:v>
                </c:pt>
                <c:pt idx="4988">
                  <c:v>7162.0</c:v>
                </c:pt>
                <c:pt idx="4989">
                  <c:v>7172.0</c:v>
                </c:pt>
                <c:pt idx="4990">
                  <c:v>7201.0</c:v>
                </c:pt>
                <c:pt idx="4991">
                  <c:v>7305.0</c:v>
                </c:pt>
                <c:pt idx="4992">
                  <c:v>7359.0</c:v>
                </c:pt>
                <c:pt idx="4993">
                  <c:v>7446.0</c:v>
                </c:pt>
                <c:pt idx="4994">
                  <c:v>7525.0</c:v>
                </c:pt>
                <c:pt idx="4995">
                  <c:v>7546.0</c:v>
                </c:pt>
                <c:pt idx="4996">
                  <c:v>7625.0</c:v>
                </c:pt>
                <c:pt idx="4997">
                  <c:v>7647.0</c:v>
                </c:pt>
                <c:pt idx="4998">
                  <c:v>7622.0</c:v>
                </c:pt>
                <c:pt idx="4999">
                  <c:v>7583.0</c:v>
                </c:pt>
                <c:pt idx="5000">
                  <c:v>7609.0</c:v>
                </c:pt>
                <c:pt idx="5001">
                  <c:v>7607.0</c:v>
                </c:pt>
                <c:pt idx="5002">
                  <c:v>7605.0</c:v>
                </c:pt>
                <c:pt idx="5003">
                  <c:v>7597.0</c:v>
                </c:pt>
                <c:pt idx="5004">
                  <c:v>7613.0</c:v>
                </c:pt>
                <c:pt idx="5005">
                  <c:v>7587.0</c:v>
                </c:pt>
                <c:pt idx="5006">
                  <c:v>7583.0</c:v>
                </c:pt>
                <c:pt idx="5007">
                  <c:v>7548.0</c:v>
                </c:pt>
                <c:pt idx="5008">
                  <c:v>7539.0</c:v>
                </c:pt>
                <c:pt idx="5009">
                  <c:v>7496.0</c:v>
                </c:pt>
                <c:pt idx="5010">
                  <c:v>7528.0</c:v>
                </c:pt>
                <c:pt idx="5011">
                  <c:v>7524.0</c:v>
                </c:pt>
                <c:pt idx="5012">
                  <c:v>7523.0</c:v>
                </c:pt>
                <c:pt idx="5013">
                  <c:v>7561.0</c:v>
                </c:pt>
                <c:pt idx="5014">
                  <c:v>7592.0</c:v>
                </c:pt>
                <c:pt idx="5015">
                  <c:v>7651.0</c:v>
                </c:pt>
                <c:pt idx="5016">
                  <c:v>7741.0</c:v>
                </c:pt>
                <c:pt idx="5017">
                  <c:v>7768.0</c:v>
                </c:pt>
                <c:pt idx="5018">
                  <c:v>7739.0</c:v>
                </c:pt>
                <c:pt idx="5019">
                  <c:v>7740.0</c:v>
                </c:pt>
                <c:pt idx="5020">
                  <c:v>7748.0</c:v>
                </c:pt>
                <c:pt idx="5021">
                  <c:v>7745.0</c:v>
                </c:pt>
                <c:pt idx="5022">
                  <c:v>7694.0</c:v>
                </c:pt>
                <c:pt idx="5023">
                  <c:v>7650.0</c:v>
                </c:pt>
                <c:pt idx="5024">
                  <c:v>7628.0</c:v>
                </c:pt>
                <c:pt idx="5025">
                  <c:v>7599.0</c:v>
                </c:pt>
                <c:pt idx="5026">
                  <c:v>7599.0</c:v>
                </c:pt>
                <c:pt idx="5027">
                  <c:v>7570.0</c:v>
                </c:pt>
                <c:pt idx="5028">
                  <c:v>7574.0</c:v>
                </c:pt>
                <c:pt idx="5029">
                  <c:v>7571.0</c:v>
                </c:pt>
                <c:pt idx="5030">
                  <c:v>7632.0</c:v>
                </c:pt>
                <c:pt idx="5031">
                  <c:v>7674.0</c:v>
                </c:pt>
                <c:pt idx="5032">
                  <c:v>7793.0</c:v>
                </c:pt>
                <c:pt idx="5033">
                  <c:v>7824.0</c:v>
                </c:pt>
                <c:pt idx="5034">
                  <c:v>7869.0</c:v>
                </c:pt>
                <c:pt idx="5035">
                  <c:v>7869.0</c:v>
                </c:pt>
                <c:pt idx="5036">
                  <c:v>7884.0</c:v>
                </c:pt>
                <c:pt idx="5037">
                  <c:v>7954.0</c:v>
                </c:pt>
                <c:pt idx="5038">
                  <c:v>8033.0</c:v>
                </c:pt>
                <c:pt idx="5039">
                  <c:v>8099.0</c:v>
                </c:pt>
                <c:pt idx="5040">
                  <c:v>8148.0</c:v>
                </c:pt>
                <c:pt idx="5041">
                  <c:v>8213.0</c:v>
                </c:pt>
                <c:pt idx="5042">
                  <c:v>8170.0</c:v>
                </c:pt>
                <c:pt idx="5043">
                  <c:v>8119.0</c:v>
                </c:pt>
                <c:pt idx="5044">
                  <c:v>8137.0</c:v>
                </c:pt>
                <c:pt idx="5045">
                  <c:v>8173.0</c:v>
                </c:pt>
                <c:pt idx="5046">
                  <c:v>8258.0</c:v>
                </c:pt>
                <c:pt idx="5047">
                  <c:v>8285.0</c:v>
                </c:pt>
                <c:pt idx="5048">
                  <c:v>8316.0</c:v>
                </c:pt>
                <c:pt idx="5049">
                  <c:v>8330.0</c:v>
                </c:pt>
                <c:pt idx="5050">
                  <c:v>8355.0</c:v>
                </c:pt>
                <c:pt idx="5051">
                  <c:v>8365.0</c:v>
                </c:pt>
                <c:pt idx="5052">
                  <c:v>8379.0</c:v>
                </c:pt>
                <c:pt idx="5053">
                  <c:v>8376.0</c:v>
                </c:pt>
                <c:pt idx="5054">
                  <c:v>8307.0</c:v>
                </c:pt>
                <c:pt idx="5055">
                  <c:v>8245.0</c:v>
                </c:pt>
                <c:pt idx="5056">
                  <c:v>8255.0</c:v>
                </c:pt>
                <c:pt idx="5057">
                  <c:v>8230.0</c:v>
                </c:pt>
                <c:pt idx="5058">
                  <c:v>8269.0</c:v>
                </c:pt>
                <c:pt idx="5059">
                  <c:v>8317.0</c:v>
                </c:pt>
                <c:pt idx="5060">
                  <c:v>8289.0</c:v>
                </c:pt>
                <c:pt idx="5061">
                  <c:v>8234.0</c:v>
                </c:pt>
                <c:pt idx="5062">
                  <c:v>8187.0</c:v>
                </c:pt>
                <c:pt idx="5063">
                  <c:v>8188.0</c:v>
                </c:pt>
                <c:pt idx="5064">
                  <c:v>8262.0</c:v>
                </c:pt>
                <c:pt idx="5065">
                  <c:v>8287.0</c:v>
                </c:pt>
                <c:pt idx="5066">
                  <c:v>8290.0</c:v>
                </c:pt>
                <c:pt idx="5067">
                  <c:v>8284.0</c:v>
                </c:pt>
                <c:pt idx="5068">
                  <c:v>8333.0</c:v>
                </c:pt>
                <c:pt idx="5069">
                  <c:v>8368.0</c:v>
                </c:pt>
                <c:pt idx="5070">
                  <c:v>8433.0</c:v>
                </c:pt>
                <c:pt idx="5071">
                  <c:v>8531.0</c:v>
                </c:pt>
                <c:pt idx="5072">
                  <c:v>8512.0</c:v>
                </c:pt>
                <c:pt idx="5073">
                  <c:v>8459.0</c:v>
                </c:pt>
                <c:pt idx="5074">
                  <c:v>8504.0</c:v>
                </c:pt>
                <c:pt idx="5075">
                  <c:v>8559.0</c:v>
                </c:pt>
                <c:pt idx="5076">
                  <c:v>8598.0</c:v>
                </c:pt>
                <c:pt idx="5077">
                  <c:v>8623.0</c:v>
                </c:pt>
                <c:pt idx="5078">
                  <c:v>8652.0</c:v>
                </c:pt>
                <c:pt idx="5079">
                  <c:v>8696.0</c:v>
                </c:pt>
                <c:pt idx="5080">
                  <c:v>8691.0</c:v>
                </c:pt>
                <c:pt idx="5081">
                  <c:v>8735.0</c:v>
                </c:pt>
                <c:pt idx="5082">
                  <c:v>8791.0</c:v>
                </c:pt>
                <c:pt idx="5083">
                  <c:v>8866.0</c:v>
                </c:pt>
                <c:pt idx="5084">
                  <c:v>8921.0</c:v>
                </c:pt>
                <c:pt idx="5085">
                  <c:v>8977.0</c:v>
                </c:pt>
                <c:pt idx="5086">
                  <c:v>8994.0</c:v>
                </c:pt>
                <c:pt idx="5087">
                  <c:v>8973.0</c:v>
                </c:pt>
                <c:pt idx="5088">
                  <c:v>8894.0</c:v>
                </c:pt>
                <c:pt idx="5089">
                  <c:v>8829.0</c:v>
                </c:pt>
                <c:pt idx="5090">
                  <c:v>8868.0</c:v>
                </c:pt>
                <c:pt idx="5091">
                  <c:v>8858.0</c:v>
                </c:pt>
                <c:pt idx="5092">
                  <c:v>8946.0</c:v>
                </c:pt>
                <c:pt idx="5093">
                  <c:v>8912.0</c:v>
                </c:pt>
                <c:pt idx="5094">
                  <c:v>8982.0</c:v>
                </c:pt>
                <c:pt idx="5095">
                  <c:v>9023.0</c:v>
                </c:pt>
                <c:pt idx="5096">
                  <c:v>9063.0</c:v>
                </c:pt>
                <c:pt idx="5097">
                  <c:v>9093.0</c:v>
                </c:pt>
                <c:pt idx="5098">
                  <c:v>9152.0</c:v>
                </c:pt>
                <c:pt idx="5099">
                  <c:v>9213.0</c:v>
                </c:pt>
                <c:pt idx="5100">
                  <c:v>9278.0</c:v>
                </c:pt>
                <c:pt idx="5101">
                  <c:v>9334.0</c:v>
                </c:pt>
                <c:pt idx="5102">
                  <c:v>9390.0</c:v>
                </c:pt>
                <c:pt idx="5103">
                  <c:v>9457.0</c:v>
                </c:pt>
                <c:pt idx="5104">
                  <c:v>9543.0</c:v>
                </c:pt>
                <c:pt idx="5105">
                  <c:v>9495.0</c:v>
                </c:pt>
                <c:pt idx="5106">
                  <c:v>9505.0</c:v>
                </c:pt>
                <c:pt idx="5107">
                  <c:v>9491.0</c:v>
                </c:pt>
                <c:pt idx="5108">
                  <c:v>9468.0</c:v>
                </c:pt>
                <c:pt idx="5109">
                  <c:v>9421.0</c:v>
                </c:pt>
                <c:pt idx="5110">
                  <c:v>9485.0</c:v>
                </c:pt>
                <c:pt idx="5111">
                  <c:v>9578.0</c:v>
                </c:pt>
                <c:pt idx="5112">
                  <c:v>9646.0</c:v>
                </c:pt>
                <c:pt idx="5113">
                  <c:v>9665.0</c:v>
                </c:pt>
                <c:pt idx="5114">
                  <c:v>9666.0</c:v>
                </c:pt>
                <c:pt idx="5115">
                  <c:v>9670.0</c:v>
                </c:pt>
                <c:pt idx="5116">
                  <c:v>9640.0</c:v>
                </c:pt>
                <c:pt idx="5117">
                  <c:v>9653.0</c:v>
                </c:pt>
                <c:pt idx="5118">
                  <c:v>9693.0</c:v>
                </c:pt>
                <c:pt idx="5119">
                  <c:v>9732.0</c:v>
                </c:pt>
                <c:pt idx="5120">
                  <c:v>9745.0</c:v>
                </c:pt>
                <c:pt idx="5121">
                  <c:v>9769.0</c:v>
                </c:pt>
                <c:pt idx="5122">
                  <c:v>9790.0</c:v>
                </c:pt>
                <c:pt idx="5123">
                  <c:v>9757.0</c:v>
                </c:pt>
                <c:pt idx="5124">
                  <c:v>9706.0</c:v>
                </c:pt>
                <c:pt idx="5125">
                  <c:v>9702.0</c:v>
                </c:pt>
                <c:pt idx="5126">
                  <c:v>9719.0</c:v>
                </c:pt>
                <c:pt idx="5127">
                  <c:v>9761.0</c:v>
                </c:pt>
                <c:pt idx="5128">
                  <c:v>9771.0</c:v>
                </c:pt>
                <c:pt idx="5129">
                  <c:v>9762.0</c:v>
                </c:pt>
                <c:pt idx="5130">
                  <c:v>9778.0</c:v>
                </c:pt>
                <c:pt idx="5131">
                  <c:v>9828.0</c:v>
                </c:pt>
                <c:pt idx="5132">
                  <c:v>9893.0</c:v>
                </c:pt>
                <c:pt idx="5133">
                  <c:v>9969.0</c:v>
                </c:pt>
                <c:pt idx="5134">
                  <c:v>9986.0</c:v>
                </c:pt>
                <c:pt idx="5135">
                  <c:v>9987.0</c:v>
                </c:pt>
                <c:pt idx="5136">
                  <c:v>10049.0</c:v>
                </c:pt>
                <c:pt idx="5137">
                  <c:v>10068.0</c:v>
                </c:pt>
                <c:pt idx="5138">
                  <c:v>10070.0</c:v>
                </c:pt>
                <c:pt idx="5139">
                  <c:v>10052.0</c:v>
                </c:pt>
                <c:pt idx="5140">
                  <c:v>10033.0</c:v>
                </c:pt>
                <c:pt idx="5141">
                  <c:v>10077.0</c:v>
                </c:pt>
                <c:pt idx="5142">
                  <c:v>10051.0</c:v>
                </c:pt>
                <c:pt idx="5143">
                  <c:v>10005.0</c:v>
                </c:pt>
                <c:pt idx="5144">
                  <c:v>10029.0</c:v>
                </c:pt>
                <c:pt idx="5145">
                  <c:v>10042.0</c:v>
                </c:pt>
                <c:pt idx="5146">
                  <c:v>10033.0</c:v>
                </c:pt>
                <c:pt idx="5147">
                  <c:v>9983.0</c:v>
                </c:pt>
                <c:pt idx="5148">
                  <c:v>9993.0</c:v>
                </c:pt>
                <c:pt idx="5149">
                  <c:v>9983.0</c:v>
                </c:pt>
                <c:pt idx="5150">
                  <c:v>9964.0</c:v>
                </c:pt>
                <c:pt idx="5151">
                  <c:v>9997.0</c:v>
                </c:pt>
                <c:pt idx="5152">
                  <c:v>10045.0</c:v>
                </c:pt>
                <c:pt idx="5153">
                  <c:v>10042.0</c:v>
                </c:pt>
                <c:pt idx="5154">
                  <c:v>10032.0</c:v>
                </c:pt>
                <c:pt idx="5155">
                  <c:v>10065.0</c:v>
                </c:pt>
                <c:pt idx="5156">
                  <c:v>10064.0</c:v>
                </c:pt>
                <c:pt idx="5157">
                  <c:v>10077.0</c:v>
                </c:pt>
                <c:pt idx="5158">
                  <c:v>10125.0</c:v>
                </c:pt>
                <c:pt idx="5159">
                  <c:v>10158.0</c:v>
                </c:pt>
                <c:pt idx="5160">
                  <c:v>10178.0</c:v>
                </c:pt>
                <c:pt idx="5161">
                  <c:v>10205.0</c:v>
                </c:pt>
                <c:pt idx="5162">
                  <c:v>10193.0</c:v>
                </c:pt>
                <c:pt idx="5163">
                  <c:v>10170.0</c:v>
                </c:pt>
                <c:pt idx="5164">
                  <c:v>10191.0</c:v>
                </c:pt>
                <c:pt idx="5165">
                  <c:v>10254.0</c:v>
                </c:pt>
                <c:pt idx="5166">
                  <c:v>10256.0</c:v>
                </c:pt>
                <c:pt idx="5167">
                  <c:v>10251.0</c:v>
                </c:pt>
                <c:pt idx="5168">
                  <c:v>10214.0</c:v>
                </c:pt>
                <c:pt idx="5169">
                  <c:v>10169.0</c:v>
                </c:pt>
                <c:pt idx="5170">
                  <c:v>10111.0</c:v>
                </c:pt>
                <c:pt idx="5171">
                  <c:v>10120.0</c:v>
                </c:pt>
                <c:pt idx="5172">
                  <c:v>10103.0</c:v>
                </c:pt>
                <c:pt idx="5173">
                  <c:v>10088.0</c:v>
                </c:pt>
                <c:pt idx="5174">
                  <c:v>10091.0</c:v>
                </c:pt>
                <c:pt idx="5175">
                  <c:v>10085.0</c:v>
                </c:pt>
                <c:pt idx="5176">
                  <c:v>10116.0</c:v>
                </c:pt>
                <c:pt idx="5177">
                  <c:v>10120.0</c:v>
                </c:pt>
                <c:pt idx="5178">
                  <c:v>10089.0</c:v>
                </c:pt>
                <c:pt idx="5179">
                  <c:v>10032.0</c:v>
                </c:pt>
                <c:pt idx="5180">
                  <c:v>10011.0</c:v>
                </c:pt>
                <c:pt idx="5181">
                  <c:v>9980.0</c:v>
                </c:pt>
                <c:pt idx="5182">
                  <c:v>9967.0</c:v>
                </c:pt>
                <c:pt idx="5183">
                  <c:v>9905.0</c:v>
                </c:pt>
                <c:pt idx="5184">
                  <c:v>9905.0</c:v>
                </c:pt>
                <c:pt idx="5185">
                  <c:v>9893.0</c:v>
                </c:pt>
                <c:pt idx="5186">
                  <c:v>9869.0</c:v>
                </c:pt>
                <c:pt idx="5187">
                  <c:v>9799.0</c:v>
                </c:pt>
                <c:pt idx="5188">
                  <c:v>9743.0</c:v>
                </c:pt>
                <c:pt idx="5189">
                  <c:v>9678.0</c:v>
                </c:pt>
                <c:pt idx="5190">
                  <c:v>9623.0</c:v>
                </c:pt>
                <c:pt idx="5191">
                  <c:v>9576.0</c:v>
                </c:pt>
                <c:pt idx="5192">
                  <c:v>9534.0</c:v>
                </c:pt>
                <c:pt idx="5193">
                  <c:v>9556.0</c:v>
                </c:pt>
                <c:pt idx="5194">
                  <c:v>9558.0</c:v>
                </c:pt>
                <c:pt idx="5195">
                  <c:v>9516.0</c:v>
                </c:pt>
                <c:pt idx="5196">
                  <c:v>9475.0</c:v>
                </c:pt>
                <c:pt idx="5197">
                  <c:v>9479.0</c:v>
                </c:pt>
                <c:pt idx="5198">
                  <c:v>9480.0</c:v>
                </c:pt>
                <c:pt idx="5199">
                  <c:v>9456.0</c:v>
                </c:pt>
                <c:pt idx="5200">
                  <c:v>9454.0</c:v>
                </c:pt>
                <c:pt idx="5201">
                  <c:v>9511.0</c:v>
                </c:pt>
                <c:pt idx="5202">
                  <c:v>9584.0</c:v>
                </c:pt>
                <c:pt idx="5203">
                  <c:v>9585.0</c:v>
                </c:pt>
                <c:pt idx="5204">
                  <c:v>9597.0</c:v>
                </c:pt>
                <c:pt idx="5205">
                  <c:v>9642.0</c:v>
                </c:pt>
                <c:pt idx="5206">
                  <c:v>9727.0</c:v>
                </c:pt>
                <c:pt idx="5207">
                  <c:v>9696.0</c:v>
                </c:pt>
                <c:pt idx="5208">
                  <c:v>9741.0</c:v>
                </c:pt>
                <c:pt idx="5209">
                  <c:v>9778.0</c:v>
                </c:pt>
                <c:pt idx="5210">
                  <c:v>9771.0</c:v>
                </c:pt>
                <c:pt idx="5211">
                  <c:v>9768.0</c:v>
                </c:pt>
                <c:pt idx="5212">
                  <c:v>9770.0</c:v>
                </c:pt>
                <c:pt idx="5213">
                  <c:v>9774.0</c:v>
                </c:pt>
                <c:pt idx="5214">
                  <c:v>9761.0</c:v>
                </c:pt>
                <c:pt idx="5215">
                  <c:v>9809.0</c:v>
                </c:pt>
                <c:pt idx="5216">
                  <c:v>9817.0</c:v>
                </c:pt>
                <c:pt idx="5217">
                  <c:v>9826.0</c:v>
                </c:pt>
                <c:pt idx="5218">
                  <c:v>9852.0</c:v>
                </c:pt>
                <c:pt idx="5219">
                  <c:v>9888.0</c:v>
                </c:pt>
                <c:pt idx="5220">
                  <c:v>9925.0</c:v>
                </c:pt>
                <c:pt idx="5221">
                  <c:v>10026.0</c:v>
                </c:pt>
                <c:pt idx="5222">
                  <c:v>10066.0</c:v>
                </c:pt>
                <c:pt idx="5223">
                  <c:v>10099.0</c:v>
                </c:pt>
                <c:pt idx="5224">
                  <c:v>10101.0</c:v>
                </c:pt>
                <c:pt idx="5225">
                  <c:v>10125.0</c:v>
                </c:pt>
                <c:pt idx="5226">
                  <c:v>10141.0</c:v>
                </c:pt>
                <c:pt idx="5227">
                  <c:v>10125.0</c:v>
                </c:pt>
                <c:pt idx="5228">
                  <c:v>10149.0</c:v>
                </c:pt>
                <c:pt idx="5229">
                  <c:v>10159.0</c:v>
                </c:pt>
                <c:pt idx="5230">
                  <c:v>10204.0</c:v>
                </c:pt>
                <c:pt idx="5231">
                  <c:v>10223.0</c:v>
                </c:pt>
                <c:pt idx="5232">
                  <c:v>10178.0</c:v>
                </c:pt>
                <c:pt idx="5233">
                  <c:v>10134.0</c:v>
                </c:pt>
                <c:pt idx="5234">
                  <c:v>10127.0</c:v>
                </c:pt>
                <c:pt idx="5235">
                  <c:v>10169.0</c:v>
                </c:pt>
                <c:pt idx="5236">
                  <c:v>10246.0</c:v>
                </c:pt>
                <c:pt idx="5237">
                  <c:v>10272.0</c:v>
                </c:pt>
                <c:pt idx="5238">
                  <c:v>10260.0</c:v>
                </c:pt>
                <c:pt idx="5239">
                  <c:v>10296.0</c:v>
                </c:pt>
                <c:pt idx="5240">
                  <c:v>10315.0</c:v>
                </c:pt>
                <c:pt idx="5241">
                  <c:v>10382.0</c:v>
                </c:pt>
                <c:pt idx="5242">
                  <c:v>10412.0</c:v>
                </c:pt>
                <c:pt idx="5243">
                  <c:v>10420.0</c:v>
                </c:pt>
                <c:pt idx="5244">
                  <c:v>10491.0</c:v>
                </c:pt>
                <c:pt idx="5245">
                  <c:v>10506.0</c:v>
                </c:pt>
                <c:pt idx="5246">
                  <c:v>10509.0</c:v>
                </c:pt>
                <c:pt idx="5247">
                  <c:v>10500.0</c:v>
                </c:pt>
                <c:pt idx="5248">
                  <c:v>10500.0</c:v>
                </c:pt>
                <c:pt idx="5249">
                  <c:v>10471.0</c:v>
                </c:pt>
                <c:pt idx="5250">
                  <c:v>10453.0</c:v>
                </c:pt>
                <c:pt idx="5251">
                  <c:v>10432.0</c:v>
                </c:pt>
                <c:pt idx="5252">
                  <c:v>10429.0</c:v>
                </c:pt>
                <c:pt idx="5253">
                  <c:v>10460.0</c:v>
                </c:pt>
                <c:pt idx="5254">
                  <c:v>10492.0</c:v>
                </c:pt>
                <c:pt idx="5255">
                  <c:v>10544.0</c:v>
                </c:pt>
                <c:pt idx="5256">
                  <c:v>10624.0</c:v>
                </c:pt>
                <c:pt idx="5257">
                  <c:v>10683.0</c:v>
                </c:pt>
                <c:pt idx="5258">
                  <c:v>10705.0</c:v>
                </c:pt>
                <c:pt idx="5259">
                  <c:v>10623.0</c:v>
                </c:pt>
                <c:pt idx="5260">
                  <c:v>10606.0</c:v>
                </c:pt>
                <c:pt idx="5261">
                  <c:v>10571.0</c:v>
                </c:pt>
                <c:pt idx="5262">
                  <c:v>10570.0</c:v>
                </c:pt>
                <c:pt idx="5263">
                  <c:v>10621.0</c:v>
                </c:pt>
                <c:pt idx="5264">
                  <c:v>10576.0</c:v>
                </c:pt>
                <c:pt idx="5265">
                  <c:v>10548.0</c:v>
                </c:pt>
                <c:pt idx="5266">
                  <c:v>10477.0</c:v>
                </c:pt>
                <c:pt idx="5267">
                  <c:v>10451.0</c:v>
                </c:pt>
                <c:pt idx="5268">
                  <c:v>10394.0</c:v>
                </c:pt>
                <c:pt idx="5269">
                  <c:v>10395.0</c:v>
                </c:pt>
                <c:pt idx="5270">
                  <c:v>10459.0</c:v>
                </c:pt>
                <c:pt idx="5271">
                  <c:v>10512.0</c:v>
                </c:pt>
                <c:pt idx="5272">
                  <c:v>10472.0</c:v>
                </c:pt>
                <c:pt idx="5273">
                  <c:v>10429.0</c:v>
                </c:pt>
                <c:pt idx="5274">
                  <c:v>10395.0</c:v>
                </c:pt>
                <c:pt idx="5275">
                  <c:v>10391.0</c:v>
                </c:pt>
                <c:pt idx="5276">
                  <c:v>10466.0</c:v>
                </c:pt>
                <c:pt idx="5277">
                  <c:v>10459.0</c:v>
                </c:pt>
                <c:pt idx="5278">
                  <c:v>10447.0</c:v>
                </c:pt>
                <c:pt idx="5279">
                  <c:v>10424.0</c:v>
                </c:pt>
                <c:pt idx="5280">
                  <c:v>10445.0</c:v>
                </c:pt>
                <c:pt idx="5281">
                  <c:v>10478.0</c:v>
                </c:pt>
                <c:pt idx="5282">
                  <c:v>10482.0</c:v>
                </c:pt>
                <c:pt idx="5283">
                  <c:v>10512.0</c:v>
                </c:pt>
                <c:pt idx="5284">
                  <c:v>10475.0</c:v>
                </c:pt>
                <c:pt idx="5285">
                  <c:v>10513.0</c:v>
                </c:pt>
                <c:pt idx="5286">
                  <c:v>10614.0</c:v>
                </c:pt>
                <c:pt idx="5287">
                  <c:v>10624.0</c:v>
                </c:pt>
                <c:pt idx="5288">
                  <c:v>10612.0</c:v>
                </c:pt>
                <c:pt idx="5289">
                  <c:v>10644.0</c:v>
                </c:pt>
                <c:pt idx="5290">
                  <c:v>10743.0</c:v>
                </c:pt>
                <c:pt idx="5291">
                  <c:v>10773.0</c:v>
                </c:pt>
                <c:pt idx="5292">
                  <c:v>10842.0</c:v>
                </c:pt>
                <c:pt idx="5293">
                  <c:v>10874.0</c:v>
                </c:pt>
                <c:pt idx="5294">
                  <c:v>10864.0</c:v>
                </c:pt>
                <c:pt idx="5295">
                  <c:v>10861.0</c:v>
                </c:pt>
                <c:pt idx="5296">
                  <c:v>10896.0</c:v>
                </c:pt>
                <c:pt idx="5297">
                  <c:v>10898.0</c:v>
                </c:pt>
                <c:pt idx="5298">
                  <c:v>10856.0</c:v>
                </c:pt>
                <c:pt idx="5299">
                  <c:v>10866.0</c:v>
                </c:pt>
                <c:pt idx="5300">
                  <c:v>10870.0</c:v>
                </c:pt>
                <c:pt idx="5301">
                  <c:v>10889.0</c:v>
                </c:pt>
                <c:pt idx="5302">
                  <c:v>10955.0</c:v>
                </c:pt>
                <c:pt idx="5303">
                  <c:v>10943.0</c:v>
                </c:pt>
                <c:pt idx="5304">
                  <c:v>10874.0</c:v>
                </c:pt>
                <c:pt idx="5305">
                  <c:v>10867.0</c:v>
                </c:pt>
                <c:pt idx="5306">
                  <c:v>10916.0</c:v>
                </c:pt>
                <c:pt idx="5307">
                  <c:v>10958.0</c:v>
                </c:pt>
                <c:pt idx="5308">
                  <c:v>11047.0</c:v>
                </c:pt>
                <c:pt idx="5309">
                  <c:v>11074.0</c:v>
                </c:pt>
                <c:pt idx="5310">
                  <c:v>11110.0</c:v>
                </c:pt>
                <c:pt idx="5311">
                  <c:v>11115.0</c:v>
                </c:pt>
                <c:pt idx="5312">
                  <c:v>11136.0</c:v>
                </c:pt>
                <c:pt idx="5313">
                  <c:v>11175.0</c:v>
                </c:pt>
                <c:pt idx="5314">
                  <c:v>11200.0</c:v>
                </c:pt>
                <c:pt idx="5315">
                  <c:v>11241.0</c:v>
                </c:pt>
                <c:pt idx="5316">
                  <c:v>11272.0</c:v>
                </c:pt>
                <c:pt idx="5317">
                  <c:v>11273.0</c:v>
                </c:pt>
                <c:pt idx="5318">
                  <c:v>11293.0</c:v>
                </c:pt>
                <c:pt idx="5319">
                  <c:v>11410.0</c:v>
                </c:pt>
                <c:pt idx="5320">
                  <c:v>11479.0</c:v>
                </c:pt>
                <c:pt idx="5321">
                  <c:v>11543.0</c:v>
                </c:pt>
                <c:pt idx="5322">
                  <c:v>11492.0</c:v>
                </c:pt>
                <c:pt idx="5323">
                  <c:v>11457.0</c:v>
                </c:pt>
                <c:pt idx="5324">
                  <c:v>11441.0</c:v>
                </c:pt>
                <c:pt idx="5325">
                  <c:v>11420.0</c:v>
                </c:pt>
                <c:pt idx="5326">
                  <c:v>11409.0</c:v>
                </c:pt>
                <c:pt idx="5327">
                  <c:v>11387.0</c:v>
                </c:pt>
                <c:pt idx="5328">
                  <c:v>11338.0</c:v>
                </c:pt>
                <c:pt idx="5329">
                  <c:v>11222.0</c:v>
                </c:pt>
                <c:pt idx="5330">
                  <c:v>11177.0</c:v>
                </c:pt>
                <c:pt idx="5331">
                  <c:v>11157.0</c:v>
                </c:pt>
                <c:pt idx="5332">
                  <c:v>11201.0</c:v>
                </c:pt>
                <c:pt idx="5333">
                  <c:v>11224.0</c:v>
                </c:pt>
                <c:pt idx="5334">
                  <c:v>11226.0</c:v>
                </c:pt>
                <c:pt idx="5335">
                  <c:v>11238.0</c:v>
                </c:pt>
                <c:pt idx="5336">
                  <c:v>11214.0</c:v>
                </c:pt>
                <c:pt idx="5337">
                  <c:v>11215.0</c:v>
                </c:pt>
                <c:pt idx="5338">
                  <c:v>11241.0</c:v>
                </c:pt>
                <c:pt idx="5339">
                  <c:v>11248.0</c:v>
                </c:pt>
                <c:pt idx="5340">
                  <c:v>11248.0</c:v>
                </c:pt>
                <c:pt idx="5341">
                  <c:v>11193.0</c:v>
                </c:pt>
                <c:pt idx="5342">
                  <c:v>11153.0</c:v>
                </c:pt>
                <c:pt idx="5343">
                  <c:v>11219.0</c:v>
                </c:pt>
                <c:pt idx="5344">
                  <c:v>11196.0</c:v>
                </c:pt>
                <c:pt idx="5345">
                  <c:v>11192.0</c:v>
                </c:pt>
                <c:pt idx="5346">
                  <c:v>11172.0</c:v>
                </c:pt>
                <c:pt idx="5347">
                  <c:v>11096.0</c:v>
                </c:pt>
                <c:pt idx="5348">
                  <c:v>11008.0</c:v>
                </c:pt>
                <c:pt idx="5349">
                  <c:v>10965.0</c:v>
                </c:pt>
                <c:pt idx="5350">
                  <c:v>11033.0</c:v>
                </c:pt>
                <c:pt idx="5351">
                  <c:v>11063.0</c:v>
                </c:pt>
                <c:pt idx="5352">
                  <c:v>11080.0</c:v>
                </c:pt>
                <c:pt idx="5353">
                  <c:v>11114.0</c:v>
                </c:pt>
                <c:pt idx="5354">
                  <c:v>11112.0</c:v>
                </c:pt>
                <c:pt idx="5355">
                  <c:v>11094.0</c:v>
                </c:pt>
                <c:pt idx="5356">
                  <c:v>11046.0</c:v>
                </c:pt>
                <c:pt idx="5357">
                  <c:v>11041.0</c:v>
                </c:pt>
                <c:pt idx="5358">
                  <c:v>11057.0</c:v>
                </c:pt>
                <c:pt idx="5359">
                  <c:v>11080.0</c:v>
                </c:pt>
                <c:pt idx="5360">
                  <c:v>11107.0</c:v>
                </c:pt>
                <c:pt idx="5361">
                  <c:v>11120.0</c:v>
                </c:pt>
                <c:pt idx="5362">
                  <c:v>11120.0</c:v>
                </c:pt>
                <c:pt idx="5363">
                  <c:v>11144.0</c:v>
                </c:pt>
                <c:pt idx="5364">
                  <c:v>11163.0</c:v>
                </c:pt>
                <c:pt idx="5365">
                  <c:v>11184.0</c:v>
                </c:pt>
                <c:pt idx="5366">
                  <c:v>11222.0</c:v>
                </c:pt>
                <c:pt idx="5367">
                  <c:v>11320.0</c:v>
                </c:pt>
                <c:pt idx="5368">
                  <c:v>11314.0</c:v>
                </c:pt>
                <c:pt idx="5369">
                  <c:v>11301.0</c:v>
                </c:pt>
                <c:pt idx="5370">
                  <c:v>11305.0</c:v>
                </c:pt>
                <c:pt idx="5371">
                  <c:v>11386.0</c:v>
                </c:pt>
                <c:pt idx="5372">
                  <c:v>11409.0</c:v>
                </c:pt>
                <c:pt idx="5373">
                  <c:v>11372.0</c:v>
                </c:pt>
                <c:pt idx="5374">
                  <c:v>11351.0</c:v>
                </c:pt>
                <c:pt idx="5375">
                  <c:v>11370.0</c:v>
                </c:pt>
                <c:pt idx="5376">
                  <c:v>11395.0</c:v>
                </c:pt>
                <c:pt idx="5377">
                  <c:v>11420.0</c:v>
                </c:pt>
                <c:pt idx="5378">
                  <c:v>11424.0</c:v>
                </c:pt>
                <c:pt idx="5379">
                  <c:v>11431.0</c:v>
                </c:pt>
                <c:pt idx="5380">
                  <c:v>11457.0</c:v>
                </c:pt>
                <c:pt idx="5381">
                  <c:v>11493.0</c:v>
                </c:pt>
                <c:pt idx="5382">
                  <c:v>11473.0</c:v>
                </c:pt>
                <c:pt idx="5383">
                  <c:v>11465.0</c:v>
                </c:pt>
                <c:pt idx="5384">
                  <c:v>11512.0</c:v>
                </c:pt>
                <c:pt idx="5385">
                  <c:v>11514.0</c:v>
                </c:pt>
                <c:pt idx="5386">
                  <c:v>11492.0</c:v>
                </c:pt>
                <c:pt idx="5387">
                  <c:v>11517.0</c:v>
                </c:pt>
                <c:pt idx="5388">
                  <c:v>11540.0</c:v>
                </c:pt>
                <c:pt idx="5389">
                  <c:v>11612.0</c:v>
                </c:pt>
                <c:pt idx="5390">
                  <c:v>11625.0</c:v>
                </c:pt>
                <c:pt idx="5391">
                  <c:v>11599.0</c:v>
                </c:pt>
                <c:pt idx="5392">
                  <c:v>11592.0</c:v>
                </c:pt>
                <c:pt idx="5393">
                  <c:v>11582.0</c:v>
                </c:pt>
                <c:pt idx="5394">
                  <c:v>11583.0</c:v>
                </c:pt>
                <c:pt idx="5395">
                  <c:v>11563.0</c:v>
                </c:pt>
                <c:pt idx="5396">
                  <c:v>11557.0</c:v>
                </c:pt>
                <c:pt idx="5397">
                  <c:v>11569.0</c:v>
                </c:pt>
                <c:pt idx="5398">
                  <c:v>11502.0</c:v>
                </c:pt>
                <c:pt idx="5399">
                  <c:v>11450.0</c:v>
                </c:pt>
                <c:pt idx="5400">
                  <c:v>11402.0</c:v>
                </c:pt>
                <c:pt idx="5401">
                  <c:v>11381.0</c:v>
                </c:pt>
                <c:pt idx="5402">
                  <c:v>11365.0</c:v>
                </c:pt>
                <c:pt idx="5403">
                  <c:v>11341.0</c:v>
                </c:pt>
                <c:pt idx="5404">
                  <c:v>11360.0</c:v>
                </c:pt>
                <c:pt idx="5405">
                  <c:v>11306.0</c:v>
                </c:pt>
                <c:pt idx="5406">
                  <c:v>11305.0</c:v>
                </c:pt>
                <c:pt idx="5407">
                  <c:v>11339.0</c:v>
                </c:pt>
                <c:pt idx="5408">
                  <c:v>11441.0</c:v>
                </c:pt>
                <c:pt idx="5409">
                  <c:v>11484.0</c:v>
                </c:pt>
                <c:pt idx="5410">
                  <c:v>11530.0</c:v>
                </c:pt>
                <c:pt idx="5411">
                  <c:v>11467.0</c:v>
                </c:pt>
                <c:pt idx="5412">
                  <c:v>11465.0</c:v>
                </c:pt>
                <c:pt idx="5413">
                  <c:v>11520.0</c:v>
                </c:pt>
                <c:pt idx="5414">
                  <c:v>11540.0</c:v>
                </c:pt>
                <c:pt idx="5415">
                  <c:v>11582.0</c:v>
                </c:pt>
                <c:pt idx="5416">
                  <c:v>11542.0</c:v>
                </c:pt>
                <c:pt idx="5417">
                  <c:v>11549.0</c:v>
                </c:pt>
                <c:pt idx="5418">
                  <c:v>11541.0</c:v>
                </c:pt>
                <c:pt idx="5419">
                  <c:v>11539.0</c:v>
                </c:pt>
                <c:pt idx="5420">
                  <c:v>11468.0</c:v>
                </c:pt>
                <c:pt idx="5421">
                  <c:v>11491.0</c:v>
                </c:pt>
                <c:pt idx="5422">
                  <c:v>11502.0</c:v>
                </c:pt>
                <c:pt idx="5423">
                  <c:v>11532.0</c:v>
                </c:pt>
                <c:pt idx="5424">
                  <c:v>11523.0</c:v>
                </c:pt>
                <c:pt idx="5425">
                  <c:v>11606.0</c:v>
                </c:pt>
                <c:pt idx="5426">
                  <c:v>11621.0</c:v>
                </c:pt>
                <c:pt idx="5427">
                  <c:v>11627.0</c:v>
                </c:pt>
                <c:pt idx="5428">
                  <c:v>11547.0</c:v>
                </c:pt>
                <c:pt idx="5429">
                  <c:v>11526.0</c:v>
                </c:pt>
                <c:pt idx="5430">
                  <c:v>11441.0</c:v>
                </c:pt>
                <c:pt idx="5431">
                  <c:v>11415.0</c:v>
                </c:pt>
                <c:pt idx="5432">
                  <c:v>11380.0</c:v>
                </c:pt>
                <c:pt idx="5433">
                  <c:v>11366.0</c:v>
                </c:pt>
                <c:pt idx="5434">
                  <c:v>11380.0</c:v>
                </c:pt>
                <c:pt idx="5435">
                  <c:v>11384.0</c:v>
                </c:pt>
                <c:pt idx="5436">
                  <c:v>11437.0</c:v>
                </c:pt>
                <c:pt idx="5437">
                  <c:v>11480.0</c:v>
                </c:pt>
                <c:pt idx="5438">
                  <c:v>11512.0</c:v>
                </c:pt>
                <c:pt idx="5439">
                  <c:v>11562.0</c:v>
                </c:pt>
                <c:pt idx="5440">
                  <c:v>11503.0</c:v>
                </c:pt>
                <c:pt idx="5441">
                  <c:v>11508.0</c:v>
                </c:pt>
                <c:pt idx="5442">
                  <c:v>11539.0</c:v>
                </c:pt>
                <c:pt idx="5443">
                  <c:v>11577.0</c:v>
                </c:pt>
                <c:pt idx="5444">
                  <c:v>11508.0</c:v>
                </c:pt>
                <c:pt idx="5445">
                  <c:v>11506.0</c:v>
                </c:pt>
                <c:pt idx="5446">
                  <c:v>11568.0</c:v>
                </c:pt>
                <c:pt idx="5447">
                  <c:v>11581.0</c:v>
                </c:pt>
                <c:pt idx="5448">
                  <c:v>11652.0</c:v>
                </c:pt>
                <c:pt idx="5449">
                  <c:v>11702.0</c:v>
                </c:pt>
                <c:pt idx="5450">
                  <c:v>11745.0</c:v>
                </c:pt>
                <c:pt idx="5451">
                  <c:v>11768.0</c:v>
                </c:pt>
                <c:pt idx="5452">
                  <c:v>11733.0</c:v>
                </c:pt>
                <c:pt idx="5453">
                  <c:v>11742.0</c:v>
                </c:pt>
                <c:pt idx="5454">
                  <c:v>11812.0</c:v>
                </c:pt>
                <c:pt idx="5455">
                  <c:v>11769.0</c:v>
                </c:pt>
                <c:pt idx="5456">
                  <c:v>11794.0</c:v>
                </c:pt>
                <c:pt idx="5457">
                  <c:v>11869.0</c:v>
                </c:pt>
                <c:pt idx="5458">
                  <c:v>11865.0</c:v>
                </c:pt>
                <c:pt idx="5459">
                  <c:v>11793.0</c:v>
                </c:pt>
                <c:pt idx="5460">
                  <c:v>11789.0</c:v>
                </c:pt>
                <c:pt idx="5461">
                  <c:v>11814.0</c:v>
                </c:pt>
                <c:pt idx="5462">
                  <c:v>11838.0</c:v>
                </c:pt>
                <c:pt idx="5463">
                  <c:v>11844.0</c:v>
                </c:pt>
                <c:pt idx="5464">
                  <c:v>11888.0</c:v>
                </c:pt>
                <c:pt idx="5465">
                  <c:v>11959.0</c:v>
                </c:pt>
                <c:pt idx="5466">
                  <c:v>11975.0</c:v>
                </c:pt>
                <c:pt idx="5467">
                  <c:v>11990.0</c:v>
                </c:pt>
                <c:pt idx="5468">
                  <c:v>11935.0</c:v>
                </c:pt>
                <c:pt idx="5469">
                  <c:v>11947.0</c:v>
                </c:pt>
                <c:pt idx="5470">
                  <c:v>11965.0</c:v>
                </c:pt>
                <c:pt idx="5471">
                  <c:v>11936.0</c:v>
                </c:pt>
                <c:pt idx="5472">
                  <c:v>11977.0</c:v>
                </c:pt>
                <c:pt idx="5473">
                  <c:v>11949.0</c:v>
                </c:pt>
                <c:pt idx="5474">
                  <c:v>11968.0</c:v>
                </c:pt>
                <c:pt idx="5475">
                  <c:v>11923.0</c:v>
                </c:pt>
                <c:pt idx="5476">
                  <c:v>11925.0</c:v>
                </c:pt>
                <c:pt idx="5477">
                  <c:v>12021.0</c:v>
                </c:pt>
                <c:pt idx="5478">
                  <c:v>12020.0</c:v>
                </c:pt>
                <c:pt idx="5479">
                  <c:v>12078.0</c:v>
                </c:pt>
                <c:pt idx="5480">
                  <c:v>12080.0</c:v>
                </c:pt>
                <c:pt idx="5481">
                  <c:v>12069.0</c:v>
                </c:pt>
                <c:pt idx="5482">
                  <c:v>12104.0</c:v>
                </c:pt>
                <c:pt idx="5483">
                  <c:v>12163.0</c:v>
                </c:pt>
                <c:pt idx="5484">
                  <c:v>12181.0</c:v>
                </c:pt>
                <c:pt idx="5485">
                  <c:v>12197.0</c:v>
                </c:pt>
                <c:pt idx="5486">
                  <c:v>12221.0</c:v>
                </c:pt>
                <c:pt idx="5487">
                  <c:v>12214.0</c:v>
                </c:pt>
                <c:pt idx="5488">
                  <c:v>12230.0</c:v>
                </c:pt>
                <c:pt idx="5489">
                  <c:v>12196.0</c:v>
                </c:pt>
                <c:pt idx="5490">
                  <c:v>12197.0</c:v>
                </c:pt>
                <c:pt idx="5491">
                  <c:v>12195.0</c:v>
                </c:pt>
                <c:pt idx="5492">
                  <c:v>12253.0</c:v>
                </c:pt>
                <c:pt idx="5493">
                  <c:v>12328.0</c:v>
                </c:pt>
                <c:pt idx="5494">
                  <c:v>12324.0</c:v>
                </c:pt>
                <c:pt idx="5495">
                  <c:v>12307.0</c:v>
                </c:pt>
                <c:pt idx="5496">
                  <c:v>12310.0</c:v>
                </c:pt>
                <c:pt idx="5497">
                  <c:v>12341.0</c:v>
                </c:pt>
                <c:pt idx="5498">
                  <c:v>12389.0</c:v>
                </c:pt>
                <c:pt idx="5499">
                  <c:v>12408.0</c:v>
                </c:pt>
                <c:pt idx="5500">
                  <c:v>12409.0</c:v>
                </c:pt>
                <c:pt idx="5501">
                  <c:v>12492.0</c:v>
                </c:pt>
                <c:pt idx="5502">
                  <c:v>12561.0</c:v>
                </c:pt>
                <c:pt idx="5503">
                  <c:v>12595.0</c:v>
                </c:pt>
                <c:pt idx="5504">
                  <c:v>12599.0</c:v>
                </c:pt>
                <c:pt idx="5505">
                  <c:v>12561.0</c:v>
                </c:pt>
                <c:pt idx="5506">
                  <c:v>12580.0</c:v>
                </c:pt>
                <c:pt idx="5507">
                  <c:v>12604.0</c:v>
                </c:pt>
                <c:pt idx="5508">
                  <c:v>12561.0</c:v>
                </c:pt>
                <c:pt idx="5509">
                  <c:v>12584.0</c:v>
                </c:pt>
                <c:pt idx="5510">
                  <c:v>12668.0</c:v>
                </c:pt>
                <c:pt idx="5511">
                  <c:v>12704.0</c:v>
                </c:pt>
                <c:pt idx="5512">
                  <c:v>12649.0</c:v>
                </c:pt>
                <c:pt idx="5513">
                  <c:v>12649.0</c:v>
                </c:pt>
                <c:pt idx="5514">
                  <c:v>12645.0</c:v>
                </c:pt>
                <c:pt idx="5515">
                  <c:v>12712.0</c:v>
                </c:pt>
                <c:pt idx="5516">
                  <c:v>12762.0</c:v>
                </c:pt>
                <c:pt idx="5517">
                  <c:v>12792.0</c:v>
                </c:pt>
                <c:pt idx="5518">
                  <c:v>12801.0</c:v>
                </c:pt>
                <c:pt idx="5519">
                  <c:v>12834.0</c:v>
                </c:pt>
                <c:pt idx="5520">
                  <c:v>12867.0</c:v>
                </c:pt>
                <c:pt idx="5521">
                  <c:v>12853.0</c:v>
                </c:pt>
                <c:pt idx="5522">
                  <c:v>12849.0</c:v>
                </c:pt>
                <c:pt idx="5523">
                  <c:v>12840.0</c:v>
                </c:pt>
                <c:pt idx="5524">
                  <c:v>12862.0</c:v>
                </c:pt>
                <c:pt idx="5525">
                  <c:v>12902.0</c:v>
                </c:pt>
                <c:pt idx="5526">
                  <c:v>12940.0</c:v>
                </c:pt>
                <c:pt idx="5527">
                  <c:v>12974.0</c:v>
                </c:pt>
                <c:pt idx="5528">
                  <c:v>12938.0</c:v>
                </c:pt>
                <c:pt idx="5529">
                  <c:v>12891.0</c:v>
                </c:pt>
                <c:pt idx="5530">
                  <c:v>12867.0</c:v>
                </c:pt>
                <c:pt idx="5531">
                  <c:v>12806.0</c:v>
                </c:pt>
                <c:pt idx="5532">
                  <c:v>12821.0</c:v>
                </c:pt>
                <c:pt idx="5533">
                  <c:v>12849.0</c:v>
                </c:pt>
                <c:pt idx="5534">
                  <c:v>12830.0</c:v>
                </c:pt>
                <c:pt idx="5535">
                  <c:v>12792.0</c:v>
                </c:pt>
                <c:pt idx="5536">
                  <c:v>12869.0</c:v>
                </c:pt>
                <c:pt idx="5537">
                  <c:v>12834.0</c:v>
                </c:pt>
                <c:pt idx="5538">
                  <c:v>12780.0</c:v>
                </c:pt>
                <c:pt idx="5539">
                  <c:v>12748.0</c:v>
                </c:pt>
                <c:pt idx="5540">
                  <c:v>12709.0</c:v>
                </c:pt>
                <c:pt idx="5541">
                  <c:v>12699.0</c:v>
                </c:pt>
                <c:pt idx="5542">
                  <c:v>12686.0</c:v>
                </c:pt>
                <c:pt idx="5543">
                  <c:v>12722.0</c:v>
                </c:pt>
                <c:pt idx="5544">
                  <c:v>12741.0</c:v>
                </c:pt>
                <c:pt idx="5545">
                  <c:v>12715.0</c:v>
                </c:pt>
                <c:pt idx="5546">
                  <c:v>12655.0</c:v>
                </c:pt>
                <c:pt idx="5547">
                  <c:v>12652.0</c:v>
                </c:pt>
                <c:pt idx="5548">
                  <c:v>12636.0</c:v>
                </c:pt>
                <c:pt idx="5549">
                  <c:v>12635.0</c:v>
                </c:pt>
                <c:pt idx="5550">
                  <c:v>12650.0</c:v>
                </c:pt>
                <c:pt idx="5551">
                  <c:v>12624.0</c:v>
                </c:pt>
                <c:pt idx="5552">
                  <c:v>12606.0</c:v>
                </c:pt>
                <c:pt idx="5553">
                  <c:v>12644.0</c:v>
                </c:pt>
                <c:pt idx="5554">
                  <c:v>12686.0</c:v>
                </c:pt>
                <c:pt idx="5555">
                  <c:v>12685.0</c:v>
                </c:pt>
                <c:pt idx="5556">
                  <c:v>12654.0</c:v>
                </c:pt>
                <c:pt idx="5557">
                  <c:v>12640.0</c:v>
                </c:pt>
                <c:pt idx="5558">
                  <c:v>12570.0</c:v>
                </c:pt>
                <c:pt idx="5559">
                  <c:v>12591.0</c:v>
                </c:pt>
                <c:pt idx="5560">
                  <c:v>12610.0</c:v>
                </c:pt>
                <c:pt idx="5561">
                  <c:v>12613.0</c:v>
                </c:pt>
                <c:pt idx="5562">
                  <c:v>12620.0</c:v>
                </c:pt>
                <c:pt idx="5563">
                  <c:v>12643.0</c:v>
                </c:pt>
                <c:pt idx="5564">
                  <c:v>12667.0</c:v>
                </c:pt>
                <c:pt idx="5565">
                  <c:v>12703.0</c:v>
                </c:pt>
                <c:pt idx="5566">
                  <c:v>12756.0</c:v>
                </c:pt>
                <c:pt idx="5567">
                  <c:v>12768.0</c:v>
                </c:pt>
                <c:pt idx="5568">
                  <c:v>12769.0</c:v>
                </c:pt>
                <c:pt idx="5569">
                  <c:v>12784.0</c:v>
                </c:pt>
                <c:pt idx="5570">
                  <c:v>12792.0</c:v>
                </c:pt>
                <c:pt idx="5571">
                  <c:v>12754.0</c:v>
                </c:pt>
                <c:pt idx="5572">
                  <c:v>12753.0</c:v>
                </c:pt>
                <c:pt idx="5573">
                  <c:v>12710.0</c:v>
                </c:pt>
                <c:pt idx="5574">
                  <c:v>12695.0</c:v>
                </c:pt>
                <c:pt idx="5575">
                  <c:v>12713.0</c:v>
                </c:pt>
                <c:pt idx="5576">
                  <c:v>12672.0</c:v>
                </c:pt>
                <c:pt idx="5577">
                  <c:v>12652.0</c:v>
                </c:pt>
                <c:pt idx="5578">
                  <c:v>12663.0</c:v>
                </c:pt>
                <c:pt idx="5579">
                  <c:v>12667.0</c:v>
                </c:pt>
                <c:pt idx="5580">
                  <c:v>12660.0</c:v>
                </c:pt>
                <c:pt idx="5581">
                  <c:v>12672.0</c:v>
                </c:pt>
                <c:pt idx="5582">
                  <c:v>12622.0</c:v>
                </c:pt>
                <c:pt idx="5583">
                  <c:v>12599.0</c:v>
                </c:pt>
                <c:pt idx="5584">
                  <c:v>12659.0</c:v>
                </c:pt>
                <c:pt idx="5585">
                  <c:v>12712.0</c:v>
                </c:pt>
                <c:pt idx="5586">
                  <c:v>12719.0</c:v>
                </c:pt>
                <c:pt idx="5587">
                  <c:v>12708.0</c:v>
                </c:pt>
                <c:pt idx="5588">
                  <c:v>12719.0</c:v>
                </c:pt>
                <c:pt idx="5589">
                  <c:v>12731.0</c:v>
                </c:pt>
                <c:pt idx="5590">
                  <c:v>12745.0</c:v>
                </c:pt>
                <c:pt idx="5591">
                  <c:v>12730.0</c:v>
                </c:pt>
                <c:pt idx="5592">
                  <c:v>12719.0</c:v>
                </c:pt>
                <c:pt idx="5593">
                  <c:v>12763.0</c:v>
                </c:pt>
                <c:pt idx="5594">
                  <c:v>12861.0</c:v>
                </c:pt>
                <c:pt idx="5595">
                  <c:v>12863.0</c:v>
                </c:pt>
                <c:pt idx="5596">
                  <c:v>12839.0</c:v>
                </c:pt>
                <c:pt idx="5597">
                  <c:v>12871.0</c:v>
                </c:pt>
                <c:pt idx="5598">
                  <c:v>12876.0</c:v>
                </c:pt>
                <c:pt idx="5599">
                  <c:v>12881.0</c:v>
                </c:pt>
                <c:pt idx="5600">
                  <c:v>12881.0</c:v>
                </c:pt>
                <c:pt idx="5601">
                  <c:v>12910.0</c:v>
                </c:pt>
                <c:pt idx="5602">
                  <c:v>12931.0</c:v>
                </c:pt>
                <c:pt idx="5603">
                  <c:v>12971.0</c:v>
                </c:pt>
                <c:pt idx="5604">
                  <c:v>13010.0</c:v>
                </c:pt>
                <c:pt idx="5605">
                  <c:v>13034.0</c:v>
                </c:pt>
                <c:pt idx="5606">
                  <c:v>12998.0</c:v>
                </c:pt>
                <c:pt idx="5607">
                  <c:v>13026.0</c:v>
                </c:pt>
                <c:pt idx="5608">
                  <c:v>13034.0</c:v>
                </c:pt>
                <c:pt idx="5609">
                  <c:v>12998.0</c:v>
                </c:pt>
                <c:pt idx="5610">
                  <c:v>12963.0</c:v>
                </c:pt>
                <c:pt idx="5611">
                  <c:v>12964.0</c:v>
                </c:pt>
                <c:pt idx="5612">
                  <c:v>12969.0</c:v>
                </c:pt>
                <c:pt idx="5613">
                  <c:v>12955.0</c:v>
                </c:pt>
                <c:pt idx="5614">
                  <c:v>12924.0</c:v>
                </c:pt>
                <c:pt idx="5615">
                  <c:v>12975.0</c:v>
                </c:pt>
                <c:pt idx="5616">
                  <c:v>12920.0</c:v>
                </c:pt>
                <c:pt idx="5617">
                  <c:v>12915.0</c:v>
                </c:pt>
                <c:pt idx="5618">
                  <c:v>12909.0</c:v>
                </c:pt>
                <c:pt idx="5619">
                  <c:v>12911.0</c:v>
                </c:pt>
                <c:pt idx="5620">
                  <c:v>12966.0</c:v>
                </c:pt>
                <c:pt idx="5621">
                  <c:v>12989.0</c:v>
                </c:pt>
                <c:pt idx="5622">
                  <c:v>13021.0</c:v>
                </c:pt>
                <c:pt idx="5623">
                  <c:v>12997.0</c:v>
                </c:pt>
                <c:pt idx="5624">
                  <c:v>12960.0</c:v>
                </c:pt>
                <c:pt idx="5625">
                  <c:v>12969.0</c:v>
                </c:pt>
                <c:pt idx="5626">
                  <c:v>12974.0</c:v>
                </c:pt>
                <c:pt idx="5627">
                  <c:v>12960.0</c:v>
                </c:pt>
                <c:pt idx="5628">
                  <c:v>12955.0</c:v>
                </c:pt>
                <c:pt idx="5629">
                  <c:v>12947.0</c:v>
                </c:pt>
                <c:pt idx="5630">
                  <c:v>12984.0</c:v>
                </c:pt>
                <c:pt idx="5631">
                  <c:v>12993.0</c:v>
                </c:pt>
                <c:pt idx="5632">
                  <c:v>12938.0</c:v>
                </c:pt>
                <c:pt idx="5633">
                  <c:v>12937.0</c:v>
                </c:pt>
                <c:pt idx="5634">
                  <c:v>12937.0</c:v>
                </c:pt>
                <c:pt idx="5635">
                  <c:v>12943.0</c:v>
                </c:pt>
                <c:pt idx="5636">
                  <c:v>12976.0</c:v>
                </c:pt>
                <c:pt idx="5637">
                  <c:v>13038.0</c:v>
                </c:pt>
                <c:pt idx="5638">
                  <c:v>13105.0</c:v>
                </c:pt>
                <c:pt idx="5639">
                  <c:v>13202.0</c:v>
                </c:pt>
                <c:pt idx="5640">
                  <c:v>13218.0</c:v>
                </c:pt>
                <c:pt idx="5641">
                  <c:v>13267.0</c:v>
                </c:pt>
                <c:pt idx="5642">
                  <c:v>13332.0</c:v>
                </c:pt>
                <c:pt idx="5643">
                  <c:v>13369.0</c:v>
                </c:pt>
                <c:pt idx="5644">
                  <c:v>13396.0</c:v>
                </c:pt>
                <c:pt idx="5645">
                  <c:v>13380.0</c:v>
                </c:pt>
                <c:pt idx="5646">
                  <c:v>13420.0</c:v>
                </c:pt>
                <c:pt idx="5647">
                  <c:v>13376.0</c:v>
                </c:pt>
                <c:pt idx="5648">
                  <c:v>13323.0</c:v>
                </c:pt>
                <c:pt idx="5649">
                  <c:v>13360.0</c:v>
                </c:pt>
                <c:pt idx="5650">
                  <c:v>13462.0</c:v>
                </c:pt>
                <c:pt idx="5651">
                  <c:v>13423.0</c:v>
                </c:pt>
                <c:pt idx="5652">
                  <c:v>13433.0</c:v>
                </c:pt>
                <c:pt idx="5653">
                  <c:v>13435.0</c:v>
                </c:pt>
                <c:pt idx="5654">
                  <c:v>13442.0</c:v>
                </c:pt>
                <c:pt idx="5655">
                  <c:v>13436.0</c:v>
                </c:pt>
                <c:pt idx="5656">
                  <c:v>13447.0</c:v>
                </c:pt>
                <c:pt idx="5657">
                  <c:v>13500.0</c:v>
                </c:pt>
                <c:pt idx="5658">
                  <c:v>13482.0</c:v>
                </c:pt>
                <c:pt idx="5659">
                  <c:v>13496.0</c:v>
                </c:pt>
                <c:pt idx="5660">
                  <c:v>13467.0</c:v>
                </c:pt>
                <c:pt idx="5661">
                  <c:v>13399.0</c:v>
                </c:pt>
                <c:pt idx="5662">
                  <c:v>13414.0</c:v>
                </c:pt>
                <c:pt idx="5663">
                  <c:v>13398.0</c:v>
                </c:pt>
                <c:pt idx="5664">
                  <c:v>13457.0</c:v>
                </c:pt>
                <c:pt idx="5665">
                  <c:v>13459.0</c:v>
                </c:pt>
                <c:pt idx="5666">
                  <c:v>13436.0</c:v>
                </c:pt>
                <c:pt idx="5667">
                  <c:v>13411.0</c:v>
                </c:pt>
                <c:pt idx="5668">
                  <c:v>13368.0</c:v>
                </c:pt>
                <c:pt idx="5669">
                  <c:v>13343.0</c:v>
                </c:pt>
                <c:pt idx="5670">
                  <c:v>13318.0</c:v>
                </c:pt>
                <c:pt idx="5671">
                  <c:v>13297.0</c:v>
                </c:pt>
                <c:pt idx="5672">
                  <c:v>13277.0</c:v>
                </c:pt>
                <c:pt idx="5673">
                  <c:v>13275.0</c:v>
                </c:pt>
                <c:pt idx="5674">
                  <c:v>13289.0</c:v>
                </c:pt>
                <c:pt idx="5675">
                  <c:v>13271.0</c:v>
                </c:pt>
                <c:pt idx="5676">
                  <c:v>13201.0</c:v>
                </c:pt>
                <c:pt idx="5677">
                  <c:v>13144.0</c:v>
                </c:pt>
                <c:pt idx="5678">
                  <c:v>13110.0</c:v>
                </c:pt>
                <c:pt idx="5679">
                  <c:v>13074.0</c:v>
                </c:pt>
                <c:pt idx="5680">
                  <c:v>13009.0</c:v>
                </c:pt>
                <c:pt idx="5681">
                  <c:v>13091.0</c:v>
                </c:pt>
                <c:pt idx="5682">
                  <c:v>13156.0</c:v>
                </c:pt>
                <c:pt idx="5683">
                  <c:v>13152.0</c:v>
                </c:pt>
                <c:pt idx="5684">
                  <c:v>13136.0</c:v>
                </c:pt>
                <c:pt idx="5685">
                  <c:v>13128.0</c:v>
                </c:pt>
                <c:pt idx="5686">
                  <c:v>13125.0</c:v>
                </c:pt>
                <c:pt idx="5687">
                  <c:v>13132.0</c:v>
                </c:pt>
                <c:pt idx="5688">
                  <c:v>13153.0</c:v>
                </c:pt>
                <c:pt idx="5689">
                  <c:v>13172.0</c:v>
                </c:pt>
                <c:pt idx="5690">
                  <c:v>13207.0</c:v>
                </c:pt>
                <c:pt idx="5691">
                  <c:v>13255.0</c:v>
                </c:pt>
                <c:pt idx="5692">
                  <c:v>13294.0</c:v>
                </c:pt>
                <c:pt idx="5693">
                  <c:v>13384.0</c:v>
                </c:pt>
                <c:pt idx="5694">
                  <c:v>13413.0</c:v>
                </c:pt>
                <c:pt idx="5695">
                  <c:v>13452.0</c:v>
                </c:pt>
                <c:pt idx="5696">
                  <c:v>13497.0</c:v>
                </c:pt>
                <c:pt idx="5697">
                  <c:v>13517.0</c:v>
                </c:pt>
                <c:pt idx="5698">
                  <c:v>13535.0</c:v>
                </c:pt>
                <c:pt idx="5699">
                  <c:v>13580.0</c:v>
                </c:pt>
                <c:pt idx="5700">
                  <c:v>13567.0</c:v>
                </c:pt>
                <c:pt idx="5701">
                  <c:v>13427.0</c:v>
                </c:pt>
                <c:pt idx="5702">
                  <c:v>13458.0</c:v>
                </c:pt>
                <c:pt idx="5703">
                  <c:v>13481.0</c:v>
                </c:pt>
                <c:pt idx="5704">
                  <c:v>13490.0</c:v>
                </c:pt>
                <c:pt idx="5705">
                  <c:v>13522.0</c:v>
                </c:pt>
                <c:pt idx="5706">
                  <c:v>13584.0</c:v>
                </c:pt>
                <c:pt idx="5707">
                  <c:v>13546.0</c:v>
                </c:pt>
                <c:pt idx="5708">
                  <c:v>13562.0</c:v>
                </c:pt>
                <c:pt idx="5709">
                  <c:v>13604.0</c:v>
                </c:pt>
                <c:pt idx="5710">
                  <c:v>13680.0</c:v>
                </c:pt>
                <c:pt idx="5711">
                  <c:v>13692.0</c:v>
                </c:pt>
                <c:pt idx="5712">
                  <c:v>13722.0</c:v>
                </c:pt>
                <c:pt idx="5713">
                  <c:v>13687.0</c:v>
                </c:pt>
                <c:pt idx="5714">
                  <c:v>13720.0</c:v>
                </c:pt>
                <c:pt idx="5715">
                  <c:v>13748.0</c:v>
                </c:pt>
                <c:pt idx="5716">
                  <c:v>13761.0</c:v>
                </c:pt>
                <c:pt idx="5717">
                  <c:v>13720.0</c:v>
                </c:pt>
                <c:pt idx="5718">
                  <c:v>13715.0</c:v>
                </c:pt>
                <c:pt idx="5719">
                  <c:v>13714.0</c:v>
                </c:pt>
                <c:pt idx="5720">
                  <c:v>13715.0</c:v>
                </c:pt>
                <c:pt idx="5721">
                  <c:v>13663.0</c:v>
                </c:pt>
                <c:pt idx="5722">
                  <c:v>13675.0</c:v>
                </c:pt>
                <c:pt idx="5723">
                  <c:v>13711.0</c:v>
                </c:pt>
                <c:pt idx="5724">
                  <c:v>13704.0</c:v>
                </c:pt>
                <c:pt idx="5725">
                  <c:v>13709.0</c:v>
                </c:pt>
                <c:pt idx="5726">
                  <c:v>13714.0</c:v>
                </c:pt>
                <c:pt idx="5727">
                  <c:v>13670.0</c:v>
                </c:pt>
                <c:pt idx="5728">
                  <c:v>13627.0</c:v>
                </c:pt>
                <c:pt idx="5729">
                  <c:v>13569.0</c:v>
                </c:pt>
                <c:pt idx="5730">
                  <c:v>13513.0</c:v>
                </c:pt>
                <c:pt idx="5731">
                  <c:v>13497.0</c:v>
                </c:pt>
                <c:pt idx="5732">
                  <c:v>13495.0</c:v>
                </c:pt>
                <c:pt idx="5733">
                  <c:v>13497.0</c:v>
                </c:pt>
                <c:pt idx="5734">
                  <c:v>13482.0</c:v>
                </c:pt>
                <c:pt idx="5735">
                  <c:v>13470.0</c:v>
                </c:pt>
                <c:pt idx="5736">
                  <c:v>13475.0</c:v>
                </c:pt>
                <c:pt idx="5737">
                  <c:v>13468.0</c:v>
                </c:pt>
                <c:pt idx="5738">
                  <c:v>13510.0</c:v>
                </c:pt>
                <c:pt idx="5739">
                  <c:v>13585.0</c:v>
                </c:pt>
                <c:pt idx="5740">
                  <c:v>13583.0</c:v>
                </c:pt>
                <c:pt idx="5741">
                  <c:v>13610.0</c:v>
                </c:pt>
                <c:pt idx="5742">
                  <c:v>13662.0</c:v>
                </c:pt>
                <c:pt idx="5743">
                  <c:v>13631.0</c:v>
                </c:pt>
                <c:pt idx="5744">
                  <c:v>13592.0</c:v>
                </c:pt>
                <c:pt idx="5745">
                  <c:v>13607.0</c:v>
                </c:pt>
                <c:pt idx="5746">
                  <c:v>13667.0</c:v>
                </c:pt>
                <c:pt idx="5747">
                  <c:v>13644.0</c:v>
                </c:pt>
                <c:pt idx="5748">
                  <c:v>13658.0</c:v>
                </c:pt>
                <c:pt idx="5749">
                  <c:v>13653.0</c:v>
                </c:pt>
                <c:pt idx="5750">
                  <c:v>13663.0</c:v>
                </c:pt>
                <c:pt idx="5751">
                  <c:v>13683.0</c:v>
                </c:pt>
                <c:pt idx="5752">
                  <c:v>13653.0</c:v>
                </c:pt>
                <c:pt idx="5753">
                  <c:v>13628.0</c:v>
                </c:pt>
                <c:pt idx="5754">
                  <c:v>13580.0</c:v>
                </c:pt>
                <c:pt idx="5755">
                  <c:v>13555.0</c:v>
                </c:pt>
                <c:pt idx="5756">
                  <c:v>13559.0</c:v>
                </c:pt>
                <c:pt idx="5757">
                  <c:v>13592.0</c:v>
                </c:pt>
                <c:pt idx="5758">
                  <c:v>13707.0</c:v>
                </c:pt>
                <c:pt idx="5759">
                  <c:v>13827.0</c:v>
                </c:pt>
                <c:pt idx="5760">
                  <c:v>13906.0</c:v>
                </c:pt>
                <c:pt idx="5761">
                  <c:v>13928.0</c:v>
                </c:pt>
                <c:pt idx="5762">
                  <c:v>13893.0</c:v>
                </c:pt>
                <c:pt idx="5763">
                  <c:v>13834.0</c:v>
                </c:pt>
                <c:pt idx="5764">
                  <c:v>13786.0</c:v>
                </c:pt>
                <c:pt idx="5765">
                  <c:v>13772.0</c:v>
                </c:pt>
                <c:pt idx="5766">
                  <c:v>13822.0</c:v>
                </c:pt>
                <c:pt idx="5767">
                  <c:v>13877.0</c:v>
                </c:pt>
                <c:pt idx="5768">
                  <c:v>13882.0</c:v>
                </c:pt>
                <c:pt idx="5769">
                  <c:v>13954.0</c:v>
                </c:pt>
                <c:pt idx="5770">
                  <c:v>14008.0</c:v>
                </c:pt>
                <c:pt idx="5771">
                  <c:v>14079.0</c:v>
                </c:pt>
                <c:pt idx="5772">
                  <c:v>14116.0</c:v>
                </c:pt>
                <c:pt idx="5773">
                  <c:v>14169.0</c:v>
                </c:pt>
                <c:pt idx="5774">
                  <c:v>14222.0</c:v>
                </c:pt>
                <c:pt idx="5775">
                  <c:v>14263.0</c:v>
                </c:pt>
                <c:pt idx="5776">
                  <c:v>14261.0</c:v>
                </c:pt>
                <c:pt idx="5777">
                  <c:v>14238.0</c:v>
                </c:pt>
                <c:pt idx="5778">
                  <c:v>14266.0</c:v>
                </c:pt>
                <c:pt idx="5779">
                  <c:v>14277.0</c:v>
                </c:pt>
                <c:pt idx="5780">
                  <c:v>14158.0</c:v>
                </c:pt>
                <c:pt idx="5781">
                  <c:v>14291.0</c:v>
                </c:pt>
                <c:pt idx="5782">
                  <c:v>14337.0</c:v>
                </c:pt>
                <c:pt idx="5783">
                  <c:v>14382.0</c:v>
                </c:pt>
                <c:pt idx="5784">
                  <c:v>14410.0</c:v>
                </c:pt>
                <c:pt idx="5785">
                  <c:v>14424.0</c:v>
                </c:pt>
                <c:pt idx="5786">
                  <c:v>14382.0</c:v>
                </c:pt>
                <c:pt idx="5787">
                  <c:v>14330.0</c:v>
                </c:pt>
                <c:pt idx="5788">
                  <c:v>14310.0</c:v>
                </c:pt>
                <c:pt idx="5789">
                  <c:v>14285.0</c:v>
                </c:pt>
                <c:pt idx="5790">
                  <c:v>14284.0</c:v>
                </c:pt>
                <c:pt idx="5791">
                  <c:v>14269.0</c:v>
                </c:pt>
                <c:pt idx="5792">
                  <c:v>14274.0</c:v>
                </c:pt>
                <c:pt idx="5793">
                  <c:v>14256.0</c:v>
                </c:pt>
                <c:pt idx="5794">
                  <c:v>14353.0</c:v>
                </c:pt>
                <c:pt idx="5795">
                  <c:v>14447.0</c:v>
                </c:pt>
                <c:pt idx="5796">
                  <c:v>14464.0</c:v>
                </c:pt>
                <c:pt idx="5797">
                  <c:v>14487.0</c:v>
                </c:pt>
                <c:pt idx="5798">
                  <c:v>14500.0</c:v>
                </c:pt>
                <c:pt idx="5799">
                  <c:v>14476.0</c:v>
                </c:pt>
                <c:pt idx="5800">
                  <c:v>14516.0</c:v>
                </c:pt>
                <c:pt idx="5801">
                  <c:v>14592.0</c:v>
                </c:pt>
                <c:pt idx="5802">
                  <c:v>14541.0</c:v>
                </c:pt>
                <c:pt idx="5803">
                  <c:v>14510.0</c:v>
                </c:pt>
                <c:pt idx="5804">
                  <c:v>14509.0</c:v>
                </c:pt>
                <c:pt idx="5805">
                  <c:v>14509.0</c:v>
                </c:pt>
                <c:pt idx="5806">
                  <c:v>14545.0</c:v>
                </c:pt>
                <c:pt idx="5807">
                  <c:v>14613.0</c:v>
                </c:pt>
                <c:pt idx="5808">
                  <c:v>14599.0</c:v>
                </c:pt>
                <c:pt idx="5809">
                  <c:v>14569.0</c:v>
                </c:pt>
                <c:pt idx="5810">
                  <c:v>14578.0</c:v>
                </c:pt>
                <c:pt idx="5811">
                  <c:v>14616.0</c:v>
                </c:pt>
                <c:pt idx="5812">
                  <c:v>14641.0</c:v>
                </c:pt>
                <c:pt idx="5813">
                  <c:v>14658.0</c:v>
                </c:pt>
                <c:pt idx="5814">
                  <c:v>14706.0</c:v>
                </c:pt>
                <c:pt idx="5815">
                  <c:v>14726.0</c:v>
                </c:pt>
                <c:pt idx="5816">
                  <c:v>14756.0</c:v>
                </c:pt>
                <c:pt idx="5817">
                  <c:v>14819.0</c:v>
                </c:pt>
                <c:pt idx="5818">
                  <c:v>14807.0</c:v>
                </c:pt>
                <c:pt idx="5819">
                  <c:v>14740.0</c:v>
                </c:pt>
                <c:pt idx="5820">
                  <c:v>14724.0</c:v>
                </c:pt>
                <c:pt idx="5821">
                  <c:v>14677.0</c:v>
                </c:pt>
                <c:pt idx="5822">
                  <c:v>14699.0</c:v>
                </c:pt>
                <c:pt idx="5823">
                  <c:v>14759.0</c:v>
                </c:pt>
                <c:pt idx="5824">
                  <c:v>14826.0</c:v>
                </c:pt>
                <c:pt idx="5825">
                  <c:v>14879.0</c:v>
                </c:pt>
                <c:pt idx="5826">
                  <c:v>14902.0</c:v>
                </c:pt>
                <c:pt idx="5827">
                  <c:v>14952.0</c:v>
                </c:pt>
                <c:pt idx="5828">
                  <c:v>14975.0</c:v>
                </c:pt>
                <c:pt idx="5829">
                  <c:v>14962.0</c:v>
                </c:pt>
                <c:pt idx="5830">
                  <c:v>14952.0</c:v>
                </c:pt>
                <c:pt idx="5831">
                  <c:v>14948.0</c:v>
                </c:pt>
                <c:pt idx="5832">
                  <c:v>14979.0</c:v>
                </c:pt>
                <c:pt idx="5833">
                  <c:v>15011.0</c:v>
                </c:pt>
                <c:pt idx="5834">
                  <c:v>15058.0</c:v>
                </c:pt>
                <c:pt idx="5835">
                  <c:v>15092.0</c:v>
                </c:pt>
                <c:pt idx="5836">
                  <c:v>15083.0</c:v>
                </c:pt>
                <c:pt idx="5837">
                  <c:v>15109.0</c:v>
                </c:pt>
                <c:pt idx="5838">
                  <c:v>15129.0</c:v>
                </c:pt>
                <c:pt idx="5839">
                  <c:v>15130.0</c:v>
                </c:pt>
                <c:pt idx="5840">
                  <c:v>15111.0</c:v>
                </c:pt>
                <c:pt idx="5841">
                  <c:v>15110.0</c:v>
                </c:pt>
                <c:pt idx="5842">
                  <c:v>15134.0</c:v>
                </c:pt>
                <c:pt idx="5843">
                  <c:v>15153.0</c:v>
                </c:pt>
                <c:pt idx="5844">
                  <c:v>15163.0</c:v>
                </c:pt>
                <c:pt idx="5845">
                  <c:v>15130.0</c:v>
                </c:pt>
                <c:pt idx="5846">
                  <c:v>15145.0</c:v>
                </c:pt>
                <c:pt idx="5847">
                  <c:v>15108.0</c:v>
                </c:pt>
                <c:pt idx="5848">
                  <c:v>15060.0</c:v>
                </c:pt>
                <c:pt idx="5849">
                  <c:v>15082.0</c:v>
                </c:pt>
                <c:pt idx="5850">
                  <c:v>15093.0</c:v>
                </c:pt>
                <c:pt idx="5851">
                  <c:v>15101.0</c:v>
                </c:pt>
                <c:pt idx="5852">
                  <c:v>15114.0</c:v>
                </c:pt>
                <c:pt idx="5853">
                  <c:v>15124.0</c:v>
                </c:pt>
                <c:pt idx="5854">
                  <c:v>15177.0</c:v>
                </c:pt>
                <c:pt idx="5855">
                  <c:v>15249.0</c:v>
                </c:pt>
                <c:pt idx="5856">
                  <c:v>15269.0</c:v>
                </c:pt>
                <c:pt idx="5857">
                  <c:v>15305.0</c:v>
                </c:pt>
                <c:pt idx="5858">
                  <c:v>15296.0</c:v>
                </c:pt>
                <c:pt idx="5859">
                  <c:v>15308.0</c:v>
                </c:pt>
                <c:pt idx="5860">
                  <c:v>15277.0</c:v>
                </c:pt>
                <c:pt idx="5861">
                  <c:v>15309.0</c:v>
                </c:pt>
                <c:pt idx="5862">
                  <c:v>15411.0</c:v>
                </c:pt>
                <c:pt idx="5863">
                  <c:v>15432.0</c:v>
                </c:pt>
                <c:pt idx="5864">
                  <c:v>15489.0</c:v>
                </c:pt>
                <c:pt idx="5865">
                  <c:v>15508.0</c:v>
                </c:pt>
                <c:pt idx="5866">
                  <c:v>15569.0</c:v>
                </c:pt>
                <c:pt idx="5867">
                  <c:v>15547.0</c:v>
                </c:pt>
                <c:pt idx="5868">
                  <c:v>15527.0</c:v>
                </c:pt>
                <c:pt idx="5869">
                  <c:v>15487.0</c:v>
                </c:pt>
                <c:pt idx="5870">
                  <c:v>15491.0</c:v>
                </c:pt>
                <c:pt idx="5871">
                  <c:v>15481.0</c:v>
                </c:pt>
                <c:pt idx="5872">
                  <c:v>15497.0</c:v>
                </c:pt>
                <c:pt idx="5873">
                  <c:v>15589.0</c:v>
                </c:pt>
                <c:pt idx="5874">
                  <c:v>15630.0</c:v>
                </c:pt>
                <c:pt idx="5875">
                  <c:v>15605.0</c:v>
                </c:pt>
                <c:pt idx="5876">
                  <c:v>15576.0</c:v>
                </c:pt>
                <c:pt idx="5877">
                  <c:v>15528.0</c:v>
                </c:pt>
                <c:pt idx="5878">
                  <c:v>15551.0</c:v>
                </c:pt>
                <c:pt idx="5879">
                  <c:v>15554.0</c:v>
                </c:pt>
                <c:pt idx="5880">
                  <c:v>15574.0</c:v>
                </c:pt>
                <c:pt idx="5881">
                  <c:v>15561.0</c:v>
                </c:pt>
                <c:pt idx="5882">
                  <c:v>15527.0</c:v>
                </c:pt>
                <c:pt idx="5883">
                  <c:v>15572.0</c:v>
                </c:pt>
                <c:pt idx="5884">
                  <c:v>15605.0</c:v>
                </c:pt>
                <c:pt idx="5885">
                  <c:v>15630.0</c:v>
                </c:pt>
                <c:pt idx="5886">
                  <c:v>15676.0</c:v>
                </c:pt>
                <c:pt idx="5887">
                  <c:v>15721.0</c:v>
                </c:pt>
                <c:pt idx="5888">
                  <c:v>15731.0</c:v>
                </c:pt>
                <c:pt idx="5889">
                  <c:v>15709.0</c:v>
                </c:pt>
                <c:pt idx="5890">
                  <c:v>15662.0</c:v>
                </c:pt>
                <c:pt idx="5891">
                  <c:v>15664.0</c:v>
                </c:pt>
                <c:pt idx="5892">
                  <c:v>15674.0</c:v>
                </c:pt>
                <c:pt idx="5893">
                  <c:v>15622.0</c:v>
                </c:pt>
                <c:pt idx="5894">
                  <c:v>15630.0</c:v>
                </c:pt>
                <c:pt idx="5895">
                  <c:v>15618.0</c:v>
                </c:pt>
                <c:pt idx="5896">
                  <c:v>15610.0</c:v>
                </c:pt>
                <c:pt idx="5897">
                  <c:v>15646.0</c:v>
                </c:pt>
                <c:pt idx="5898">
                  <c:v>15734.0</c:v>
                </c:pt>
                <c:pt idx="5899">
                  <c:v>15676.0</c:v>
                </c:pt>
                <c:pt idx="5900">
                  <c:v>15689.0</c:v>
                </c:pt>
                <c:pt idx="5901">
                  <c:v>15727.0</c:v>
                </c:pt>
                <c:pt idx="5902">
                  <c:v>15709.0</c:v>
                </c:pt>
                <c:pt idx="5903">
                  <c:v>15684.0</c:v>
                </c:pt>
                <c:pt idx="5904">
                  <c:v>15644.0</c:v>
                </c:pt>
                <c:pt idx="5905">
                  <c:v>15636.0</c:v>
                </c:pt>
                <c:pt idx="5906">
                  <c:v>15626.0</c:v>
                </c:pt>
                <c:pt idx="5907">
                  <c:v>15648.0</c:v>
                </c:pt>
                <c:pt idx="5908">
                  <c:v>15700.0</c:v>
                </c:pt>
                <c:pt idx="5909">
                  <c:v>15693.0</c:v>
                </c:pt>
                <c:pt idx="5910">
                  <c:v>15747.0</c:v>
                </c:pt>
                <c:pt idx="5911">
                  <c:v>15804.0</c:v>
                </c:pt>
                <c:pt idx="5912">
                  <c:v>15799.0</c:v>
                </c:pt>
                <c:pt idx="5913">
                  <c:v>15788.0</c:v>
                </c:pt>
                <c:pt idx="5914">
                  <c:v>15815.0</c:v>
                </c:pt>
                <c:pt idx="5915">
                  <c:v>15659.0</c:v>
                </c:pt>
                <c:pt idx="5916">
                  <c:v>15654.0</c:v>
                </c:pt>
                <c:pt idx="5917">
                  <c:v>15673.0</c:v>
                </c:pt>
                <c:pt idx="5918">
                  <c:v>15712.0</c:v>
                </c:pt>
                <c:pt idx="5919">
                  <c:v>15717.0</c:v>
                </c:pt>
                <c:pt idx="5920">
                  <c:v>15701.0</c:v>
                </c:pt>
                <c:pt idx="5921">
                  <c:v>15692.0</c:v>
                </c:pt>
                <c:pt idx="5922">
                  <c:v>15669.0</c:v>
                </c:pt>
                <c:pt idx="5923">
                  <c:v>15680.0</c:v>
                </c:pt>
                <c:pt idx="5924">
                  <c:v>15743.0</c:v>
                </c:pt>
                <c:pt idx="5925">
                  <c:v>15769.0</c:v>
                </c:pt>
                <c:pt idx="5926">
                  <c:v>15794.0</c:v>
                </c:pt>
                <c:pt idx="5927">
                  <c:v>15823.0</c:v>
                </c:pt>
                <c:pt idx="5928">
                  <c:v>15818.0</c:v>
                </c:pt>
                <c:pt idx="5929">
                  <c:v>15804.0</c:v>
                </c:pt>
                <c:pt idx="5930">
                  <c:v>15756.0</c:v>
                </c:pt>
                <c:pt idx="5931">
                  <c:v>15689.0</c:v>
                </c:pt>
                <c:pt idx="5932">
                  <c:v>15676.0</c:v>
                </c:pt>
                <c:pt idx="5933">
                  <c:v>15653.0</c:v>
                </c:pt>
                <c:pt idx="5934">
                  <c:v>15653.0</c:v>
                </c:pt>
                <c:pt idx="5935">
                  <c:v>15650.0</c:v>
                </c:pt>
                <c:pt idx="5936">
                  <c:v>15689.0</c:v>
                </c:pt>
                <c:pt idx="5937">
                  <c:v>15709.0</c:v>
                </c:pt>
                <c:pt idx="5938">
                  <c:v>15724.0</c:v>
                </c:pt>
                <c:pt idx="5939">
                  <c:v>15744.0</c:v>
                </c:pt>
                <c:pt idx="5940">
                  <c:v>15756.0</c:v>
                </c:pt>
                <c:pt idx="5941">
                  <c:v>15749.0</c:v>
                </c:pt>
                <c:pt idx="5942">
                  <c:v>15757.0</c:v>
                </c:pt>
                <c:pt idx="5943">
                  <c:v>15792.0</c:v>
                </c:pt>
                <c:pt idx="5944">
                  <c:v>15783.0</c:v>
                </c:pt>
                <c:pt idx="5945">
                  <c:v>15807.0</c:v>
                </c:pt>
                <c:pt idx="5946">
                  <c:v>15929.0</c:v>
                </c:pt>
                <c:pt idx="5947">
                  <c:v>15968.0</c:v>
                </c:pt>
                <c:pt idx="5948">
                  <c:v>15961.0</c:v>
                </c:pt>
                <c:pt idx="5949">
                  <c:v>16019.0</c:v>
                </c:pt>
                <c:pt idx="5950">
                  <c:v>15983.0</c:v>
                </c:pt>
                <c:pt idx="5951">
                  <c:v>16044.0</c:v>
                </c:pt>
                <c:pt idx="5952">
                  <c:v>16031.0</c:v>
                </c:pt>
                <c:pt idx="5953">
                  <c:v>16062.0</c:v>
                </c:pt>
                <c:pt idx="5954">
                  <c:v>16069.0</c:v>
                </c:pt>
                <c:pt idx="5955">
                  <c:v>16035.0</c:v>
                </c:pt>
                <c:pt idx="5956">
                  <c:v>15987.0</c:v>
                </c:pt>
                <c:pt idx="5957">
                  <c:v>15934.0</c:v>
                </c:pt>
                <c:pt idx="5958">
                  <c:v>15938.0</c:v>
                </c:pt>
                <c:pt idx="5959">
                  <c:v>15902.0</c:v>
                </c:pt>
                <c:pt idx="5960">
                  <c:v>15845.0</c:v>
                </c:pt>
                <c:pt idx="5961">
                  <c:v>15843.0</c:v>
                </c:pt>
                <c:pt idx="5962">
                  <c:v>15881.0</c:v>
                </c:pt>
                <c:pt idx="5963">
                  <c:v>15949.0</c:v>
                </c:pt>
                <c:pt idx="5964">
                  <c:v>16021.0</c:v>
                </c:pt>
                <c:pt idx="5965">
                  <c:v>16043.0</c:v>
                </c:pt>
                <c:pt idx="5966">
                  <c:v>16071.0</c:v>
                </c:pt>
                <c:pt idx="5967">
                  <c:v>16069.0</c:v>
                </c:pt>
                <c:pt idx="5968">
                  <c:v>16068.0</c:v>
                </c:pt>
                <c:pt idx="5969">
                  <c:v>16059.0</c:v>
                </c:pt>
                <c:pt idx="5970">
                  <c:v>16046.0</c:v>
                </c:pt>
                <c:pt idx="5971">
                  <c:v>16057.0</c:v>
                </c:pt>
                <c:pt idx="5972">
                  <c:v>16023.0</c:v>
                </c:pt>
                <c:pt idx="5973">
                  <c:v>16026.0</c:v>
                </c:pt>
                <c:pt idx="5974">
                  <c:v>15987.0</c:v>
                </c:pt>
                <c:pt idx="5975">
                  <c:v>15998.0</c:v>
                </c:pt>
                <c:pt idx="5976">
                  <c:v>16024.0</c:v>
                </c:pt>
                <c:pt idx="5977">
                  <c:v>16020.0</c:v>
                </c:pt>
                <c:pt idx="5978">
                  <c:v>16039.0</c:v>
                </c:pt>
                <c:pt idx="5979">
                  <c:v>16056.0</c:v>
                </c:pt>
                <c:pt idx="5980">
                  <c:v>16074.0</c:v>
                </c:pt>
                <c:pt idx="5981">
                  <c:v>16178.0</c:v>
                </c:pt>
                <c:pt idx="5982">
                  <c:v>16149.0</c:v>
                </c:pt>
                <c:pt idx="5983">
                  <c:v>16129.0</c:v>
                </c:pt>
                <c:pt idx="5984">
                  <c:v>16141.0</c:v>
                </c:pt>
                <c:pt idx="5985">
                  <c:v>16155.0</c:v>
                </c:pt>
                <c:pt idx="5986">
                  <c:v>16136.0</c:v>
                </c:pt>
                <c:pt idx="5987">
                  <c:v>16195.0</c:v>
                </c:pt>
                <c:pt idx="5988">
                  <c:v>16184.0</c:v>
                </c:pt>
                <c:pt idx="5989">
                  <c:v>16195.0</c:v>
                </c:pt>
                <c:pt idx="5990">
                  <c:v>16225.0</c:v>
                </c:pt>
                <c:pt idx="5991">
                  <c:v>16263.0</c:v>
                </c:pt>
                <c:pt idx="5992">
                  <c:v>16278.0</c:v>
                </c:pt>
                <c:pt idx="5993">
                  <c:v>16315.0</c:v>
                </c:pt>
                <c:pt idx="5994">
                  <c:v>16357.0</c:v>
                </c:pt>
                <c:pt idx="5995">
                  <c:v>16342.0</c:v>
                </c:pt>
                <c:pt idx="5996">
                  <c:v>16398.0</c:v>
                </c:pt>
                <c:pt idx="5997">
                  <c:v>16413.0</c:v>
                </c:pt>
                <c:pt idx="5998">
                  <c:v>16415.0</c:v>
                </c:pt>
                <c:pt idx="5999">
                  <c:v>16418.0</c:v>
                </c:pt>
                <c:pt idx="6000">
                  <c:v>16409.0</c:v>
                </c:pt>
                <c:pt idx="6001">
                  <c:v>16396.0</c:v>
                </c:pt>
                <c:pt idx="6002">
                  <c:v>16410.0</c:v>
                </c:pt>
                <c:pt idx="6003">
                  <c:v>16405.0</c:v>
                </c:pt>
                <c:pt idx="6004">
                  <c:v>16431.0</c:v>
                </c:pt>
                <c:pt idx="6005">
                  <c:v>16466.0</c:v>
                </c:pt>
                <c:pt idx="6006">
                  <c:v>16553.0</c:v>
                </c:pt>
                <c:pt idx="6007">
                  <c:v>16594.0</c:v>
                </c:pt>
                <c:pt idx="6008">
                  <c:v>16643.0</c:v>
                </c:pt>
                <c:pt idx="6009">
                  <c:v>16725.0</c:v>
                </c:pt>
                <c:pt idx="6010">
                  <c:v>16762.0</c:v>
                </c:pt>
                <c:pt idx="6011">
                  <c:v>16788.0</c:v>
                </c:pt>
                <c:pt idx="6012">
                  <c:v>16812.0</c:v>
                </c:pt>
                <c:pt idx="6013">
                  <c:v>16839.0</c:v>
                </c:pt>
                <c:pt idx="6014">
                  <c:v>16872.0</c:v>
                </c:pt>
                <c:pt idx="6015">
                  <c:v>16889.0</c:v>
                </c:pt>
                <c:pt idx="6016">
                  <c:v>16890.0</c:v>
                </c:pt>
                <c:pt idx="6017">
                  <c:v>16850.0</c:v>
                </c:pt>
                <c:pt idx="6018">
                  <c:v>16834.0</c:v>
                </c:pt>
                <c:pt idx="6019">
                  <c:v>16824.0</c:v>
                </c:pt>
                <c:pt idx="6020">
                  <c:v>16832.0</c:v>
                </c:pt>
                <c:pt idx="6021">
                  <c:v>16860.0</c:v>
                </c:pt>
                <c:pt idx="6022">
                  <c:v>16865.0</c:v>
                </c:pt>
                <c:pt idx="6023">
                  <c:v>16905.0</c:v>
                </c:pt>
                <c:pt idx="6024">
                  <c:v>16925.0</c:v>
                </c:pt>
                <c:pt idx="6025">
                  <c:v>16871.0</c:v>
                </c:pt>
                <c:pt idx="6026">
                  <c:v>16836.0</c:v>
                </c:pt>
                <c:pt idx="6027">
                  <c:v>16861.0</c:v>
                </c:pt>
                <c:pt idx="6028">
                  <c:v>16911.0</c:v>
                </c:pt>
                <c:pt idx="6029">
                  <c:v>16892.0</c:v>
                </c:pt>
                <c:pt idx="6030">
                  <c:v>16898.0</c:v>
                </c:pt>
                <c:pt idx="6031">
                  <c:v>16870.0</c:v>
                </c:pt>
                <c:pt idx="6032">
                  <c:v>16833.0</c:v>
                </c:pt>
                <c:pt idx="6033">
                  <c:v>16804.0</c:v>
                </c:pt>
                <c:pt idx="6034">
                  <c:v>16825.0</c:v>
                </c:pt>
                <c:pt idx="6035">
                  <c:v>16791.0</c:v>
                </c:pt>
                <c:pt idx="6036">
                  <c:v>16825.0</c:v>
                </c:pt>
                <c:pt idx="6037">
                  <c:v>16802.0</c:v>
                </c:pt>
                <c:pt idx="6038">
                  <c:v>16777.0</c:v>
                </c:pt>
                <c:pt idx="6039">
                  <c:v>16760.0</c:v>
                </c:pt>
                <c:pt idx="6040">
                  <c:v>16747.0</c:v>
                </c:pt>
                <c:pt idx="6041">
                  <c:v>16680.0</c:v>
                </c:pt>
                <c:pt idx="6042">
                  <c:v>16623.0</c:v>
                </c:pt>
                <c:pt idx="6043">
                  <c:v>16599.0</c:v>
                </c:pt>
                <c:pt idx="6044">
                  <c:v>16552.0</c:v>
                </c:pt>
                <c:pt idx="6045">
                  <c:v>16621.0</c:v>
                </c:pt>
                <c:pt idx="6046">
                  <c:v>16684.0</c:v>
                </c:pt>
                <c:pt idx="6047">
                  <c:v>16640.0</c:v>
                </c:pt>
                <c:pt idx="6048">
                  <c:v>16609.0</c:v>
                </c:pt>
                <c:pt idx="6049">
                  <c:v>16578.0</c:v>
                </c:pt>
                <c:pt idx="6050">
                  <c:v>16538.0</c:v>
                </c:pt>
                <c:pt idx="6051">
                  <c:v>16484.0</c:v>
                </c:pt>
                <c:pt idx="6052">
                  <c:v>16402.0</c:v>
                </c:pt>
                <c:pt idx="6053">
                  <c:v>16377.0</c:v>
                </c:pt>
                <c:pt idx="6054">
                  <c:v>16385.0</c:v>
                </c:pt>
                <c:pt idx="6055">
                  <c:v>16380.0</c:v>
                </c:pt>
                <c:pt idx="6056">
                  <c:v>16365.0</c:v>
                </c:pt>
                <c:pt idx="6057">
                  <c:v>16391.0</c:v>
                </c:pt>
                <c:pt idx="6058">
                  <c:v>16413.0</c:v>
                </c:pt>
                <c:pt idx="6059">
                  <c:v>16409.0</c:v>
                </c:pt>
                <c:pt idx="6060">
                  <c:v>16404.0</c:v>
                </c:pt>
                <c:pt idx="6061">
                  <c:v>16379.0</c:v>
                </c:pt>
                <c:pt idx="6062">
                  <c:v>16386.0</c:v>
                </c:pt>
                <c:pt idx="6063">
                  <c:v>16409.0</c:v>
                </c:pt>
                <c:pt idx="6064">
                  <c:v>16423.0</c:v>
                </c:pt>
                <c:pt idx="6065">
                  <c:v>16386.0</c:v>
                </c:pt>
                <c:pt idx="6066">
                  <c:v>16356.0</c:v>
                </c:pt>
                <c:pt idx="6067">
                  <c:v>16344.0</c:v>
                </c:pt>
                <c:pt idx="6068">
                  <c:v>16360.0</c:v>
                </c:pt>
                <c:pt idx="6069">
                  <c:v>16366.0</c:v>
                </c:pt>
                <c:pt idx="6070">
                  <c:v>16344.0</c:v>
                </c:pt>
                <c:pt idx="6071">
                  <c:v>16328.0</c:v>
                </c:pt>
                <c:pt idx="6072">
                  <c:v>16349.0</c:v>
                </c:pt>
                <c:pt idx="6073">
                  <c:v>16376.0</c:v>
                </c:pt>
                <c:pt idx="6074">
                  <c:v>16414.0</c:v>
                </c:pt>
                <c:pt idx="6075">
                  <c:v>16452.0</c:v>
                </c:pt>
                <c:pt idx="6076">
                  <c:v>16501.0</c:v>
                </c:pt>
                <c:pt idx="6077">
                  <c:v>16557.0</c:v>
                </c:pt>
                <c:pt idx="6078">
                  <c:v>16523.0</c:v>
                </c:pt>
                <c:pt idx="6079">
                  <c:v>16578.0</c:v>
                </c:pt>
                <c:pt idx="6080">
                  <c:v>16605.0</c:v>
                </c:pt>
                <c:pt idx="6081">
                  <c:v>16615.0</c:v>
                </c:pt>
                <c:pt idx="6082">
                  <c:v>16633.0</c:v>
                </c:pt>
                <c:pt idx="6083">
                  <c:v>16669.0</c:v>
                </c:pt>
                <c:pt idx="6084">
                  <c:v>16728.0</c:v>
                </c:pt>
                <c:pt idx="6085">
                  <c:v>16691.0</c:v>
                </c:pt>
                <c:pt idx="6086">
                  <c:v>16648.0</c:v>
                </c:pt>
                <c:pt idx="6087">
                  <c:v>16670.0</c:v>
                </c:pt>
                <c:pt idx="6088">
                  <c:v>16704.0</c:v>
                </c:pt>
                <c:pt idx="6089">
                  <c:v>16724.0</c:v>
                </c:pt>
                <c:pt idx="6090">
                  <c:v>16784.0</c:v>
                </c:pt>
                <c:pt idx="6091">
                  <c:v>16774.0</c:v>
                </c:pt>
                <c:pt idx="6092">
                  <c:v>16799.0</c:v>
                </c:pt>
                <c:pt idx="6093">
                  <c:v>16749.0</c:v>
                </c:pt>
                <c:pt idx="6094">
                  <c:v>16796.0</c:v>
                </c:pt>
                <c:pt idx="6095">
                  <c:v>16851.0</c:v>
                </c:pt>
                <c:pt idx="6096">
                  <c:v>16890.0</c:v>
                </c:pt>
                <c:pt idx="6097">
                  <c:v>16936.0</c:v>
                </c:pt>
                <c:pt idx="6098">
                  <c:v>16981.0</c:v>
                </c:pt>
                <c:pt idx="6099">
                  <c:v>17023.0</c:v>
                </c:pt>
                <c:pt idx="6100">
                  <c:v>17061.0</c:v>
                </c:pt>
                <c:pt idx="6101">
                  <c:v>17104.0</c:v>
                </c:pt>
                <c:pt idx="6102">
                  <c:v>17130.0</c:v>
                </c:pt>
                <c:pt idx="6103">
                  <c:v>17171.0</c:v>
                </c:pt>
                <c:pt idx="6104">
                  <c:v>17179.0</c:v>
                </c:pt>
                <c:pt idx="6105">
                  <c:v>17185.0</c:v>
                </c:pt>
                <c:pt idx="6106">
                  <c:v>17172.0</c:v>
                </c:pt>
                <c:pt idx="6107">
                  <c:v>17196.0</c:v>
                </c:pt>
                <c:pt idx="6108">
                  <c:v>17199.0</c:v>
                </c:pt>
                <c:pt idx="6109">
                  <c:v>17237.0</c:v>
                </c:pt>
                <c:pt idx="6110">
                  <c:v>17260.0</c:v>
                </c:pt>
                <c:pt idx="6111">
                  <c:v>17342.0</c:v>
                </c:pt>
                <c:pt idx="6112">
                  <c:v>17388.0</c:v>
                </c:pt>
                <c:pt idx="6113">
                  <c:v>17384.0</c:v>
                </c:pt>
                <c:pt idx="6114">
                  <c:v>17385.0</c:v>
                </c:pt>
                <c:pt idx="6115">
                  <c:v>17443.0</c:v>
                </c:pt>
                <c:pt idx="6116">
                  <c:v>17445.0</c:v>
                </c:pt>
                <c:pt idx="6117">
                  <c:v>17393.0</c:v>
                </c:pt>
                <c:pt idx="6118">
                  <c:v>17333.0</c:v>
                </c:pt>
                <c:pt idx="6119">
                  <c:v>17289.0</c:v>
                </c:pt>
                <c:pt idx="6120">
                  <c:v>17289.0</c:v>
                </c:pt>
                <c:pt idx="6121">
                  <c:v>17264.0</c:v>
                </c:pt>
                <c:pt idx="6122">
                  <c:v>17264.0</c:v>
                </c:pt>
                <c:pt idx="6123">
                  <c:v>17310.0</c:v>
                </c:pt>
                <c:pt idx="6124">
                  <c:v>17347.0</c:v>
                </c:pt>
                <c:pt idx="6125">
                  <c:v>17348.0</c:v>
                </c:pt>
                <c:pt idx="6126">
                  <c:v>17309.0</c:v>
                </c:pt>
                <c:pt idx="6127">
                  <c:v>17294.0</c:v>
                </c:pt>
                <c:pt idx="6128">
                  <c:v>17290.0</c:v>
                </c:pt>
                <c:pt idx="6129">
                  <c:v>17261.0</c:v>
                </c:pt>
                <c:pt idx="6130">
                  <c:v>17313.0</c:v>
                </c:pt>
                <c:pt idx="6131">
                  <c:v>17336.0</c:v>
                </c:pt>
                <c:pt idx="6132">
                  <c:v>17395.0</c:v>
                </c:pt>
                <c:pt idx="6133">
                  <c:v>17364.0</c:v>
                </c:pt>
                <c:pt idx="6134">
                  <c:v>17418.0</c:v>
                </c:pt>
                <c:pt idx="6135">
                  <c:v>17440.0</c:v>
                </c:pt>
                <c:pt idx="6136">
                  <c:v>17447.0</c:v>
                </c:pt>
                <c:pt idx="6137">
                  <c:v>17470.0</c:v>
                </c:pt>
                <c:pt idx="6138">
                  <c:v>17495.0</c:v>
                </c:pt>
                <c:pt idx="6139">
                  <c:v>17521.0</c:v>
                </c:pt>
                <c:pt idx="6140">
                  <c:v>17515.0</c:v>
                </c:pt>
                <c:pt idx="6141">
                  <c:v>17572.0</c:v>
                </c:pt>
                <c:pt idx="6142">
                  <c:v>17574.0</c:v>
                </c:pt>
                <c:pt idx="6143">
                  <c:v>17562.0</c:v>
                </c:pt>
                <c:pt idx="6144">
                  <c:v>17558.0</c:v>
                </c:pt>
                <c:pt idx="6145">
                  <c:v>17552.0</c:v>
                </c:pt>
                <c:pt idx="6146">
                  <c:v>17557.0</c:v>
                </c:pt>
                <c:pt idx="6147">
                  <c:v>17587.0</c:v>
                </c:pt>
                <c:pt idx="6148">
                  <c:v>17583.0</c:v>
                </c:pt>
                <c:pt idx="6149">
                  <c:v>17512.0</c:v>
                </c:pt>
                <c:pt idx="6150">
                  <c:v>17495.0</c:v>
                </c:pt>
                <c:pt idx="6151">
                  <c:v>17528.0</c:v>
                </c:pt>
                <c:pt idx="6152">
                  <c:v>17526.0</c:v>
                </c:pt>
                <c:pt idx="6153">
                  <c:v>17540.0</c:v>
                </c:pt>
                <c:pt idx="6154">
                  <c:v>17562.0</c:v>
                </c:pt>
                <c:pt idx="6155">
                  <c:v>17517.0</c:v>
                </c:pt>
                <c:pt idx="6156">
                  <c:v>17506.0</c:v>
                </c:pt>
                <c:pt idx="6157">
                  <c:v>17469.0</c:v>
                </c:pt>
                <c:pt idx="6158">
                  <c:v>17436.0</c:v>
                </c:pt>
                <c:pt idx="6159">
                  <c:v>17434.0</c:v>
                </c:pt>
                <c:pt idx="6160">
                  <c:v>17456.0</c:v>
                </c:pt>
                <c:pt idx="6161">
                  <c:v>17446.0</c:v>
                </c:pt>
                <c:pt idx="6162">
                  <c:v>17388.0</c:v>
                </c:pt>
                <c:pt idx="6163">
                  <c:v>17425.0</c:v>
                </c:pt>
                <c:pt idx="6164">
                  <c:v>17426.0</c:v>
                </c:pt>
                <c:pt idx="6165">
                  <c:v>17433.0</c:v>
                </c:pt>
                <c:pt idx="6166">
                  <c:v>17490.0</c:v>
                </c:pt>
                <c:pt idx="6167">
                  <c:v>17544.0</c:v>
                </c:pt>
                <c:pt idx="6168">
                  <c:v>17539.0</c:v>
                </c:pt>
                <c:pt idx="6169">
                  <c:v>17608.0</c:v>
                </c:pt>
                <c:pt idx="6170">
                  <c:v>17662.0</c:v>
                </c:pt>
                <c:pt idx="6171">
                  <c:v>17689.0</c:v>
                </c:pt>
                <c:pt idx="6172">
                  <c:v>17672.0</c:v>
                </c:pt>
                <c:pt idx="6173">
                  <c:v>17735.0</c:v>
                </c:pt>
                <c:pt idx="6174">
                  <c:v>17768.0</c:v>
                </c:pt>
                <c:pt idx="6175">
                  <c:v>17780.0</c:v>
                </c:pt>
                <c:pt idx="6176">
                  <c:v>17776.0</c:v>
                </c:pt>
                <c:pt idx="6177">
                  <c:v>17854.0</c:v>
                </c:pt>
                <c:pt idx="6178">
                  <c:v>17810.0</c:v>
                </c:pt>
                <c:pt idx="6179">
                  <c:v>17759.0</c:v>
                </c:pt>
                <c:pt idx="6180">
                  <c:v>17746.0</c:v>
                </c:pt>
                <c:pt idx="6181">
                  <c:v>17706.0</c:v>
                </c:pt>
                <c:pt idx="6182">
                  <c:v>17689.0</c:v>
                </c:pt>
                <c:pt idx="6183">
                  <c:v>17738.0</c:v>
                </c:pt>
                <c:pt idx="6184">
                  <c:v>17681.0</c:v>
                </c:pt>
                <c:pt idx="6185">
                  <c:v>17630.0</c:v>
                </c:pt>
                <c:pt idx="6186">
                  <c:v>17638.0</c:v>
                </c:pt>
                <c:pt idx="6187">
                  <c:v>17638.0</c:v>
                </c:pt>
                <c:pt idx="6188">
                  <c:v>17586.0</c:v>
                </c:pt>
                <c:pt idx="6189">
                  <c:v>17542.0</c:v>
                </c:pt>
                <c:pt idx="6190">
                  <c:v>17512.0</c:v>
                </c:pt>
                <c:pt idx="6191">
                  <c:v>17504.0</c:v>
                </c:pt>
                <c:pt idx="6192">
                  <c:v>17543.0</c:v>
                </c:pt>
                <c:pt idx="6193">
                  <c:v>17501.0</c:v>
                </c:pt>
                <c:pt idx="6194">
                  <c:v>17499.0</c:v>
                </c:pt>
                <c:pt idx="6195">
                  <c:v>17516.0</c:v>
                </c:pt>
                <c:pt idx="6196">
                  <c:v>17486.0</c:v>
                </c:pt>
                <c:pt idx="6197">
                  <c:v>17571.0</c:v>
                </c:pt>
                <c:pt idx="6198">
                  <c:v>17589.0</c:v>
                </c:pt>
                <c:pt idx="6199">
                  <c:v>17619.0</c:v>
                </c:pt>
                <c:pt idx="6200">
                  <c:v>17633.0</c:v>
                </c:pt>
                <c:pt idx="6201">
                  <c:v>17618.0</c:v>
                </c:pt>
                <c:pt idx="6202">
                  <c:v>17553.0</c:v>
                </c:pt>
                <c:pt idx="6203">
                  <c:v>17532.0</c:v>
                </c:pt>
                <c:pt idx="6204">
                  <c:v>17529.0</c:v>
                </c:pt>
                <c:pt idx="6205">
                  <c:v>17511.0</c:v>
                </c:pt>
                <c:pt idx="6206">
                  <c:v>17522.0</c:v>
                </c:pt>
                <c:pt idx="6207">
                  <c:v>17531.0</c:v>
                </c:pt>
                <c:pt idx="6208">
                  <c:v>17530.0</c:v>
                </c:pt>
                <c:pt idx="6209">
                  <c:v>17579.0</c:v>
                </c:pt>
                <c:pt idx="6210">
                  <c:v>17609.0</c:v>
                </c:pt>
                <c:pt idx="6211">
                  <c:v>17708.0</c:v>
                </c:pt>
                <c:pt idx="6212">
                  <c:v>17716.0</c:v>
                </c:pt>
                <c:pt idx="6213">
                  <c:v>17735.0</c:v>
                </c:pt>
                <c:pt idx="6214">
                  <c:v>17740.0</c:v>
                </c:pt>
                <c:pt idx="6215">
                  <c:v>17740.0</c:v>
                </c:pt>
                <c:pt idx="6216">
                  <c:v>17738.0</c:v>
                </c:pt>
                <c:pt idx="6217">
                  <c:v>17764.0</c:v>
                </c:pt>
                <c:pt idx="6218">
                  <c:v>17777.0</c:v>
                </c:pt>
                <c:pt idx="6219">
                  <c:v>17796.0</c:v>
                </c:pt>
                <c:pt idx="6220">
                  <c:v>17777.0</c:v>
                </c:pt>
                <c:pt idx="6221">
                  <c:v>17713.0</c:v>
                </c:pt>
                <c:pt idx="6222">
                  <c:v>17666.0</c:v>
                </c:pt>
                <c:pt idx="6223">
                  <c:v>17665.0</c:v>
                </c:pt>
                <c:pt idx="6224">
                  <c:v>17635.0</c:v>
                </c:pt>
                <c:pt idx="6225">
                  <c:v>17563.0</c:v>
                </c:pt>
                <c:pt idx="6226">
                  <c:v>17598.0</c:v>
                </c:pt>
                <c:pt idx="6227">
                  <c:v>17608.0</c:v>
                </c:pt>
                <c:pt idx="6228">
                  <c:v>17600.0</c:v>
                </c:pt>
                <c:pt idx="6229">
                  <c:v>17555.0</c:v>
                </c:pt>
                <c:pt idx="6230">
                  <c:v>17563.0</c:v>
                </c:pt>
                <c:pt idx="6231">
                  <c:v>17545.0</c:v>
                </c:pt>
                <c:pt idx="6232">
                  <c:v>17561.0</c:v>
                </c:pt>
                <c:pt idx="6233">
                  <c:v>17595.0</c:v>
                </c:pt>
                <c:pt idx="6234">
                  <c:v>17580.0</c:v>
                </c:pt>
                <c:pt idx="6235">
                  <c:v>17568.0</c:v>
                </c:pt>
                <c:pt idx="6236">
                  <c:v>17638.0</c:v>
                </c:pt>
                <c:pt idx="6237">
                  <c:v>17729.0</c:v>
                </c:pt>
                <c:pt idx="6238">
                  <c:v>17729.0</c:v>
                </c:pt>
                <c:pt idx="6239">
                  <c:v>17731.0</c:v>
                </c:pt>
                <c:pt idx="6240">
                  <c:v>17724.0</c:v>
                </c:pt>
                <c:pt idx="6241">
                  <c:v>17713.0</c:v>
                </c:pt>
                <c:pt idx="6242">
                  <c:v>17633.0</c:v>
                </c:pt>
                <c:pt idx="6243">
                  <c:v>17626.0</c:v>
                </c:pt>
                <c:pt idx="6244">
                  <c:v>17578.0</c:v>
                </c:pt>
                <c:pt idx="6245">
                  <c:v>17558.0</c:v>
                </c:pt>
                <c:pt idx="6246">
                  <c:v>17530.0</c:v>
                </c:pt>
                <c:pt idx="6247">
                  <c:v>17521.0</c:v>
                </c:pt>
                <c:pt idx="6248">
                  <c:v>17513.0</c:v>
                </c:pt>
                <c:pt idx="6249">
                  <c:v>17466.0</c:v>
                </c:pt>
                <c:pt idx="6250">
                  <c:v>17406.0</c:v>
                </c:pt>
                <c:pt idx="6251">
                  <c:v>17397.0</c:v>
                </c:pt>
                <c:pt idx="6252">
                  <c:v>17311.0</c:v>
                </c:pt>
                <c:pt idx="6253">
                  <c:v>17378.0</c:v>
                </c:pt>
                <c:pt idx="6254">
                  <c:v>17427.0</c:v>
                </c:pt>
                <c:pt idx="6255">
                  <c:v>17371.0</c:v>
                </c:pt>
                <c:pt idx="6256">
                  <c:v>17318.0</c:v>
                </c:pt>
                <c:pt idx="6257">
                  <c:v>17279.0</c:v>
                </c:pt>
                <c:pt idx="6258">
                  <c:v>17259.0</c:v>
                </c:pt>
                <c:pt idx="6259">
                  <c:v>17264.0</c:v>
                </c:pt>
                <c:pt idx="6260">
                  <c:v>17256.0</c:v>
                </c:pt>
                <c:pt idx="6261">
                  <c:v>17231.0</c:v>
                </c:pt>
                <c:pt idx="6262">
                  <c:v>17194.0</c:v>
                </c:pt>
                <c:pt idx="6263">
                  <c:v>17192.0</c:v>
                </c:pt>
              </c:numCache>
            </c:numRef>
          </c:val>
          <c:smooth val="0"/>
        </c:ser>
        <c:ser>
          <c:idx val="0"/>
          <c:order val="2"/>
          <c:tx>
            <c:v>gcscew</c:v>
          </c:tx>
          <c:marker>
            <c:symbol val="none"/>
          </c:marker>
          <c:cat>
            <c:numRef>
              <c:f>out.txt!$A$2:$A$6265</c:f>
              <c:numCache>
                <c:formatCode>General</c:formatCode>
                <c:ptCount val="6264"/>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pt idx="19">
                  <c:v>20000.0</c:v>
                </c:pt>
                <c:pt idx="20">
                  <c:v>21000.0</c:v>
                </c:pt>
                <c:pt idx="21">
                  <c:v>22000.0</c:v>
                </c:pt>
                <c:pt idx="22">
                  <c:v>23000.0</c:v>
                </c:pt>
                <c:pt idx="23">
                  <c:v>24000.0</c:v>
                </c:pt>
                <c:pt idx="24">
                  <c:v>25000.0</c:v>
                </c:pt>
                <c:pt idx="25">
                  <c:v>26000.0</c:v>
                </c:pt>
                <c:pt idx="26">
                  <c:v>27000.0</c:v>
                </c:pt>
                <c:pt idx="27">
                  <c:v>28000.0</c:v>
                </c:pt>
                <c:pt idx="28">
                  <c:v>29000.0</c:v>
                </c:pt>
                <c:pt idx="29">
                  <c:v>30000.0</c:v>
                </c:pt>
                <c:pt idx="30">
                  <c:v>31000.0</c:v>
                </c:pt>
                <c:pt idx="31">
                  <c:v>32000.0</c:v>
                </c:pt>
                <c:pt idx="32">
                  <c:v>33000.0</c:v>
                </c:pt>
                <c:pt idx="33">
                  <c:v>34000.0</c:v>
                </c:pt>
                <c:pt idx="34">
                  <c:v>35000.0</c:v>
                </c:pt>
                <c:pt idx="35">
                  <c:v>36000.0</c:v>
                </c:pt>
                <c:pt idx="36">
                  <c:v>37000.0</c:v>
                </c:pt>
                <c:pt idx="37">
                  <c:v>38000.0</c:v>
                </c:pt>
                <c:pt idx="38">
                  <c:v>39000.0</c:v>
                </c:pt>
                <c:pt idx="39">
                  <c:v>40000.0</c:v>
                </c:pt>
                <c:pt idx="40">
                  <c:v>41000.0</c:v>
                </c:pt>
                <c:pt idx="41">
                  <c:v>42000.0</c:v>
                </c:pt>
                <c:pt idx="42">
                  <c:v>43000.0</c:v>
                </c:pt>
                <c:pt idx="43">
                  <c:v>44000.0</c:v>
                </c:pt>
                <c:pt idx="44">
                  <c:v>45000.0</c:v>
                </c:pt>
                <c:pt idx="45">
                  <c:v>46000.0</c:v>
                </c:pt>
                <c:pt idx="46">
                  <c:v>47000.0</c:v>
                </c:pt>
                <c:pt idx="47">
                  <c:v>48000.0</c:v>
                </c:pt>
                <c:pt idx="48">
                  <c:v>49000.0</c:v>
                </c:pt>
                <c:pt idx="49">
                  <c:v>50000.0</c:v>
                </c:pt>
                <c:pt idx="50">
                  <c:v>51000.0</c:v>
                </c:pt>
                <c:pt idx="51">
                  <c:v>52000.0</c:v>
                </c:pt>
                <c:pt idx="52">
                  <c:v>53000.0</c:v>
                </c:pt>
                <c:pt idx="53">
                  <c:v>54000.0</c:v>
                </c:pt>
                <c:pt idx="54">
                  <c:v>55000.0</c:v>
                </c:pt>
                <c:pt idx="55">
                  <c:v>56000.0</c:v>
                </c:pt>
                <c:pt idx="56">
                  <c:v>57000.0</c:v>
                </c:pt>
                <c:pt idx="57">
                  <c:v>58000.0</c:v>
                </c:pt>
                <c:pt idx="58">
                  <c:v>59000.0</c:v>
                </c:pt>
                <c:pt idx="59">
                  <c:v>60000.0</c:v>
                </c:pt>
                <c:pt idx="60">
                  <c:v>61000.0</c:v>
                </c:pt>
                <c:pt idx="61">
                  <c:v>62000.0</c:v>
                </c:pt>
                <c:pt idx="62">
                  <c:v>63000.0</c:v>
                </c:pt>
                <c:pt idx="63">
                  <c:v>64000.0</c:v>
                </c:pt>
                <c:pt idx="64">
                  <c:v>65000.0</c:v>
                </c:pt>
                <c:pt idx="65">
                  <c:v>66000.0</c:v>
                </c:pt>
                <c:pt idx="66">
                  <c:v>67000.0</c:v>
                </c:pt>
                <c:pt idx="67">
                  <c:v>68000.0</c:v>
                </c:pt>
                <c:pt idx="68">
                  <c:v>69000.0</c:v>
                </c:pt>
                <c:pt idx="69">
                  <c:v>70000.0</c:v>
                </c:pt>
                <c:pt idx="70">
                  <c:v>71000.0</c:v>
                </c:pt>
                <c:pt idx="71">
                  <c:v>72000.0</c:v>
                </c:pt>
                <c:pt idx="72">
                  <c:v>73000.0</c:v>
                </c:pt>
                <c:pt idx="73">
                  <c:v>74000.0</c:v>
                </c:pt>
                <c:pt idx="74">
                  <c:v>75000.0</c:v>
                </c:pt>
                <c:pt idx="75">
                  <c:v>76000.0</c:v>
                </c:pt>
                <c:pt idx="76">
                  <c:v>77000.0</c:v>
                </c:pt>
                <c:pt idx="77">
                  <c:v>78000.0</c:v>
                </c:pt>
                <c:pt idx="78">
                  <c:v>79000.0</c:v>
                </c:pt>
                <c:pt idx="79">
                  <c:v>80000.0</c:v>
                </c:pt>
                <c:pt idx="80">
                  <c:v>81000.0</c:v>
                </c:pt>
                <c:pt idx="81">
                  <c:v>82000.0</c:v>
                </c:pt>
                <c:pt idx="82">
                  <c:v>83000.0</c:v>
                </c:pt>
                <c:pt idx="83">
                  <c:v>84000.0</c:v>
                </c:pt>
                <c:pt idx="84">
                  <c:v>85000.0</c:v>
                </c:pt>
                <c:pt idx="85">
                  <c:v>86000.0</c:v>
                </c:pt>
                <c:pt idx="86">
                  <c:v>87000.0</c:v>
                </c:pt>
                <c:pt idx="87">
                  <c:v>88000.0</c:v>
                </c:pt>
                <c:pt idx="88">
                  <c:v>89000.0</c:v>
                </c:pt>
                <c:pt idx="89">
                  <c:v>90000.0</c:v>
                </c:pt>
                <c:pt idx="90">
                  <c:v>91000.0</c:v>
                </c:pt>
                <c:pt idx="91">
                  <c:v>92000.0</c:v>
                </c:pt>
                <c:pt idx="92">
                  <c:v>93000.0</c:v>
                </c:pt>
                <c:pt idx="93">
                  <c:v>94000.0</c:v>
                </c:pt>
                <c:pt idx="94">
                  <c:v>95000.0</c:v>
                </c:pt>
                <c:pt idx="95">
                  <c:v>96000.0</c:v>
                </c:pt>
                <c:pt idx="96">
                  <c:v>97000.0</c:v>
                </c:pt>
                <c:pt idx="97">
                  <c:v>98000.0</c:v>
                </c:pt>
                <c:pt idx="98">
                  <c:v>99000.0</c:v>
                </c:pt>
                <c:pt idx="99">
                  <c:v>100000.0</c:v>
                </c:pt>
                <c:pt idx="100">
                  <c:v>101000.0</c:v>
                </c:pt>
                <c:pt idx="101">
                  <c:v>102000.0</c:v>
                </c:pt>
                <c:pt idx="102">
                  <c:v>103000.0</c:v>
                </c:pt>
                <c:pt idx="103">
                  <c:v>104000.0</c:v>
                </c:pt>
                <c:pt idx="104">
                  <c:v>105000.0</c:v>
                </c:pt>
                <c:pt idx="105">
                  <c:v>106000.0</c:v>
                </c:pt>
                <c:pt idx="106">
                  <c:v>107000.0</c:v>
                </c:pt>
                <c:pt idx="107">
                  <c:v>108000.0</c:v>
                </c:pt>
                <c:pt idx="108">
                  <c:v>109000.0</c:v>
                </c:pt>
                <c:pt idx="109">
                  <c:v>110000.0</c:v>
                </c:pt>
                <c:pt idx="110">
                  <c:v>111000.0</c:v>
                </c:pt>
                <c:pt idx="111">
                  <c:v>112000.0</c:v>
                </c:pt>
                <c:pt idx="112">
                  <c:v>113000.0</c:v>
                </c:pt>
                <c:pt idx="113">
                  <c:v>114000.0</c:v>
                </c:pt>
                <c:pt idx="114">
                  <c:v>115000.0</c:v>
                </c:pt>
                <c:pt idx="115">
                  <c:v>116000.0</c:v>
                </c:pt>
                <c:pt idx="116">
                  <c:v>117000.0</c:v>
                </c:pt>
                <c:pt idx="117">
                  <c:v>118000.0</c:v>
                </c:pt>
                <c:pt idx="118">
                  <c:v>119000.0</c:v>
                </c:pt>
                <c:pt idx="119">
                  <c:v>120000.0</c:v>
                </c:pt>
                <c:pt idx="120">
                  <c:v>121000.0</c:v>
                </c:pt>
                <c:pt idx="121">
                  <c:v>122000.0</c:v>
                </c:pt>
                <c:pt idx="122">
                  <c:v>123000.0</c:v>
                </c:pt>
                <c:pt idx="123">
                  <c:v>124000.0</c:v>
                </c:pt>
                <c:pt idx="124">
                  <c:v>125000.0</c:v>
                </c:pt>
                <c:pt idx="125">
                  <c:v>126000.0</c:v>
                </c:pt>
                <c:pt idx="126">
                  <c:v>127000.0</c:v>
                </c:pt>
                <c:pt idx="127">
                  <c:v>128000.0</c:v>
                </c:pt>
                <c:pt idx="128">
                  <c:v>129000.0</c:v>
                </c:pt>
                <c:pt idx="129">
                  <c:v>130000.0</c:v>
                </c:pt>
                <c:pt idx="130">
                  <c:v>131000.0</c:v>
                </c:pt>
                <c:pt idx="131">
                  <c:v>132000.0</c:v>
                </c:pt>
                <c:pt idx="132">
                  <c:v>133000.0</c:v>
                </c:pt>
                <c:pt idx="133">
                  <c:v>134000.0</c:v>
                </c:pt>
                <c:pt idx="134">
                  <c:v>135000.0</c:v>
                </c:pt>
                <c:pt idx="135">
                  <c:v>136000.0</c:v>
                </c:pt>
                <c:pt idx="136">
                  <c:v>137000.0</c:v>
                </c:pt>
                <c:pt idx="137">
                  <c:v>138000.0</c:v>
                </c:pt>
                <c:pt idx="138">
                  <c:v>139000.0</c:v>
                </c:pt>
                <c:pt idx="139">
                  <c:v>140000.0</c:v>
                </c:pt>
                <c:pt idx="140">
                  <c:v>141000.0</c:v>
                </c:pt>
                <c:pt idx="141">
                  <c:v>142000.0</c:v>
                </c:pt>
                <c:pt idx="142">
                  <c:v>143000.0</c:v>
                </c:pt>
                <c:pt idx="143">
                  <c:v>144000.0</c:v>
                </c:pt>
                <c:pt idx="144">
                  <c:v>145000.0</c:v>
                </c:pt>
                <c:pt idx="145">
                  <c:v>146000.0</c:v>
                </c:pt>
                <c:pt idx="146">
                  <c:v>147000.0</c:v>
                </c:pt>
                <c:pt idx="147">
                  <c:v>148000.0</c:v>
                </c:pt>
                <c:pt idx="148">
                  <c:v>149000.0</c:v>
                </c:pt>
                <c:pt idx="149">
                  <c:v>150000.0</c:v>
                </c:pt>
                <c:pt idx="150">
                  <c:v>151000.0</c:v>
                </c:pt>
                <c:pt idx="151">
                  <c:v>152000.0</c:v>
                </c:pt>
                <c:pt idx="152">
                  <c:v>153000.0</c:v>
                </c:pt>
                <c:pt idx="153">
                  <c:v>154000.0</c:v>
                </c:pt>
                <c:pt idx="154">
                  <c:v>155000.0</c:v>
                </c:pt>
                <c:pt idx="155">
                  <c:v>156000.0</c:v>
                </c:pt>
                <c:pt idx="156">
                  <c:v>157000.0</c:v>
                </c:pt>
                <c:pt idx="157">
                  <c:v>158000.0</c:v>
                </c:pt>
                <c:pt idx="158">
                  <c:v>159000.0</c:v>
                </c:pt>
                <c:pt idx="159">
                  <c:v>160000.0</c:v>
                </c:pt>
                <c:pt idx="160">
                  <c:v>161000.0</c:v>
                </c:pt>
                <c:pt idx="161">
                  <c:v>162000.0</c:v>
                </c:pt>
                <c:pt idx="162">
                  <c:v>163000.0</c:v>
                </c:pt>
                <c:pt idx="163">
                  <c:v>164000.0</c:v>
                </c:pt>
                <c:pt idx="164">
                  <c:v>165000.0</c:v>
                </c:pt>
                <c:pt idx="165">
                  <c:v>166000.0</c:v>
                </c:pt>
                <c:pt idx="166">
                  <c:v>167000.0</c:v>
                </c:pt>
                <c:pt idx="167">
                  <c:v>168000.0</c:v>
                </c:pt>
                <c:pt idx="168">
                  <c:v>169000.0</c:v>
                </c:pt>
                <c:pt idx="169">
                  <c:v>170000.0</c:v>
                </c:pt>
                <c:pt idx="170">
                  <c:v>171000.0</c:v>
                </c:pt>
                <c:pt idx="171">
                  <c:v>172000.0</c:v>
                </c:pt>
                <c:pt idx="172">
                  <c:v>173000.0</c:v>
                </c:pt>
                <c:pt idx="173">
                  <c:v>174000.0</c:v>
                </c:pt>
                <c:pt idx="174">
                  <c:v>175000.0</c:v>
                </c:pt>
                <c:pt idx="175">
                  <c:v>176000.0</c:v>
                </c:pt>
                <c:pt idx="176">
                  <c:v>177000.0</c:v>
                </c:pt>
                <c:pt idx="177">
                  <c:v>178000.0</c:v>
                </c:pt>
                <c:pt idx="178">
                  <c:v>179000.0</c:v>
                </c:pt>
                <c:pt idx="179">
                  <c:v>180000.0</c:v>
                </c:pt>
                <c:pt idx="180">
                  <c:v>181000.0</c:v>
                </c:pt>
                <c:pt idx="181">
                  <c:v>182000.0</c:v>
                </c:pt>
                <c:pt idx="182">
                  <c:v>183000.0</c:v>
                </c:pt>
                <c:pt idx="183">
                  <c:v>184000.0</c:v>
                </c:pt>
                <c:pt idx="184">
                  <c:v>185000.0</c:v>
                </c:pt>
                <c:pt idx="185">
                  <c:v>186000.0</c:v>
                </c:pt>
                <c:pt idx="186">
                  <c:v>187000.0</c:v>
                </c:pt>
                <c:pt idx="187">
                  <c:v>188000.0</c:v>
                </c:pt>
                <c:pt idx="188">
                  <c:v>189000.0</c:v>
                </c:pt>
                <c:pt idx="189">
                  <c:v>190000.0</c:v>
                </c:pt>
                <c:pt idx="190">
                  <c:v>191000.0</c:v>
                </c:pt>
                <c:pt idx="191">
                  <c:v>192000.0</c:v>
                </c:pt>
                <c:pt idx="192">
                  <c:v>193000.0</c:v>
                </c:pt>
                <c:pt idx="193">
                  <c:v>194000.0</c:v>
                </c:pt>
                <c:pt idx="194">
                  <c:v>195000.0</c:v>
                </c:pt>
                <c:pt idx="195">
                  <c:v>196000.0</c:v>
                </c:pt>
                <c:pt idx="196">
                  <c:v>197000.0</c:v>
                </c:pt>
                <c:pt idx="197">
                  <c:v>198000.0</c:v>
                </c:pt>
                <c:pt idx="198">
                  <c:v>199000.0</c:v>
                </c:pt>
                <c:pt idx="199">
                  <c:v>200000.0</c:v>
                </c:pt>
                <c:pt idx="200">
                  <c:v>201000.0</c:v>
                </c:pt>
                <c:pt idx="201">
                  <c:v>202000.0</c:v>
                </c:pt>
                <c:pt idx="202">
                  <c:v>203000.0</c:v>
                </c:pt>
                <c:pt idx="203">
                  <c:v>204000.0</c:v>
                </c:pt>
                <c:pt idx="204">
                  <c:v>205000.0</c:v>
                </c:pt>
                <c:pt idx="205">
                  <c:v>206000.0</c:v>
                </c:pt>
                <c:pt idx="206">
                  <c:v>207000.0</c:v>
                </c:pt>
                <c:pt idx="207">
                  <c:v>208000.0</c:v>
                </c:pt>
                <c:pt idx="208">
                  <c:v>209000.0</c:v>
                </c:pt>
                <c:pt idx="209">
                  <c:v>210000.0</c:v>
                </c:pt>
                <c:pt idx="210">
                  <c:v>211000.0</c:v>
                </c:pt>
                <c:pt idx="211">
                  <c:v>212000.0</c:v>
                </c:pt>
                <c:pt idx="212">
                  <c:v>213000.0</c:v>
                </c:pt>
                <c:pt idx="213">
                  <c:v>214000.0</c:v>
                </c:pt>
                <c:pt idx="214">
                  <c:v>215000.0</c:v>
                </c:pt>
                <c:pt idx="215">
                  <c:v>216000.0</c:v>
                </c:pt>
                <c:pt idx="216">
                  <c:v>217000.0</c:v>
                </c:pt>
                <c:pt idx="217">
                  <c:v>218000.0</c:v>
                </c:pt>
                <c:pt idx="218">
                  <c:v>219000.0</c:v>
                </c:pt>
                <c:pt idx="219">
                  <c:v>220000.0</c:v>
                </c:pt>
                <c:pt idx="220">
                  <c:v>221000.0</c:v>
                </c:pt>
                <c:pt idx="221">
                  <c:v>222000.0</c:v>
                </c:pt>
                <c:pt idx="222">
                  <c:v>223000.0</c:v>
                </c:pt>
                <c:pt idx="223">
                  <c:v>224000.0</c:v>
                </c:pt>
                <c:pt idx="224">
                  <c:v>225000.0</c:v>
                </c:pt>
                <c:pt idx="225">
                  <c:v>226000.0</c:v>
                </c:pt>
                <c:pt idx="226">
                  <c:v>227000.0</c:v>
                </c:pt>
                <c:pt idx="227">
                  <c:v>228000.0</c:v>
                </c:pt>
                <c:pt idx="228">
                  <c:v>229000.0</c:v>
                </c:pt>
                <c:pt idx="229">
                  <c:v>230000.0</c:v>
                </c:pt>
                <c:pt idx="230">
                  <c:v>231000.0</c:v>
                </c:pt>
                <c:pt idx="231">
                  <c:v>232000.0</c:v>
                </c:pt>
                <c:pt idx="232">
                  <c:v>233000.0</c:v>
                </c:pt>
                <c:pt idx="233">
                  <c:v>234000.0</c:v>
                </c:pt>
                <c:pt idx="234">
                  <c:v>235000.0</c:v>
                </c:pt>
                <c:pt idx="235">
                  <c:v>236000.0</c:v>
                </c:pt>
                <c:pt idx="236">
                  <c:v>237000.0</c:v>
                </c:pt>
                <c:pt idx="237">
                  <c:v>238000.0</c:v>
                </c:pt>
                <c:pt idx="238">
                  <c:v>239000.0</c:v>
                </c:pt>
                <c:pt idx="239">
                  <c:v>240000.0</c:v>
                </c:pt>
                <c:pt idx="240">
                  <c:v>241000.0</c:v>
                </c:pt>
                <c:pt idx="241">
                  <c:v>242000.0</c:v>
                </c:pt>
                <c:pt idx="242">
                  <c:v>243000.0</c:v>
                </c:pt>
                <c:pt idx="243">
                  <c:v>244000.0</c:v>
                </c:pt>
                <c:pt idx="244">
                  <c:v>245000.0</c:v>
                </c:pt>
                <c:pt idx="245">
                  <c:v>246000.0</c:v>
                </c:pt>
                <c:pt idx="246">
                  <c:v>247000.0</c:v>
                </c:pt>
                <c:pt idx="247">
                  <c:v>248000.0</c:v>
                </c:pt>
                <c:pt idx="248">
                  <c:v>249000.0</c:v>
                </c:pt>
                <c:pt idx="249">
                  <c:v>250000.0</c:v>
                </c:pt>
                <c:pt idx="250">
                  <c:v>251000.0</c:v>
                </c:pt>
                <c:pt idx="251">
                  <c:v>252000.0</c:v>
                </c:pt>
                <c:pt idx="252">
                  <c:v>253000.0</c:v>
                </c:pt>
                <c:pt idx="253">
                  <c:v>254000.0</c:v>
                </c:pt>
                <c:pt idx="254">
                  <c:v>255000.0</c:v>
                </c:pt>
                <c:pt idx="255">
                  <c:v>256000.0</c:v>
                </c:pt>
                <c:pt idx="256">
                  <c:v>257000.0</c:v>
                </c:pt>
                <c:pt idx="257">
                  <c:v>258000.0</c:v>
                </c:pt>
                <c:pt idx="258">
                  <c:v>259000.0</c:v>
                </c:pt>
                <c:pt idx="259">
                  <c:v>260000.0</c:v>
                </c:pt>
                <c:pt idx="260">
                  <c:v>261000.0</c:v>
                </c:pt>
                <c:pt idx="261">
                  <c:v>262000.0</c:v>
                </c:pt>
                <c:pt idx="262">
                  <c:v>263000.0</c:v>
                </c:pt>
                <c:pt idx="263">
                  <c:v>264000.0</c:v>
                </c:pt>
                <c:pt idx="264">
                  <c:v>265000.0</c:v>
                </c:pt>
                <c:pt idx="265">
                  <c:v>266000.0</c:v>
                </c:pt>
                <c:pt idx="266">
                  <c:v>267000.0</c:v>
                </c:pt>
                <c:pt idx="267">
                  <c:v>268000.0</c:v>
                </c:pt>
                <c:pt idx="268">
                  <c:v>269000.0</c:v>
                </c:pt>
                <c:pt idx="269">
                  <c:v>270000.0</c:v>
                </c:pt>
                <c:pt idx="270">
                  <c:v>271000.0</c:v>
                </c:pt>
                <c:pt idx="271">
                  <c:v>272000.0</c:v>
                </c:pt>
                <c:pt idx="272">
                  <c:v>273000.0</c:v>
                </c:pt>
                <c:pt idx="273">
                  <c:v>274000.0</c:v>
                </c:pt>
                <c:pt idx="274">
                  <c:v>275000.0</c:v>
                </c:pt>
                <c:pt idx="275">
                  <c:v>276000.0</c:v>
                </c:pt>
                <c:pt idx="276">
                  <c:v>277000.0</c:v>
                </c:pt>
                <c:pt idx="277">
                  <c:v>278000.0</c:v>
                </c:pt>
                <c:pt idx="278">
                  <c:v>279000.0</c:v>
                </c:pt>
                <c:pt idx="279">
                  <c:v>280000.0</c:v>
                </c:pt>
                <c:pt idx="280">
                  <c:v>281000.0</c:v>
                </c:pt>
                <c:pt idx="281">
                  <c:v>282000.0</c:v>
                </c:pt>
                <c:pt idx="282">
                  <c:v>283000.0</c:v>
                </c:pt>
                <c:pt idx="283">
                  <c:v>284000.0</c:v>
                </c:pt>
                <c:pt idx="284">
                  <c:v>285000.0</c:v>
                </c:pt>
                <c:pt idx="285">
                  <c:v>286000.0</c:v>
                </c:pt>
                <c:pt idx="286">
                  <c:v>287000.0</c:v>
                </c:pt>
                <c:pt idx="287">
                  <c:v>288000.0</c:v>
                </c:pt>
                <c:pt idx="288">
                  <c:v>289000.0</c:v>
                </c:pt>
                <c:pt idx="289">
                  <c:v>290000.0</c:v>
                </c:pt>
                <c:pt idx="290">
                  <c:v>291000.0</c:v>
                </c:pt>
                <c:pt idx="291">
                  <c:v>292000.0</c:v>
                </c:pt>
                <c:pt idx="292">
                  <c:v>293000.0</c:v>
                </c:pt>
                <c:pt idx="293">
                  <c:v>294000.0</c:v>
                </c:pt>
                <c:pt idx="294">
                  <c:v>295000.0</c:v>
                </c:pt>
                <c:pt idx="295">
                  <c:v>296000.0</c:v>
                </c:pt>
                <c:pt idx="296">
                  <c:v>297000.0</c:v>
                </c:pt>
                <c:pt idx="297">
                  <c:v>298000.0</c:v>
                </c:pt>
                <c:pt idx="298">
                  <c:v>299000.0</c:v>
                </c:pt>
                <c:pt idx="299">
                  <c:v>300000.0</c:v>
                </c:pt>
                <c:pt idx="300">
                  <c:v>301000.0</c:v>
                </c:pt>
                <c:pt idx="301">
                  <c:v>302000.0</c:v>
                </c:pt>
                <c:pt idx="302">
                  <c:v>303000.0</c:v>
                </c:pt>
                <c:pt idx="303">
                  <c:v>304000.0</c:v>
                </c:pt>
                <c:pt idx="304">
                  <c:v>305000.0</c:v>
                </c:pt>
                <c:pt idx="305">
                  <c:v>306000.0</c:v>
                </c:pt>
                <c:pt idx="306">
                  <c:v>307000.0</c:v>
                </c:pt>
                <c:pt idx="307">
                  <c:v>308000.0</c:v>
                </c:pt>
                <c:pt idx="308">
                  <c:v>309000.0</c:v>
                </c:pt>
                <c:pt idx="309">
                  <c:v>310000.0</c:v>
                </c:pt>
                <c:pt idx="310">
                  <c:v>311000.0</c:v>
                </c:pt>
                <c:pt idx="311">
                  <c:v>312000.0</c:v>
                </c:pt>
                <c:pt idx="312">
                  <c:v>313000.0</c:v>
                </c:pt>
                <c:pt idx="313">
                  <c:v>314000.0</c:v>
                </c:pt>
                <c:pt idx="314">
                  <c:v>315000.0</c:v>
                </c:pt>
                <c:pt idx="315">
                  <c:v>316000.0</c:v>
                </c:pt>
                <c:pt idx="316">
                  <c:v>317000.0</c:v>
                </c:pt>
                <c:pt idx="317">
                  <c:v>318000.0</c:v>
                </c:pt>
                <c:pt idx="318">
                  <c:v>319000.0</c:v>
                </c:pt>
                <c:pt idx="319">
                  <c:v>320000.0</c:v>
                </c:pt>
                <c:pt idx="320">
                  <c:v>321000.0</c:v>
                </c:pt>
                <c:pt idx="321">
                  <c:v>322000.0</c:v>
                </c:pt>
                <c:pt idx="322">
                  <c:v>323000.0</c:v>
                </c:pt>
                <c:pt idx="323">
                  <c:v>324000.0</c:v>
                </c:pt>
                <c:pt idx="324">
                  <c:v>325000.0</c:v>
                </c:pt>
                <c:pt idx="325">
                  <c:v>326000.0</c:v>
                </c:pt>
                <c:pt idx="326">
                  <c:v>327000.0</c:v>
                </c:pt>
                <c:pt idx="327">
                  <c:v>328000.0</c:v>
                </c:pt>
                <c:pt idx="328">
                  <c:v>329000.0</c:v>
                </c:pt>
                <c:pt idx="329">
                  <c:v>330000.0</c:v>
                </c:pt>
                <c:pt idx="330">
                  <c:v>331000.0</c:v>
                </c:pt>
                <c:pt idx="331">
                  <c:v>332000.0</c:v>
                </c:pt>
                <c:pt idx="332">
                  <c:v>333000.0</c:v>
                </c:pt>
                <c:pt idx="333">
                  <c:v>334000.0</c:v>
                </c:pt>
                <c:pt idx="334">
                  <c:v>335000.0</c:v>
                </c:pt>
                <c:pt idx="335">
                  <c:v>336000.0</c:v>
                </c:pt>
                <c:pt idx="336">
                  <c:v>337000.0</c:v>
                </c:pt>
                <c:pt idx="337">
                  <c:v>338000.0</c:v>
                </c:pt>
                <c:pt idx="338">
                  <c:v>339000.0</c:v>
                </c:pt>
                <c:pt idx="339">
                  <c:v>340000.0</c:v>
                </c:pt>
                <c:pt idx="340">
                  <c:v>341000.0</c:v>
                </c:pt>
                <c:pt idx="341">
                  <c:v>342000.0</c:v>
                </c:pt>
                <c:pt idx="342">
                  <c:v>343000.0</c:v>
                </c:pt>
                <c:pt idx="343">
                  <c:v>344000.0</c:v>
                </c:pt>
                <c:pt idx="344">
                  <c:v>345000.0</c:v>
                </c:pt>
                <c:pt idx="345">
                  <c:v>346000.0</c:v>
                </c:pt>
                <c:pt idx="346">
                  <c:v>347000.0</c:v>
                </c:pt>
                <c:pt idx="347">
                  <c:v>348000.0</c:v>
                </c:pt>
                <c:pt idx="348">
                  <c:v>349000.0</c:v>
                </c:pt>
                <c:pt idx="349">
                  <c:v>350000.0</c:v>
                </c:pt>
                <c:pt idx="350">
                  <c:v>351000.0</c:v>
                </c:pt>
                <c:pt idx="351">
                  <c:v>352000.0</c:v>
                </c:pt>
                <c:pt idx="352">
                  <c:v>353000.0</c:v>
                </c:pt>
                <c:pt idx="353">
                  <c:v>354000.0</c:v>
                </c:pt>
                <c:pt idx="354">
                  <c:v>355000.0</c:v>
                </c:pt>
                <c:pt idx="355">
                  <c:v>356000.0</c:v>
                </c:pt>
                <c:pt idx="356">
                  <c:v>357000.0</c:v>
                </c:pt>
                <c:pt idx="357">
                  <c:v>358000.0</c:v>
                </c:pt>
                <c:pt idx="358">
                  <c:v>359000.0</c:v>
                </c:pt>
                <c:pt idx="359">
                  <c:v>360000.0</c:v>
                </c:pt>
                <c:pt idx="360">
                  <c:v>361000.0</c:v>
                </c:pt>
                <c:pt idx="361">
                  <c:v>362000.0</c:v>
                </c:pt>
                <c:pt idx="362">
                  <c:v>363000.0</c:v>
                </c:pt>
                <c:pt idx="363">
                  <c:v>364000.0</c:v>
                </c:pt>
                <c:pt idx="364">
                  <c:v>365000.0</c:v>
                </c:pt>
                <c:pt idx="365">
                  <c:v>366000.0</c:v>
                </c:pt>
                <c:pt idx="366">
                  <c:v>367000.0</c:v>
                </c:pt>
                <c:pt idx="367">
                  <c:v>368000.0</c:v>
                </c:pt>
                <c:pt idx="368">
                  <c:v>369000.0</c:v>
                </c:pt>
                <c:pt idx="369">
                  <c:v>370000.0</c:v>
                </c:pt>
                <c:pt idx="370">
                  <c:v>371000.0</c:v>
                </c:pt>
                <c:pt idx="371">
                  <c:v>372000.0</c:v>
                </c:pt>
                <c:pt idx="372">
                  <c:v>373000.0</c:v>
                </c:pt>
                <c:pt idx="373">
                  <c:v>374000.0</c:v>
                </c:pt>
                <c:pt idx="374">
                  <c:v>375000.0</c:v>
                </c:pt>
                <c:pt idx="375">
                  <c:v>376000.0</c:v>
                </c:pt>
                <c:pt idx="376">
                  <c:v>377000.0</c:v>
                </c:pt>
                <c:pt idx="377">
                  <c:v>378000.0</c:v>
                </c:pt>
                <c:pt idx="378">
                  <c:v>379000.0</c:v>
                </c:pt>
                <c:pt idx="379">
                  <c:v>380000.0</c:v>
                </c:pt>
                <c:pt idx="380">
                  <c:v>381000.0</c:v>
                </c:pt>
                <c:pt idx="381">
                  <c:v>382000.0</c:v>
                </c:pt>
                <c:pt idx="382">
                  <c:v>383000.0</c:v>
                </c:pt>
                <c:pt idx="383">
                  <c:v>384000.0</c:v>
                </c:pt>
                <c:pt idx="384">
                  <c:v>385000.0</c:v>
                </c:pt>
                <c:pt idx="385">
                  <c:v>386000.0</c:v>
                </c:pt>
                <c:pt idx="386">
                  <c:v>387000.0</c:v>
                </c:pt>
                <c:pt idx="387">
                  <c:v>388000.0</c:v>
                </c:pt>
                <c:pt idx="388">
                  <c:v>389000.0</c:v>
                </c:pt>
                <c:pt idx="389">
                  <c:v>390000.0</c:v>
                </c:pt>
                <c:pt idx="390">
                  <c:v>391000.0</c:v>
                </c:pt>
                <c:pt idx="391">
                  <c:v>392000.0</c:v>
                </c:pt>
                <c:pt idx="392">
                  <c:v>393000.0</c:v>
                </c:pt>
                <c:pt idx="393">
                  <c:v>394000.0</c:v>
                </c:pt>
                <c:pt idx="394">
                  <c:v>395000.0</c:v>
                </c:pt>
                <c:pt idx="395">
                  <c:v>396000.0</c:v>
                </c:pt>
                <c:pt idx="396">
                  <c:v>397000.0</c:v>
                </c:pt>
                <c:pt idx="397">
                  <c:v>398000.0</c:v>
                </c:pt>
                <c:pt idx="398">
                  <c:v>399000.0</c:v>
                </c:pt>
                <c:pt idx="399">
                  <c:v>400000.0</c:v>
                </c:pt>
                <c:pt idx="400">
                  <c:v>401000.0</c:v>
                </c:pt>
                <c:pt idx="401">
                  <c:v>402000.0</c:v>
                </c:pt>
                <c:pt idx="402">
                  <c:v>403000.0</c:v>
                </c:pt>
                <c:pt idx="403">
                  <c:v>404000.0</c:v>
                </c:pt>
                <c:pt idx="404">
                  <c:v>405000.0</c:v>
                </c:pt>
                <c:pt idx="405">
                  <c:v>406000.0</c:v>
                </c:pt>
                <c:pt idx="406">
                  <c:v>407000.0</c:v>
                </c:pt>
                <c:pt idx="407">
                  <c:v>408000.0</c:v>
                </c:pt>
                <c:pt idx="408">
                  <c:v>409000.0</c:v>
                </c:pt>
                <c:pt idx="409">
                  <c:v>410000.0</c:v>
                </c:pt>
                <c:pt idx="410">
                  <c:v>411000.0</c:v>
                </c:pt>
                <c:pt idx="411">
                  <c:v>412000.0</c:v>
                </c:pt>
                <c:pt idx="412">
                  <c:v>413000.0</c:v>
                </c:pt>
                <c:pt idx="413">
                  <c:v>414000.0</c:v>
                </c:pt>
                <c:pt idx="414">
                  <c:v>415000.0</c:v>
                </c:pt>
                <c:pt idx="415">
                  <c:v>416000.0</c:v>
                </c:pt>
                <c:pt idx="416">
                  <c:v>417000.0</c:v>
                </c:pt>
                <c:pt idx="417">
                  <c:v>418000.0</c:v>
                </c:pt>
                <c:pt idx="418">
                  <c:v>419000.0</c:v>
                </c:pt>
                <c:pt idx="419">
                  <c:v>420000.0</c:v>
                </c:pt>
                <c:pt idx="420">
                  <c:v>421000.0</c:v>
                </c:pt>
                <c:pt idx="421">
                  <c:v>422000.0</c:v>
                </c:pt>
                <c:pt idx="422">
                  <c:v>423000.0</c:v>
                </c:pt>
                <c:pt idx="423">
                  <c:v>424000.0</c:v>
                </c:pt>
                <c:pt idx="424">
                  <c:v>425000.0</c:v>
                </c:pt>
                <c:pt idx="425">
                  <c:v>426000.0</c:v>
                </c:pt>
                <c:pt idx="426">
                  <c:v>427000.0</c:v>
                </c:pt>
                <c:pt idx="427">
                  <c:v>428000.0</c:v>
                </c:pt>
                <c:pt idx="428">
                  <c:v>429000.0</c:v>
                </c:pt>
                <c:pt idx="429">
                  <c:v>430000.0</c:v>
                </c:pt>
                <c:pt idx="430">
                  <c:v>431000.0</c:v>
                </c:pt>
                <c:pt idx="431">
                  <c:v>432000.0</c:v>
                </c:pt>
                <c:pt idx="432">
                  <c:v>433000.0</c:v>
                </c:pt>
                <c:pt idx="433">
                  <c:v>434000.0</c:v>
                </c:pt>
                <c:pt idx="434">
                  <c:v>435000.0</c:v>
                </c:pt>
                <c:pt idx="435">
                  <c:v>436000.0</c:v>
                </c:pt>
                <c:pt idx="436">
                  <c:v>437000.0</c:v>
                </c:pt>
                <c:pt idx="437">
                  <c:v>438000.0</c:v>
                </c:pt>
                <c:pt idx="438">
                  <c:v>439000.0</c:v>
                </c:pt>
                <c:pt idx="439">
                  <c:v>440000.0</c:v>
                </c:pt>
                <c:pt idx="440">
                  <c:v>441000.0</c:v>
                </c:pt>
                <c:pt idx="441">
                  <c:v>442000.0</c:v>
                </c:pt>
                <c:pt idx="442">
                  <c:v>443000.0</c:v>
                </c:pt>
                <c:pt idx="443">
                  <c:v>444000.0</c:v>
                </c:pt>
                <c:pt idx="444">
                  <c:v>445000.0</c:v>
                </c:pt>
                <c:pt idx="445">
                  <c:v>446000.0</c:v>
                </c:pt>
                <c:pt idx="446">
                  <c:v>447000.0</c:v>
                </c:pt>
                <c:pt idx="447">
                  <c:v>448000.0</c:v>
                </c:pt>
                <c:pt idx="448">
                  <c:v>449000.0</c:v>
                </c:pt>
                <c:pt idx="449">
                  <c:v>450000.0</c:v>
                </c:pt>
                <c:pt idx="450">
                  <c:v>451000.0</c:v>
                </c:pt>
                <c:pt idx="451">
                  <c:v>452000.0</c:v>
                </c:pt>
                <c:pt idx="452">
                  <c:v>453000.0</c:v>
                </c:pt>
                <c:pt idx="453">
                  <c:v>454000.0</c:v>
                </c:pt>
                <c:pt idx="454">
                  <c:v>455000.0</c:v>
                </c:pt>
                <c:pt idx="455">
                  <c:v>456000.0</c:v>
                </c:pt>
                <c:pt idx="456">
                  <c:v>457000.0</c:v>
                </c:pt>
                <c:pt idx="457">
                  <c:v>458000.0</c:v>
                </c:pt>
                <c:pt idx="458">
                  <c:v>459000.0</c:v>
                </c:pt>
                <c:pt idx="459">
                  <c:v>460000.0</c:v>
                </c:pt>
                <c:pt idx="460">
                  <c:v>461000.0</c:v>
                </c:pt>
                <c:pt idx="461">
                  <c:v>462000.0</c:v>
                </c:pt>
                <c:pt idx="462">
                  <c:v>463000.0</c:v>
                </c:pt>
                <c:pt idx="463">
                  <c:v>464000.0</c:v>
                </c:pt>
                <c:pt idx="464">
                  <c:v>465000.0</c:v>
                </c:pt>
                <c:pt idx="465">
                  <c:v>466000.0</c:v>
                </c:pt>
                <c:pt idx="466">
                  <c:v>467000.0</c:v>
                </c:pt>
                <c:pt idx="467">
                  <c:v>468000.0</c:v>
                </c:pt>
                <c:pt idx="468">
                  <c:v>469000.0</c:v>
                </c:pt>
                <c:pt idx="469">
                  <c:v>470000.0</c:v>
                </c:pt>
                <c:pt idx="470">
                  <c:v>471000.0</c:v>
                </c:pt>
                <c:pt idx="471">
                  <c:v>472000.0</c:v>
                </c:pt>
                <c:pt idx="472">
                  <c:v>473000.0</c:v>
                </c:pt>
                <c:pt idx="473">
                  <c:v>474000.0</c:v>
                </c:pt>
                <c:pt idx="474">
                  <c:v>475000.0</c:v>
                </c:pt>
                <c:pt idx="475">
                  <c:v>476000.0</c:v>
                </c:pt>
                <c:pt idx="476">
                  <c:v>477000.0</c:v>
                </c:pt>
                <c:pt idx="477">
                  <c:v>478000.0</c:v>
                </c:pt>
                <c:pt idx="478">
                  <c:v>479000.0</c:v>
                </c:pt>
                <c:pt idx="479">
                  <c:v>480000.0</c:v>
                </c:pt>
                <c:pt idx="480">
                  <c:v>481000.0</c:v>
                </c:pt>
                <c:pt idx="481">
                  <c:v>482000.0</c:v>
                </c:pt>
                <c:pt idx="482">
                  <c:v>483000.0</c:v>
                </c:pt>
                <c:pt idx="483">
                  <c:v>484000.0</c:v>
                </c:pt>
                <c:pt idx="484">
                  <c:v>485000.0</c:v>
                </c:pt>
                <c:pt idx="485">
                  <c:v>486000.0</c:v>
                </c:pt>
                <c:pt idx="486">
                  <c:v>487000.0</c:v>
                </c:pt>
                <c:pt idx="487">
                  <c:v>488000.0</c:v>
                </c:pt>
                <c:pt idx="488">
                  <c:v>489000.0</c:v>
                </c:pt>
                <c:pt idx="489">
                  <c:v>490000.0</c:v>
                </c:pt>
                <c:pt idx="490">
                  <c:v>491000.0</c:v>
                </c:pt>
                <c:pt idx="491">
                  <c:v>492000.0</c:v>
                </c:pt>
                <c:pt idx="492">
                  <c:v>493000.0</c:v>
                </c:pt>
                <c:pt idx="493">
                  <c:v>494000.0</c:v>
                </c:pt>
                <c:pt idx="494">
                  <c:v>495000.0</c:v>
                </c:pt>
                <c:pt idx="495">
                  <c:v>496000.0</c:v>
                </c:pt>
                <c:pt idx="496">
                  <c:v>497000.0</c:v>
                </c:pt>
                <c:pt idx="497">
                  <c:v>498000.0</c:v>
                </c:pt>
                <c:pt idx="498">
                  <c:v>499000.0</c:v>
                </c:pt>
                <c:pt idx="499">
                  <c:v>500000.0</c:v>
                </c:pt>
                <c:pt idx="500">
                  <c:v>501000.0</c:v>
                </c:pt>
                <c:pt idx="501">
                  <c:v>502000.0</c:v>
                </c:pt>
                <c:pt idx="502">
                  <c:v>503000.0</c:v>
                </c:pt>
                <c:pt idx="503">
                  <c:v>504000.0</c:v>
                </c:pt>
                <c:pt idx="504">
                  <c:v>505000.0</c:v>
                </c:pt>
                <c:pt idx="505">
                  <c:v>506000.0</c:v>
                </c:pt>
                <c:pt idx="506">
                  <c:v>507000.0</c:v>
                </c:pt>
                <c:pt idx="507">
                  <c:v>508000.0</c:v>
                </c:pt>
                <c:pt idx="508">
                  <c:v>509000.0</c:v>
                </c:pt>
                <c:pt idx="509">
                  <c:v>510000.0</c:v>
                </c:pt>
                <c:pt idx="510">
                  <c:v>511000.0</c:v>
                </c:pt>
                <c:pt idx="511">
                  <c:v>512000.0</c:v>
                </c:pt>
                <c:pt idx="512">
                  <c:v>513000.0</c:v>
                </c:pt>
                <c:pt idx="513">
                  <c:v>514000.0</c:v>
                </c:pt>
                <c:pt idx="514">
                  <c:v>515000.0</c:v>
                </c:pt>
                <c:pt idx="515">
                  <c:v>516000.0</c:v>
                </c:pt>
                <c:pt idx="516">
                  <c:v>517000.0</c:v>
                </c:pt>
                <c:pt idx="517">
                  <c:v>518000.0</c:v>
                </c:pt>
                <c:pt idx="518">
                  <c:v>519000.0</c:v>
                </c:pt>
                <c:pt idx="519">
                  <c:v>520000.0</c:v>
                </c:pt>
                <c:pt idx="520">
                  <c:v>521000.0</c:v>
                </c:pt>
                <c:pt idx="521">
                  <c:v>522000.0</c:v>
                </c:pt>
                <c:pt idx="522">
                  <c:v>523000.0</c:v>
                </c:pt>
                <c:pt idx="523">
                  <c:v>524000.0</c:v>
                </c:pt>
                <c:pt idx="524">
                  <c:v>525000.0</c:v>
                </c:pt>
                <c:pt idx="525">
                  <c:v>526000.0</c:v>
                </c:pt>
                <c:pt idx="526">
                  <c:v>527000.0</c:v>
                </c:pt>
                <c:pt idx="527">
                  <c:v>528000.0</c:v>
                </c:pt>
                <c:pt idx="528">
                  <c:v>529000.0</c:v>
                </c:pt>
                <c:pt idx="529">
                  <c:v>530000.0</c:v>
                </c:pt>
                <c:pt idx="530">
                  <c:v>531000.0</c:v>
                </c:pt>
                <c:pt idx="531">
                  <c:v>532000.0</c:v>
                </c:pt>
                <c:pt idx="532">
                  <c:v>533000.0</c:v>
                </c:pt>
                <c:pt idx="533">
                  <c:v>534000.0</c:v>
                </c:pt>
                <c:pt idx="534">
                  <c:v>535000.0</c:v>
                </c:pt>
                <c:pt idx="535">
                  <c:v>536000.0</c:v>
                </c:pt>
                <c:pt idx="536">
                  <c:v>537000.0</c:v>
                </c:pt>
                <c:pt idx="537">
                  <c:v>538000.0</c:v>
                </c:pt>
                <c:pt idx="538">
                  <c:v>539000.0</c:v>
                </c:pt>
                <c:pt idx="539">
                  <c:v>540000.0</c:v>
                </c:pt>
                <c:pt idx="540">
                  <c:v>541000.0</c:v>
                </c:pt>
                <c:pt idx="541">
                  <c:v>542000.0</c:v>
                </c:pt>
                <c:pt idx="542">
                  <c:v>543000.0</c:v>
                </c:pt>
                <c:pt idx="543">
                  <c:v>544000.0</c:v>
                </c:pt>
                <c:pt idx="544">
                  <c:v>545000.0</c:v>
                </c:pt>
                <c:pt idx="545">
                  <c:v>546000.0</c:v>
                </c:pt>
                <c:pt idx="546">
                  <c:v>547000.0</c:v>
                </c:pt>
                <c:pt idx="547">
                  <c:v>548000.0</c:v>
                </c:pt>
                <c:pt idx="548">
                  <c:v>549000.0</c:v>
                </c:pt>
                <c:pt idx="549">
                  <c:v>550000.0</c:v>
                </c:pt>
                <c:pt idx="550">
                  <c:v>551000.0</c:v>
                </c:pt>
                <c:pt idx="551">
                  <c:v>552000.0</c:v>
                </c:pt>
                <c:pt idx="552">
                  <c:v>553000.0</c:v>
                </c:pt>
                <c:pt idx="553">
                  <c:v>554000.0</c:v>
                </c:pt>
                <c:pt idx="554">
                  <c:v>555000.0</c:v>
                </c:pt>
                <c:pt idx="555">
                  <c:v>556000.0</c:v>
                </c:pt>
                <c:pt idx="556">
                  <c:v>557000.0</c:v>
                </c:pt>
                <c:pt idx="557">
                  <c:v>558000.0</c:v>
                </c:pt>
                <c:pt idx="558">
                  <c:v>559000.0</c:v>
                </c:pt>
                <c:pt idx="559">
                  <c:v>560000.0</c:v>
                </c:pt>
                <c:pt idx="560">
                  <c:v>561000.0</c:v>
                </c:pt>
                <c:pt idx="561">
                  <c:v>562000.0</c:v>
                </c:pt>
                <c:pt idx="562">
                  <c:v>563000.0</c:v>
                </c:pt>
                <c:pt idx="563">
                  <c:v>564000.0</c:v>
                </c:pt>
                <c:pt idx="564">
                  <c:v>565000.0</c:v>
                </c:pt>
                <c:pt idx="565">
                  <c:v>566000.0</c:v>
                </c:pt>
                <c:pt idx="566">
                  <c:v>567000.0</c:v>
                </c:pt>
                <c:pt idx="567">
                  <c:v>568000.0</c:v>
                </c:pt>
                <c:pt idx="568">
                  <c:v>569000.0</c:v>
                </c:pt>
                <c:pt idx="569">
                  <c:v>570000.0</c:v>
                </c:pt>
                <c:pt idx="570">
                  <c:v>571000.0</c:v>
                </c:pt>
                <c:pt idx="571">
                  <c:v>572000.0</c:v>
                </c:pt>
                <c:pt idx="572">
                  <c:v>573000.0</c:v>
                </c:pt>
                <c:pt idx="573">
                  <c:v>574000.0</c:v>
                </c:pt>
                <c:pt idx="574">
                  <c:v>575000.0</c:v>
                </c:pt>
                <c:pt idx="575">
                  <c:v>576000.0</c:v>
                </c:pt>
                <c:pt idx="576">
                  <c:v>577000.0</c:v>
                </c:pt>
                <c:pt idx="577">
                  <c:v>578000.0</c:v>
                </c:pt>
                <c:pt idx="578">
                  <c:v>579000.0</c:v>
                </c:pt>
                <c:pt idx="579">
                  <c:v>580000.0</c:v>
                </c:pt>
                <c:pt idx="580">
                  <c:v>581000.0</c:v>
                </c:pt>
                <c:pt idx="581">
                  <c:v>582000.0</c:v>
                </c:pt>
                <c:pt idx="582">
                  <c:v>583000.0</c:v>
                </c:pt>
                <c:pt idx="583">
                  <c:v>584000.0</c:v>
                </c:pt>
                <c:pt idx="584">
                  <c:v>585000.0</c:v>
                </c:pt>
                <c:pt idx="585">
                  <c:v>586000.0</c:v>
                </c:pt>
                <c:pt idx="586">
                  <c:v>587000.0</c:v>
                </c:pt>
                <c:pt idx="587">
                  <c:v>588000.0</c:v>
                </c:pt>
                <c:pt idx="588">
                  <c:v>589000.0</c:v>
                </c:pt>
                <c:pt idx="589">
                  <c:v>590000.0</c:v>
                </c:pt>
                <c:pt idx="590">
                  <c:v>591000.0</c:v>
                </c:pt>
                <c:pt idx="591">
                  <c:v>592000.0</c:v>
                </c:pt>
                <c:pt idx="592">
                  <c:v>593000.0</c:v>
                </c:pt>
                <c:pt idx="593">
                  <c:v>594000.0</c:v>
                </c:pt>
                <c:pt idx="594">
                  <c:v>595000.0</c:v>
                </c:pt>
                <c:pt idx="595">
                  <c:v>596000.0</c:v>
                </c:pt>
                <c:pt idx="596">
                  <c:v>597000.0</c:v>
                </c:pt>
                <c:pt idx="597">
                  <c:v>598000.0</c:v>
                </c:pt>
                <c:pt idx="598">
                  <c:v>599000.0</c:v>
                </c:pt>
                <c:pt idx="599">
                  <c:v>600000.0</c:v>
                </c:pt>
                <c:pt idx="600">
                  <c:v>601000.0</c:v>
                </c:pt>
                <c:pt idx="601">
                  <c:v>602000.0</c:v>
                </c:pt>
                <c:pt idx="602">
                  <c:v>603000.0</c:v>
                </c:pt>
                <c:pt idx="603">
                  <c:v>604000.0</c:v>
                </c:pt>
                <c:pt idx="604">
                  <c:v>605000.0</c:v>
                </c:pt>
                <c:pt idx="605">
                  <c:v>606000.0</c:v>
                </c:pt>
                <c:pt idx="606">
                  <c:v>607000.0</c:v>
                </c:pt>
                <c:pt idx="607">
                  <c:v>608000.0</c:v>
                </c:pt>
                <c:pt idx="608">
                  <c:v>609000.0</c:v>
                </c:pt>
                <c:pt idx="609">
                  <c:v>610000.0</c:v>
                </c:pt>
                <c:pt idx="610">
                  <c:v>611000.0</c:v>
                </c:pt>
                <c:pt idx="611">
                  <c:v>612000.0</c:v>
                </c:pt>
                <c:pt idx="612">
                  <c:v>613000.0</c:v>
                </c:pt>
                <c:pt idx="613">
                  <c:v>614000.0</c:v>
                </c:pt>
                <c:pt idx="614">
                  <c:v>615000.0</c:v>
                </c:pt>
                <c:pt idx="615">
                  <c:v>616000.0</c:v>
                </c:pt>
                <c:pt idx="616">
                  <c:v>617000.0</c:v>
                </c:pt>
                <c:pt idx="617">
                  <c:v>618000.0</c:v>
                </c:pt>
                <c:pt idx="618">
                  <c:v>619000.0</c:v>
                </c:pt>
                <c:pt idx="619">
                  <c:v>620000.0</c:v>
                </c:pt>
                <c:pt idx="620">
                  <c:v>621000.0</c:v>
                </c:pt>
                <c:pt idx="621">
                  <c:v>622000.0</c:v>
                </c:pt>
                <c:pt idx="622">
                  <c:v>623000.0</c:v>
                </c:pt>
                <c:pt idx="623">
                  <c:v>624000.0</c:v>
                </c:pt>
                <c:pt idx="624">
                  <c:v>625000.0</c:v>
                </c:pt>
                <c:pt idx="625">
                  <c:v>626000.0</c:v>
                </c:pt>
                <c:pt idx="626">
                  <c:v>627000.0</c:v>
                </c:pt>
                <c:pt idx="627">
                  <c:v>628000.0</c:v>
                </c:pt>
                <c:pt idx="628">
                  <c:v>629000.0</c:v>
                </c:pt>
                <c:pt idx="629">
                  <c:v>630000.0</c:v>
                </c:pt>
                <c:pt idx="630">
                  <c:v>631000.0</c:v>
                </c:pt>
                <c:pt idx="631">
                  <c:v>632000.0</c:v>
                </c:pt>
                <c:pt idx="632">
                  <c:v>633000.0</c:v>
                </c:pt>
                <c:pt idx="633">
                  <c:v>634000.0</c:v>
                </c:pt>
                <c:pt idx="634">
                  <c:v>635000.0</c:v>
                </c:pt>
                <c:pt idx="635">
                  <c:v>636000.0</c:v>
                </c:pt>
                <c:pt idx="636">
                  <c:v>637000.0</c:v>
                </c:pt>
                <c:pt idx="637">
                  <c:v>638000.0</c:v>
                </c:pt>
                <c:pt idx="638">
                  <c:v>639000.0</c:v>
                </c:pt>
                <c:pt idx="639">
                  <c:v>640000.0</c:v>
                </c:pt>
                <c:pt idx="640">
                  <c:v>641000.0</c:v>
                </c:pt>
                <c:pt idx="641">
                  <c:v>642000.0</c:v>
                </c:pt>
                <c:pt idx="642">
                  <c:v>643000.0</c:v>
                </c:pt>
                <c:pt idx="643">
                  <c:v>644000.0</c:v>
                </c:pt>
                <c:pt idx="644">
                  <c:v>645000.0</c:v>
                </c:pt>
                <c:pt idx="645">
                  <c:v>646000.0</c:v>
                </c:pt>
                <c:pt idx="646">
                  <c:v>647000.0</c:v>
                </c:pt>
                <c:pt idx="647">
                  <c:v>648000.0</c:v>
                </c:pt>
                <c:pt idx="648">
                  <c:v>649000.0</c:v>
                </c:pt>
                <c:pt idx="649">
                  <c:v>650000.0</c:v>
                </c:pt>
                <c:pt idx="650">
                  <c:v>651000.0</c:v>
                </c:pt>
                <c:pt idx="651">
                  <c:v>652000.0</c:v>
                </c:pt>
                <c:pt idx="652">
                  <c:v>653000.0</c:v>
                </c:pt>
                <c:pt idx="653">
                  <c:v>654000.0</c:v>
                </c:pt>
                <c:pt idx="654">
                  <c:v>655000.0</c:v>
                </c:pt>
                <c:pt idx="655">
                  <c:v>656000.0</c:v>
                </c:pt>
                <c:pt idx="656">
                  <c:v>657000.0</c:v>
                </c:pt>
                <c:pt idx="657">
                  <c:v>658000.0</c:v>
                </c:pt>
                <c:pt idx="658">
                  <c:v>659000.0</c:v>
                </c:pt>
                <c:pt idx="659">
                  <c:v>660000.0</c:v>
                </c:pt>
                <c:pt idx="660">
                  <c:v>661000.0</c:v>
                </c:pt>
                <c:pt idx="661">
                  <c:v>662000.0</c:v>
                </c:pt>
                <c:pt idx="662">
                  <c:v>663000.0</c:v>
                </c:pt>
                <c:pt idx="663">
                  <c:v>664000.0</c:v>
                </c:pt>
                <c:pt idx="664">
                  <c:v>665000.0</c:v>
                </c:pt>
                <c:pt idx="665">
                  <c:v>666000.0</c:v>
                </c:pt>
                <c:pt idx="666">
                  <c:v>667000.0</c:v>
                </c:pt>
                <c:pt idx="667">
                  <c:v>668000.0</c:v>
                </c:pt>
                <c:pt idx="668">
                  <c:v>669000.0</c:v>
                </c:pt>
                <c:pt idx="669">
                  <c:v>670000.0</c:v>
                </c:pt>
                <c:pt idx="670">
                  <c:v>671000.0</c:v>
                </c:pt>
                <c:pt idx="671">
                  <c:v>672000.0</c:v>
                </c:pt>
                <c:pt idx="672">
                  <c:v>673000.0</c:v>
                </c:pt>
                <c:pt idx="673">
                  <c:v>674000.0</c:v>
                </c:pt>
                <c:pt idx="674">
                  <c:v>675000.0</c:v>
                </c:pt>
                <c:pt idx="675">
                  <c:v>676000.0</c:v>
                </c:pt>
                <c:pt idx="676">
                  <c:v>677000.0</c:v>
                </c:pt>
                <c:pt idx="677">
                  <c:v>678000.0</c:v>
                </c:pt>
                <c:pt idx="678">
                  <c:v>679000.0</c:v>
                </c:pt>
                <c:pt idx="679">
                  <c:v>680000.0</c:v>
                </c:pt>
                <c:pt idx="680">
                  <c:v>681000.0</c:v>
                </c:pt>
                <c:pt idx="681">
                  <c:v>682000.0</c:v>
                </c:pt>
                <c:pt idx="682">
                  <c:v>683000.0</c:v>
                </c:pt>
                <c:pt idx="683">
                  <c:v>684000.0</c:v>
                </c:pt>
                <c:pt idx="684">
                  <c:v>685000.0</c:v>
                </c:pt>
                <c:pt idx="685">
                  <c:v>686000.0</c:v>
                </c:pt>
                <c:pt idx="686">
                  <c:v>687000.0</c:v>
                </c:pt>
                <c:pt idx="687">
                  <c:v>688000.0</c:v>
                </c:pt>
                <c:pt idx="688">
                  <c:v>689000.0</c:v>
                </c:pt>
                <c:pt idx="689">
                  <c:v>690000.0</c:v>
                </c:pt>
                <c:pt idx="690">
                  <c:v>691000.0</c:v>
                </c:pt>
                <c:pt idx="691">
                  <c:v>692000.0</c:v>
                </c:pt>
                <c:pt idx="692">
                  <c:v>693000.0</c:v>
                </c:pt>
                <c:pt idx="693">
                  <c:v>694000.0</c:v>
                </c:pt>
                <c:pt idx="694">
                  <c:v>695000.0</c:v>
                </c:pt>
                <c:pt idx="695">
                  <c:v>696000.0</c:v>
                </c:pt>
                <c:pt idx="696">
                  <c:v>697000.0</c:v>
                </c:pt>
                <c:pt idx="697">
                  <c:v>698000.0</c:v>
                </c:pt>
                <c:pt idx="698">
                  <c:v>699000.0</c:v>
                </c:pt>
                <c:pt idx="699">
                  <c:v>700000.0</c:v>
                </c:pt>
                <c:pt idx="700">
                  <c:v>701000.0</c:v>
                </c:pt>
                <c:pt idx="701">
                  <c:v>702000.0</c:v>
                </c:pt>
                <c:pt idx="702">
                  <c:v>703000.0</c:v>
                </c:pt>
                <c:pt idx="703">
                  <c:v>704000.0</c:v>
                </c:pt>
                <c:pt idx="704">
                  <c:v>705000.0</c:v>
                </c:pt>
                <c:pt idx="705">
                  <c:v>706000.0</c:v>
                </c:pt>
                <c:pt idx="706">
                  <c:v>707000.0</c:v>
                </c:pt>
                <c:pt idx="707">
                  <c:v>708000.0</c:v>
                </c:pt>
                <c:pt idx="708">
                  <c:v>709000.0</c:v>
                </c:pt>
                <c:pt idx="709">
                  <c:v>710000.0</c:v>
                </c:pt>
                <c:pt idx="710">
                  <c:v>711000.0</c:v>
                </c:pt>
                <c:pt idx="711">
                  <c:v>712000.0</c:v>
                </c:pt>
                <c:pt idx="712">
                  <c:v>713000.0</c:v>
                </c:pt>
                <c:pt idx="713">
                  <c:v>714000.0</c:v>
                </c:pt>
                <c:pt idx="714">
                  <c:v>715000.0</c:v>
                </c:pt>
                <c:pt idx="715">
                  <c:v>716000.0</c:v>
                </c:pt>
                <c:pt idx="716">
                  <c:v>717000.0</c:v>
                </c:pt>
                <c:pt idx="717">
                  <c:v>718000.0</c:v>
                </c:pt>
                <c:pt idx="718">
                  <c:v>719000.0</c:v>
                </c:pt>
                <c:pt idx="719">
                  <c:v>720000.0</c:v>
                </c:pt>
                <c:pt idx="720">
                  <c:v>721000.0</c:v>
                </c:pt>
                <c:pt idx="721">
                  <c:v>722000.0</c:v>
                </c:pt>
                <c:pt idx="722">
                  <c:v>723000.0</c:v>
                </c:pt>
                <c:pt idx="723">
                  <c:v>724000.0</c:v>
                </c:pt>
                <c:pt idx="724">
                  <c:v>725000.0</c:v>
                </c:pt>
                <c:pt idx="725">
                  <c:v>726000.0</c:v>
                </c:pt>
                <c:pt idx="726">
                  <c:v>727000.0</c:v>
                </c:pt>
                <c:pt idx="727">
                  <c:v>728000.0</c:v>
                </c:pt>
                <c:pt idx="728">
                  <c:v>729000.0</c:v>
                </c:pt>
                <c:pt idx="729">
                  <c:v>730000.0</c:v>
                </c:pt>
                <c:pt idx="730">
                  <c:v>731000.0</c:v>
                </c:pt>
                <c:pt idx="731">
                  <c:v>732000.0</c:v>
                </c:pt>
                <c:pt idx="732">
                  <c:v>733000.0</c:v>
                </c:pt>
                <c:pt idx="733">
                  <c:v>734000.0</c:v>
                </c:pt>
                <c:pt idx="734">
                  <c:v>735000.0</c:v>
                </c:pt>
                <c:pt idx="735">
                  <c:v>736000.0</c:v>
                </c:pt>
                <c:pt idx="736">
                  <c:v>737000.0</c:v>
                </c:pt>
                <c:pt idx="737">
                  <c:v>738000.0</c:v>
                </c:pt>
                <c:pt idx="738">
                  <c:v>739000.0</c:v>
                </c:pt>
                <c:pt idx="739">
                  <c:v>740000.0</c:v>
                </c:pt>
                <c:pt idx="740">
                  <c:v>741000.0</c:v>
                </c:pt>
                <c:pt idx="741">
                  <c:v>742000.0</c:v>
                </c:pt>
                <c:pt idx="742">
                  <c:v>743000.0</c:v>
                </c:pt>
                <c:pt idx="743">
                  <c:v>744000.0</c:v>
                </c:pt>
                <c:pt idx="744">
                  <c:v>745000.0</c:v>
                </c:pt>
                <c:pt idx="745">
                  <c:v>746000.0</c:v>
                </c:pt>
                <c:pt idx="746">
                  <c:v>747000.0</c:v>
                </c:pt>
                <c:pt idx="747">
                  <c:v>748000.0</c:v>
                </c:pt>
                <c:pt idx="748">
                  <c:v>749000.0</c:v>
                </c:pt>
                <c:pt idx="749">
                  <c:v>750000.0</c:v>
                </c:pt>
                <c:pt idx="750">
                  <c:v>751000.0</c:v>
                </c:pt>
                <c:pt idx="751">
                  <c:v>752000.0</c:v>
                </c:pt>
                <c:pt idx="752">
                  <c:v>753000.0</c:v>
                </c:pt>
                <c:pt idx="753">
                  <c:v>754000.0</c:v>
                </c:pt>
                <c:pt idx="754">
                  <c:v>755000.0</c:v>
                </c:pt>
                <c:pt idx="755">
                  <c:v>756000.0</c:v>
                </c:pt>
                <c:pt idx="756">
                  <c:v>757000.0</c:v>
                </c:pt>
                <c:pt idx="757">
                  <c:v>758000.0</c:v>
                </c:pt>
                <c:pt idx="758">
                  <c:v>759000.0</c:v>
                </c:pt>
                <c:pt idx="759">
                  <c:v>760000.0</c:v>
                </c:pt>
                <c:pt idx="760">
                  <c:v>761000.0</c:v>
                </c:pt>
                <c:pt idx="761">
                  <c:v>762000.0</c:v>
                </c:pt>
                <c:pt idx="762">
                  <c:v>763000.0</c:v>
                </c:pt>
                <c:pt idx="763">
                  <c:v>764000.0</c:v>
                </c:pt>
                <c:pt idx="764">
                  <c:v>765000.0</c:v>
                </c:pt>
                <c:pt idx="765">
                  <c:v>766000.0</c:v>
                </c:pt>
                <c:pt idx="766">
                  <c:v>767000.0</c:v>
                </c:pt>
                <c:pt idx="767">
                  <c:v>768000.0</c:v>
                </c:pt>
                <c:pt idx="768">
                  <c:v>769000.0</c:v>
                </c:pt>
                <c:pt idx="769">
                  <c:v>770000.0</c:v>
                </c:pt>
                <c:pt idx="770">
                  <c:v>771000.0</c:v>
                </c:pt>
                <c:pt idx="771">
                  <c:v>772000.0</c:v>
                </c:pt>
                <c:pt idx="772">
                  <c:v>773000.0</c:v>
                </c:pt>
                <c:pt idx="773">
                  <c:v>774000.0</c:v>
                </c:pt>
                <c:pt idx="774">
                  <c:v>775000.0</c:v>
                </c:pt>
                <c:pt idx="775">
                  <c:v>776000.0</c:v>
                </c:pt>
                <c:pt idx="776">
                  <c:v>777000.0</c:v>
                </c:pt>
                <c:pt idx="777">
                  <c:v>778000.0</c:v>
                </c:pt>
                <c:pt idx="778">
                  <c:v>779000.0</c:v>
                </c:pt>
                <c:pt idx="779">
                  <c:v>780000.0</c:v>
                </c:pt>
                <c:pt idx="780">
                  <c:v>781000.0</c:v>
                </c:pt>
                <c:pt idx="781">
                  <c:v>782000.0</c:v>
                </c:pt>
                <c:pt idx="782">
                  <c:v>783000.0</c:v>
                </c:pt>
                <c:pt idx="783">
                  <c:v>784000.0</c:v>
                </c:pt>
                <c:pt idx="784">
                  <c:v>785000.0</c:v>
                </c:pt>
                <c:pt idx="785">
                  <c:v>786000.0</c:v>
                </c:pt>
                <c:pt idx="786">
                  <c:v>787000.0</c:v>
                </c:pt>
                <c:pt idx="787">
                  <c:v>788000.0</c:v>
                </c:pt>
                <c:pt idx="788">
                  <c:v>789000.0</c:v>
                </c:pt>
                <c:pt idx="789">
                  <c:v>790000.0</c:v>
                </c:pt>
                <c:pt idx="790">
                  <c:v>791000.0</c:v>
                </c:pt>
                <c:pt idx="791">
                  <c:v>792000.0</c:v>
                </c:pt>
                <c:pt idx="792">
                  <c:v>793000.0</c:v>
                </c:pt>
                <c:pt idx="793">
                  <c:v>794000.0</c:v>
                </c:pt>
                <c:pt idx="794">
                  <c:v>795000.0</c:v>
                </c:pt>
                <c:pt idx="795">
                  <c:v>796000.0</c:v>
                </c:pt>
                <c:pt idx="796">
                  <c:v>797000.0</c:v>
                </c:pt>
                <c:pt idx="797">
                  <c:v>798000.0</c:v>
                </c:pt>
                <c:pt idx="798">
                  <c:v>799000.0</c:v>
                </c:pt>
                <c:pt idx="799">
                  <c:v>800000.0</c:v>
                </c:pt>
                <c:pt idx="800">
                  <c:v>801000.0</c:v>
                </c:pt>
                <c:pt idx="801">
                  <c:v>802000.0</c:v>
                </c:pt>
                <c:pt idx="802">
                  <c:v>803000.0</c:v>
                </c:pt>
                <c:pt idx="803">
                  <c:v>804000.0</c:v>
                </c:pt>
                <c:pt idx="804">
                  <c:v>805000.0</c:v>
                </c:pt>
                <c:pt idx="805">
                  <c:v>806000.0</c:v>
                </c:pt>
                <c:pt idx="806">
                  <c:v>807000.0</c:v>
                </c:pt>
                <c:pt idx="807">
                  <c:v>808000.0</c:v>
                </c:pt>
                <c:pt idx="808">
                  <c:v>809000.0</c:v>
                </c:pt>
                <c:pt idx="809">
                  <c:v>810000.0</c:v>
                </c:pt>
                <c:pt idx="810">
                  <c:v>811000.0</c:v>
                </c:pt>
                <c:pt idx="811">
                  <c:v>812000.0</c:v>
                </c:pt>
                <c:pt idx="812">
                  <c:v>813000.0</c:v>
                </c:pt>
                <c:pt idx="813">
                  <c:v>814000.0</c:v>
                </c:pt>
                <c:pt idx="814">
                  <c:v>815000.0</c:v>
                </c:pt>
                <c:pt idx="815">
                  <c:v>816000.0</c:v>
                </c:pt>
                <c:pt idx="816">
                  <c:v>817000.0</c:v>
                </c:pt>
                <c:pt idx="817">
                  <c:v>818000.0</c:v>
                </c:pt>
                <c:pt idx="818">
                  <c:v>819000.0</c:v>
                </c:pt>
                <c:pt idx="819">
                  <c:v>820000.0</c:v>
                </c:pt>
                <c:pt idx="820">
                  <c:v>821000.0</c:v>
                </c:pt>
                <c:pt idx="821">
                  <c:v>822000.0</c:v>
                </c:pt>
                <c:pt idx="822">
                  <c:v>823000.0</c:v>
                </c:pt>
                <c:pt idx="823">
                  <c:v>824000.0</c:v>
                </c:pt>
                <c:pt idx="824">
                  <c:v>825000.0</c:v>
                </c:pt>
                <c:pt idx="825">
                  <c:v>826000.0</c:v>
                </c:pt>
                <c:pt idx="826">
                  <c:v>827000.0</c:v>
                </c:pt>
                <c:pt idx="827">
                  <c:v>828000.0</c:v>
                </c:pt>
                <c:pt idx="828">
                  <c:v>829000.0</c:v>
                </c:pt>
                <c:pt idx="829">
                  <c:v>830000.0</c:v>
                </c:pt>
                <c:pt idx="830">
                  <c:v>831000.0</c:v>
                </c:pt>
                <c:pt idx="831">
                  <c:v>832000.0</c:v>
                </c:pt>
                <c:pt idx="832">
                  <c:v>833000.0</c:v>
                </c:pt>
                <c:pt idx="833">
                  <c:v>834000.0</c:v>
                </c:pt>
                <c:pt idx="834">
                  <c:v>835000.0</c:v>
                </c:pt>
                <c:pt idx="835">
                  <c:v>836000.0</c:v>
                </c:pt>
                <c:pt idx="836">
                  <c:v>837000.0</c:v>
                </c:pt>
                <c:pt idx="837">
                  <c:v>838000.0</c:v>
                </c:pt>
                <c:pt idx="838">
                  <c:v>839000.0</c:v>
                </c:pt>
                <c:pt idx="839">
                  <c:v>840000.0</c:v>
                </c:pt>
                <c:pt idx="840">
                  <c:v>841000.0</c:v>
                </c:pt>
                <c:pt idx="841">
                  <c:v>842000.0</c:v>
                </c:pt>
                <c:pt idx="842">
                  <c:v>843000.0</c:v>
                </c:pt>
                <c:pt idx="843">
                  <c:v>844000.0</c:v>
                </c:pt>
                <c:pt idx="844">
                  <c:v>845000.0</c:v>
                </c:pt>
                <c:pt idx="845">
                  <c:v>846000.0</c:v>
                </c:pt>
                <c:pt idx="846">
                  <c:v>847000.0</c:v>
                </c:pt>
                <c:pt idx="847">
                  <c:v>848000.0</c:v>
                </c:pt>
                <c:pt idx="848">
                  <c:v>849000.0</c:v>
                </c:pt>
                <c:pt idx="849">
                  <c:v>850000.0</c:v>
                </c:pt>
                <c:pt idx="850">
                  <c:v>851000.0</c:v>
                </c:pt>
                <c:pt idx="851">
                  <c:v>852000.0</c:v>
                </c:pt>
                <c:pt idx="852">
                  <c:v>853000.0</c:v>
                </c:pt>
                <c:pt idx="853">
                  <c:v>854000.0</c:v>
                </c:pt>
                <c:pt idx="854">
                  <c:v>855000.0</c:v>
                </c:pt>
                <c:pt idx="855">
                  <c:v>856000.0</c:v>
                </c:pt>
                <c:pt idx="856">
                  <c:v>857000.0</c:v>
                </c:pt>
                <c:pt idx="857">
                  <c:v>858000.0</c:v>
                </c:pt>
                <c:pt idx="858">
                  <c:v>859000.0</c:v>
                </c:pt>
                <c:pt idx="859">
                  <c:v>860000.0</c:v>
                </c:pt>
                <c:pt idx="860">
                  <c:v>861000.0</c:v>
                </c:pt>
                <c:pt idx="861">
                  <c:v>862000.0</c:v>
                </c:pt>
                <c:pt idx="862">
                  <c:v>863000.0</c:v>
                </c:pt>
                <c:pt idx="863">
                  <c:v>864000.0</c:v>
                </c:pt>
                <c:pt idx="864">
                  <c:v>865000.0</c:v>
                </c:pt>
                <c:pt idx="865">
                  <c:v>866000.0</c:v>
                </c:pt>
                <c:pt idx="866">
                  <c:v>867000.0</c:v>
                </c:pt>
                <c:pt idx="867">
                  <c:v>868000.0</c:v>
                </c:pt>
                <c:pt idx="868">
                  <c:v>869000.0</c:v>
                </c:pt>
                <c:pt idx="869">
                  <c:v>870000.0</c:v>
                </c:pt>
                <c:pt idx="870">
                  <c:v>871000.0</c:v>
                </c:pt>
                <c:pt idx="871">
                  <c:v>872000.0</c:v>
                </c:pt>
                <c:pt idx="872">
                  <c:v>873000.0</c:v>
                </c:pt>
                <c:pt idx="873">
                  <c:v>874000.0</c:v>
                </c:pt>
                <c:pt idx="874">
                  <c:v>875000.0</c:v>
                </c:pt>
                <c:pt idx="875">
                  <c:v>876000.0</c:v>
                </c:pt>
                <c:pt idx="876">
                  <c:v>877000.0</c:v>
                </c:pt>
                <c:pt idx="877">
                  <c:v>878000.0</c:v>
                </c:pt>
                <c:pt idx="878">
                  <c:v>879000.0</c:v>
                </c:pt>
                <c:pt idx="879">
                  <c:v>880000.0</c:v>
                </c:pt>
                <c:pt idx="880">
                  <c:v>881000.0</c:v>
                </c:pt>
                <c:pt idx="881">
                  <c:v>882000.0</c:v>
                </c:pt>
                <c:pt idx="882">
                  <c:v>883000.0</c:v>
                </c:pt>
                <c:pt idx="883">
                  <c:v>884000.0</c:v>
                </c:pt>
                <c:pt idx="884">
                  <c:v>885000.0</c:v>
                </c:pt>
                <c:pt idx="885">
                  <c:v>886000.0</c:v>
                </c:pt>
                <c:pt idx="886">
                  <c:v>887000.0</c:v>
                </c:pt>
                <c:pt idx="887">
                  <c:v>888000.0</c:v>
                </c:pt>
                <c:pt idx="888">
                  <c:v>889000.0</c:v>
                </c:pt>
                <c:pt idx="889">
                  <c:v>890000.0</c:v>
                </c:pt>
                <c:pt idx="890">
                  <c:v>891000.0</c:v>
                </c:pt>
                <c:pt idx="891">
                  <c:v>892000.0</c:v>
                </c:pt>
                <c:pt idx="892">
                  <c:v>893000.0</c:v>
                </c:pt>
                <c:pt idx="893">
                  <c:v>894000.0</c:v>
                </c:pt>
                <c:pt idx="894">
                  <c:v>895000.0</c:v>
                </c:pt>
                <c:pt idx="895">
                  <c:v>896000.0</c:v>
                </c:pt>
                <c:pt idx="896">
                  <c:v>897000.0</c:v>
                </c:pt>
                <c:pt idx="897">
                  <c:v>898000.0</c:v>
                </c:pt>
                <c:pt idx="898">
                  <c:v>899000.0</c:v>
                </c:pt>
                <c:pt idx="899">
                  <c:v>900000.0</c:v>
                </c:pt>
                <c:pt idx="900">
                  <c:v>901000.0</c:v>
                </c:pt>
                <c:pt idx="901">
                  <c:v>902000.0</c:v>
                </c:pt>
                <c:pt idx="902">
                  <c:v>903000.0</c:v>
                </c:pt>
                <c:pt idx="903">
                  <c:v>904000.0</c:v>
                </c:pt>
                <c:pt idx="904">
                  <c:v>905000.0</c:v>
                </c:pt>
                <c:pt idx="905">
                  <c:v>906000.0</c:v>
                </c:pt>
                <c:pt idx="906">
                  <c:v>907000.0</c:v>
                </c:pt>
                <c:pt idx="907">
                  <c:v>908000.0</c:v>
                </c:pt>
                <c:pt idx="908">
                  <c:v>909000.0</c:v>
                </c:pt>
                <c:pt idx="909">
                  <c:v>910000.0</c:v>
                </c:pt>
                <c:pt idx="910">
                  <c:v>911000.0</c:v>
                </c:pt>
                <c:pt idx="911">
                  <c:v>912000.0</c:v>
                </c:pt>
                <c:pt idx="912">
                  <c:v>913000.0</c:v>
                </c:pt>
                <c:pt idx="913">
                  <c:v>914000.0</c:v>
                </c:pt>
                <c:pt idx="914">
                  <c:v>915000.0</c:v>
                </c:pt>
                <c:pt idx="915">
                  <c:v>916000.0</c:v>
                </c:pt>
                <c:pt idx="916">
                  <c:v>917000.0</c:v>
                </c:pt>
                <c:pt idx="917">
                  <c:v>918000.0</c:v>
                </c:pt>
                <c:pt idx="918">
                  <c:v>919000.0</c:v>
                </c:pt>
                <c:pt idx="919">
                  <c:v>920000.0</c:v>
                </c:pt>
                <c:pt idx="920">
                  <c:v>921000.0</c:v>
                </c:pt>
                <c:pt idx="921">
                  <c:v>922000.0</c:v>
                </c:pt>
                <c:pt idx="922">
                  <c:v>923000.0</c:v>
                </c:pt>
                <c:pt idx="923">
                  <c:v>924000.0</c:v>
                </c:pt>
                <c:pt idx="924">
                  <c:v>925000.0</c:v>
                </c:pt>
                <c:pt idx="925">
                  <c:v>926000.0</c:v>
                </c:pt>
                <c:pt idx="926">
                  <c:v>927000.0</c:v>
                </c:pt>
                <c:pt idx="927">
                  <c:v>928000.0</c:v>
                </c:pt>
                <c:pt idx="928">
                  <c:v>929000.0</c:v>
                </c:pt>
                <c:pt idx="929">
                  <c:v>930000.0</c:v>
                </c:pt>
                <c:pt idx="930">
                  <c:v>931000.0</c:v>
                </c:pt>
                <c:pt idx="931">
                  <c:v>932000.0</c:v>
                </c:pt>
                <c:pt idx="932">
                  <c:v>933000.0</c:v>
                </c:pt>
                <c:pt idx="933">
                  <c:v>934000.0</c:v>
                </c:pt>
                <c:pt idx="934">
                  <c:v>935000.0</c:v>
                </c:pt>
                <c:pt idx="935">
                  <c:v>936000.0</c:v>
                </c:pt>
                <c:pt idx="936">
                  <c:v>937000.0</c:v>
                </c:pt>
                <c:pt idx="937">
                  <c:v>938000.0</c:v>
                </c:pt>
                <c:pt idx="938">
                  <c:v>939000.0</c:v>
                </c:pt>
                <c:pt idx="939">
                  <c:v>940000.0</c:v>
                </c:pt>
                <c:pt idx="940">
                  <c:v>941000.0</c:v>
                </c:pt>
                <c:pt idx="941">
                  <c:v>942000.0</c:v>
                </c:pt>
                <c:pt idx="942">
                  <c:v>943000.0</c:v>
                </c:pt>
                <c:pt idx="943">
                  <c:v>944000.0</c:v>
                </c:pt>
                <c:pt idx="944">
                  <c:v>945000.0</c:v>
                </c:pt>
                <c:pt idx="945">
                  <c:v>946000.0</c:v>
                </c:pt>
                <c:pt idx="946">
                  <c:v>947000.0</c:v>
                </c:pt>
                <c:pt idx="947">
                  <c:v>948000.0</c:v>
                </c:pt>
                <c:pt idx="948">
                  <c:v>949000.0</c:v>
                </c:pt>
                <c:pt idx="949">
                  <c:v>950000.0</c:v>
                </c:pt>
                <c:pt idx="950">
                  <c:v>951000.0</c:v>
                </c:pt>
                <c:pt idx="951">
                  <c:v>952000.0</c:v>
                </c:pt>
                <c:pt idx="952">
                  <c:v>953000.0</c:v>
                </c:pt>
                <c:pt idx="953">
                  <c:v>954000.0</c:v>
                </c:pt>
                <c:pt idx="954">
                  <c:v>955000.0</c:v>
                </c:pt>
                <c:pt idx="955">
                  <c:v>956000.0</c:v>
                </c:pt>
                <c:pt idx="956">
                  <c:v>957000.0</c:v>
                </c:pt>
                <c:pt idx="957">
                  <c:v>958000.0</c:v>
                </c:pt>
                <c:pt idx="958">
                  <c:v>959000.0</c:v>
                </c:pt>
                <c:pt idx="959">
                  <c:v>960000.0</c:v>
                </c:pt>
                <c:pt idx="960">
                  <c:v>961000.0</c:v>
                </c:pt>
                <c:pt idx="961">
                  <c:v>962000.0</c:v>
                </c:pt>
                <c:pt idx="962">
                  <c:v>963000.0</c:v>
                </c:pt>
                <c:pt idx="963">
                  <c:v>964000.0</c:v>
                </c:pt>
                <c:pt idx="964">
                  <c:v>965000.0</c:v>
                </c:pt>
                <c:pt idx="965">
                  <c:v>966000.0</c:v>
                </c:pt>
                <c:pt idx="966">
                  <c:v>967000.0</c:v>
                </c:pt>
                <c:pt idx="967">
                  <c:v>968000.0</c:v>
                </c:pt>
                <c:pt idx="968">
                  <c:v>969000.0</c:v>
                </c:pt>
                <c:pt idx="969">
                  <c:v>970000.0</c:v>
                </c:pt>
                <c:pt idx="970">
                  <c:v>971000.0</c:v>
                </c:pt>
                <c:pt idx="971">
                  <c:v>972000.0</c:v>
                </c:pt>
                <c:pt idx="972">
                  <c:v>973000.0</c:v>
                </c:pt>
                <c:pt idx="973">
                  <c:v>974000.0</c:v>
                </c:pt>
                <c:pt idx="974">
                  <c:v>975000.0</c:v>
                </c:pt>
                <c:pt idx="975">
                  <c:v>976000.0</c:v>
                </c:pt>
                <c:pt idx="976">
                  <c:v>977000.0</c:v>
                </c:pt>
                <c:pt idx="977">
                  <c:v>978000.0</c:v>
                </c:pt>
                <c:pt idx="978">
                  <c:v>979000.0</c:v>
                </c:pt>
                <c:pt idx="979">
                  <c:v>980000.0</c:v>
                </c:pt>
                <c:pt idx="980">
                  <c:v>981000.0</c:v>
                </c:pt>
                <c:pt idx="981">
                  <c:v>982000.0</c:v>
                </c:pt>
                <c:pt idx="982">
                  <c:v>983000.0</c:v>
                </c:pt>
                <c:pt idx="983">
                  <c:v>984000.0</c:v>
                </c:pt>
                <c:pt idx="984">
                  <c:v>985000.0</c:v>
                </c:pt>
                <c:pt idx="985">
                  <c:v>986000.0</c:v>
                </c:pt>
                <c:pt idx="986">
                  <c:v>987000.0</c:v>
                </c:pt>
                <c:pt idx="987">
                  <c:v>988000.0</c:v>
                </c:pt>
                <c:pt idx="988">
                  <c:v>989000.0</c:v>
                </c:pt>
                <c:pt idx="989">
                  <c:v>990000.0</c:v>
                </c:pt>
                <c:pt idx="990">
                  <c:v>991000.0</c:v>
                </c:pt>
                <c:pt idx="991">
                  <c:v>992000.0</c:v>
                </c:pt>
                <c:pt idx="992">
                  <c:v>993000.0</c:v>
                </c:pt>
                <c:pt idx="993">
                  <c:v>994000.0</c:v>
                </c:pt>
                <c:pt idx="994">
                  <c:v>995000.0</c:v>
                </c:pt>
                <c:pt idx="995">
                  <c:v>996000.0</c:v>
                </c:pt>
                <c:pt idx="996">
                  <c:v>997000.0</c:v>
                </c:pt>
                <c:pt idx="997">
                  <c:v>998000.0</c:v>
                </c:pt>
                <c:pt idx="998">
                  <c:v>999000.0</c:v>
                </c:pt>
                <c:pt idx="999">
                  <c:v>1.0E6</c:v>
                </c:pt>
                <c:pt idx="1000">
                  <c:v>1.001E6</c:v>
                </c:pt>
                <c:pt idx="1001">
                  <c:v>1.002E6</c:v>
                </c:pt>
                <c:pt idx="1002">
                  <c:v>1.003E6</c:v>
                </c:pt>
                <c:pt idx="1003">
                  <c:v>1.004E6</c:v>
                </c:pt>
                <c:pt idx="1004">
                  <c:v>1.005E6</c:v>
                </c:pt>
                <c:pt idx="1005">
                  <c:v>1.006E6</c:v>
                </c:pt>
                <c:pt idx="1006">
                  <c:v>1.007E6</c:v>
                </c:pt>
                <c:pt idx="1007">
                  <c:v>1.008E6</c:v>
                </c:pt>
                <c:pt idx="1008">
                  <c:v>1.009E6</c:v>
                </c:pt>
                <c:pt idx="1009">
                  <c:v>1.01E6</c:v>
                </c:pt>
                <c:pt idx="1010">
                  <c:v>1.011E6</c:v>
                </c:pt>
                <c:pt idx="1011">
                  <c:v>1.012E6</c:v>
                </c:pt>
                <c:pt idx="1012">
                  <c:v>1.013E6</c:v>
                </c:pt>
                <c:pt idx="1013">
                  <c:v>1.014E6</c:v>
                </c:pt>
                <c:pt idx="1014">
                  <c:v>1.015E6</c:v>
                </c:pt>
                <c:pt idx="1015">
                  <c:v>1.016E6</c:v>
                </c:pt>
                <c:pt idx="1016">
                  <c:v>1.017E6</c:v>
                </c:pt>
                <c:pt idx="1017">
                  <c:v>1.018E6</c:v>
                </c:pt>
                <c:pt idx="1018">
                  <c:v>1.019E6</c:v>
                </c:pt>
                <c:pt idx="1019">
                  <c:v>1.02E6</c:v>
                </c:pt>
                <c:pt idx="1020">
                  <c:v>1.021E6</c:v>
                </c:pt>
                <c:pt idx="1021">
                  <c:v>1.022E6</c:v>
                </c:pt>
                <c:pt idx="1022">
                  <c:v>1.023E6</c:v>
                </c:pt>
                <c:pt idx="1023">
                  <c:v>1.024E6</c:v>
                </c:pt>
                <c:pt idx="1024">
                  <c:v>1.025E6</c:v>
                </c:pt>
                <c:pt idx="1025">
                  <c:v>1.026E6</c:v>
                </c:pt>
                <c:pt idx="1026">
                  <c:v>1.027E6</c:v>
                </c:pt>
                <c:pt idx="1027">
                  <c:v>1.028E6</c:v>
                </c:pt>
                <c:pt idx="1028">
                  <c:v>1.029E6</c:v>
                </c:pt>
                <c:pt idx="1029">
                  <c:v>1.03E6</c:v>
                </c:pt>
                <c:pt idx="1030">
                  <c:v>1.031E6</c:v>
                </c:pt>
                <c:pt idx="1031">
                  <c:v>1.032E6</c:v>
                </c:pt>
                <c:pt idx="1032">
                  <c:v>1.033E6</c:v>
                </c:pt>
                <c:pt idx="1033">
                  <c:v>1.034E6</c:v>
                </c:pt>
                <c:pt idx="1034">
                  <c:v>1.035E6</c:v>
                </c:pt>
                <c:pt idx="1035">
                  <c:v>1.036E6</c:v>
                </c:pt>
                <c:pt idx="1036">
                  <c:v>1.037E6</c:v>
                </c:pt>
                <c:pt idx="1037">
                  <c:v>1.038E6</c:v>
                </c:pt>
                <c:pt idx="1038">
                  <c:v>1.039E6</c:v>
                </c:pt>
                <c:pt idx="1039">
                  <c:v>1.04E6</c:v>
                </c:pt>
                <c:pt idx="1040">
                  <c:v>1.041E6</c:v>
                </c:pt>
                <c:pt idx="1041">
                  <c:v>1.042E6</c:v>
                </c:pt>
                <c:pt idx="1042">
                  <c:v>1.043E6</c:v>
                </c:pt>
                <c:pt idx="1043">
                  <c:v>1.044E6</c:v>
                </c:pt>
                <c:pt idx="1044">
                  <c:v>1.045E6</c:v>
                </c:pt>
                <c:pt idx="1045">
                  <c:v>1.046E6</c:v>
                </c:pt>
                <c:pt idx="1046">
                  <c:v>1.047E6</c:v>
                </c:pt>
                <c:pt idx="1047">
                  <c:v>1.048E6</c:v>
                </c:pt>
                <c:pt idx="1048">
                  <c:v>1.049E6</c:v>
                </c:pt>
                <c:pt idx="1049">
                  <c:v>1.05E6</c:v>
                </c:pt>
                <c:pt idx="1050">
                  <c:v>1.051E6</c:v>
                </c:pt>
                <c:pt idx="1051">
                  <c:v>1.052E6</c:v>
                </c:pt>
                <c:pt idx="1052">
                  <c:v>1.053E6</c:v>
                </c:pt>
                <c:pt idx="1053">
                  <c:v>1.054E6</c:v>
                </c:pt>
                <c:pt idx="1054">
                  <c:v>1.055E6</c:v>
                </c:pt>
                <c:pt idx="1055">
                  <c:v>1.056E6</c:v>
                </c:pt>
                <c:pt idx="1056">
                  <c:v>1.057E6</c:v>
                </c:pt>
                <c:pt idx="1057">
                  <c:v>1.058E6</c:v>
                </c:pt>
                <c:pt idx="1058">
                  <c:v>1.059E6</c:v>
                </c:pt>
                <c:pt idx="1059">
                  <c:v>1.06E6</c:v>
                </c:pt>
                <c:pt idx="1060">
                  <c:v>1.061E6</c:v>
                </c:pt>
                <c:pt idx="1061">
                  <c:v>1.062E6</c:v>
                </c:pt>
                <c:pt idx="1062">
                  <c:v>1.063E6</c:v>
                </c:pt>
                <c:pt idx="1063">
                  <c:v>1.064E6</c:v>
                </c:pt>
                <c:pt idx="1064">
                  <c:v>1.065E6</c:v>
                </c:pt>
                <c:pt idx="1065">
                  <c:v>1.066E6</c:v>
                </c:pt>
                <c:pt idx="1066">
                  <c:v>1.067E6</c:v>
                </c:pt>
                <c:pt idx="1067">
                  <c:v>1.068E6</c:v>
                </c:pt>
                <c:pt idx="1068">
                  <c:v>1.069E6</c:v>
                </c:pt>
                <c:pt idx="1069">
                  <c:v>1.07E6</c:v>
                </c:pt>
                <c:pt idx="1070">
                  <c:v>1.071E6</c:v>
                </c:pt>
                <c:pt idx="1071">
                  <c:v>1.072E6</c:v>
                </c:pt>
                <c:pt idx="1072">
                  <c:v>1.073E6</c:v>
                </c:pt>
                <c:pt idx="1073">
                  <c:v>1.074E6</c:v>
                </c:pt>
                <c:pt idx="1074">
                  <c:v>1.075E6</c:v>
                </c:pt>
                <c:pt idx="1075">
                  <c:v>1.076E6</c:v>
                </c:pt>
                <c:pt idx="1076">
                  <c:v>1.077E6</c:v>
                </c:pt>
                <c:pt idx="1077">
                  <c:v>1.078E6</c:v>
                </c:pt>
                <c:pt idx="1078">
                  <c:v>1.079E6</c:v>
                </c:pt>
                <c:pt idx="1079">
                  <c:v>1.08E6</c:v>
                </c:pt>
                <c:pt idx="1080">
                  <c:v>1.081E6</c:v>
                </c:pt>
                <c:pt idx="1081">
                  <c:v>1.082E6</c:v>
                </c:pt>
                <c:pt idx="1082">
                  <c:v>1.083E6</c:v>
                </c:pt>
                <c:pt idx="1083">
                  <c:v>1.084E6</c:v>
                </c:pt>
                <c:pt idx="1084">
                  <c:v>1.085E6</c:v>
                </c:pt>
                <c:pt idx="1085">
                  <c:v>1.086E6</c:v>
                </c:pt>
                <c:pt idx="1086">
                  <c:v>1.087E6</c:v>
                </c:pt>
                <c:pt idx="1087">
                  <c:v>1.088E6</c:v>
                </c:pt>
                <c:pt idx="1088">
                  <c:v>1.089E6</c:v>
                </c:pt>
                <c:pt idx="1089">
                  <c:v>1.09E6</c:v>
                </c:pt>
                <c:pt idx="1090">
                  <c:v>1.091E6</c:v>
                </c:pt>
                <c:pt idx="1091">
                  <c:v>1.092E6</c:v>
                </c:pt>
                <c:pt idx="1092">
                  <c:v>1.093E6</c:v>
                </c:pt>
                <c:pt idx="1093">
                  <c:v>1.094E6</c:v>
                </c:pt>
                <c:pt idx="1094">
                  <c:v>1.095E6</c:v>
                </c:pt>
                <c:pt idx="1095">
                  <c:v>1.096E6</c:v>
                </c:pt>
                <c:pt idx="1096">
                  <c:v>1.097E6</c:v>
                </c:pt>
                <c:pt idx="1097">
                  <c:v>1.098E6</c:v>
                </c:pt>
                <c:pt idx="1098">
                  <c:v>1.099E6</c:v>
                </c:pt>
                <c:pt idx="1099">
                  <c:v>1.1E6</c:v>
                </c:pt>
                <c:pt idx="1100">
                  <c:v>1.101E6</c:v>
                </c:pt>
                <c:pt idx="1101">
                  <c:v>1.102E6</c:v>
                </c:pt>
                <c:pt idx="1102">
                  <c:v>1.103E6</c:v>
                </c:pt>
                <c:pt idx="1103">
                  <c:v>1.104E6</c:v>
                </c:pt>
                <c:pt idx="1104">
                  <c:v>1.105E6</c:v>
                </c:pt>
                <c:pt idx="1105">
                  <c:v>1.106E6</c:v>
                </c:pt>
                <c:pt idx="1106">
                  <c:v>1.107E6</c:v>
                </c:pt>
                <c:pt idx="1107">
                  <c:v>1.108E6</c:v>
                </c:pt>
                <c:pt idx="1108">
                  <c:v>1.109E6</c:v>
                </c:pt>
                <c:pt idx="1109">
                  <c:v>1.11E6</c:v>
                </c:pt>
                <c:pt idx="1110">
                  <c:v>1.111E6</c:v>
                </c:pt>
                <c:pt idx="1111">
                  <c:v>1.112E6</c:v>
                </c:pt>
                <c:pt idx="1112">
                  <c:v>1.113E6</c:v>
                </c:pt>
                <c:pt idx="1113">
                  <c:v>1.114E6</c:v>
                </c:pt>
                <c:pt idx="1114">
                  <c:v>1.115E6</c:v>
                </c:pt>
                <c:pt idx="1115">
                  <c:v>1.116E6</c:v>
                </c:pt>
                <c:pt idx="1116">
                  <c:v>1.117E6</c:v>
                </c:pt>
                <c:pt idx="1117">
                  <c:v>1.118E6</c:v>
                </c:pt>
                <c:pt idx="1118">
                  <c:v>1.119E6</c:v>
                </c:pt>
                <c:pt idx="1119">
                  <c:v>1.12E6</c:v>
                </c:pt>
                <c:pt idx="1120">
                  <c:v>1.121E6</c:v>
                </c:pt>
                <c:pt idx="1121">
                  <c:v>1.122E6</c:v>
                </c:pt>
                <c:pt idx="1122">
                  <c:v>1.123E6</c:v>
                </c:pt>
                <c:pt idx="1123">
                  <c:v>1.124E6</c:v>
                </c:pt>
                <c:pt idx="1124">
                  <c:v>1.125E6</c:v>
                </c:pt>
                <c:pt idx="1125">
                  <c:v>1.126E6</c:v>
                </c:pt>
                <c:pt idx="1126">
                  <c:v>1.127E6</c:v>
                </c:pt>
                <c:pt idx="1127">
                  <c:v>1.128E6</c:v>
                </c:pt>
                <c:pt idx="1128">
                  <c:v>1.129E6</c:v>
                </c:pt>
                <c:pt idx="1129">
                  <c:v>1.13E6</c:v>
                </c:pt>
                <c:pt idx="1130">
                  <c:v>1.131E6</c:v>
                </c:pt>
                <c:pt idx="1131">
                  <c:v>1.132E6</c:v>
                </c:pt>
                <c:pt idx="1132">
                  <c:v>1.133E6</c:v>
                </c:pt>
                <c:pt idx="1133">
                  <c:v>1.134E6</c:v>
                </c:pt>
                <c:pt idx="1134">
                  <c:v>1.135E6</c:v>
                </c:pt>
                <c:pt idx="1135">
                  <c:v>1.136E6</c:v>
                </c:pt>
                <c:pt idx="1136">
                  <c:v>1.137E6</c:v>
                </c:pt>
                <c:pt idx="1137">
                  <c:v>1.138E6</c:v>
                </c:pt>
                <c:pt idx="1138">
                  <c:v>1.139E6</c:v>
                </c:pt>
                <c:pt idx="1139">
                  <c:v>1.14E6</c:v>
                </c:pt>
                <c:pt idx="1140">
                  <c:v>1.141E6</c:v>
                </c:pt>
                <c:pt idx="1141">
                  <c:v>1.142E6</c:v>
                </c:pt>
                <c:pt idx="1142">
                  <c:v>1.143E6</c:v>
                </c:pt>
                <c:pt idx="1143">
                  <c:v>1.144E6</c:v>
                </c:pt>
                <c:pt idx="1144">
                  <c:v>1.145E6</c:v>
                </c:pt>
                <c:pt idx="1145">
                  <c:v>1.146E6</c:v>
                </c:pt>
                <c:pt idx="1146">
                  <c:v>1.147E6</c:v>
                </c:pt>
                <c:pt idx="1147">
                  <c:v>1.148E6</c:v>
                </c:pt>
                <c:pt idx="1148">
                  <c:v>1.149E6</c:v>
                </c:pt>
                <c:pt idx="1149">
                  <c:v>1.15E6</c:v>
                </c:pt>
                <c:pt idx="1150">
                  <c:v>1.151E6</c:v>
                </c:pt>
                <c:pt idx="1151">
                  <c:v>1.152E6</c:v>
                </c:pt>
                <c:pt idx="1152">
                  <c:v>1.153E6</c:v>
                </c:pt>
                <c:pt idx="1153">
                  <c:v>1.154E6</c:v>
                </c:pt>
                <c:pt idx="1154">
                  <c:v>1.155E6</c:v>
                </c:pt>
                <c:pt idx="1155">
                  <c:v>1.156E6</c:v>
                </c:pt>
                <c:pt idx="1156">
                  <c:v>1.157E6</c:v>
                </c:pt>
                <c:pt idx="1157">
                  <c:v>1.158E6</c:v>
                </c:pt>
                <c:pt idx="1158">
                  <c:v>1.159E6</c:v>
                </c:pt>
                <c:pt idx="1159">
                  <c:v>1.16E6</c:v>
                </c:pt>
                <c:pt idx="1160">
                  <c:v>1.161E6</c:v>
                </c:pt>
                <c:pt idx="1161">
                  <c:v>1.162E6</c:v>
                </c:pt>
                <c:pt idx="1162">
                  <c:v>1.163E6</c:v>
                </c:pt>
                <c:pt idx="1163">
                  <c:v>1.164E6</c:v>
                </c:pt>
                <c:pt idx="1164">
                  <c:v>1.165E6</c:v>
                </c:pt>
                <c:pt idx="1165">
                  <c:v>1.166E6</c:v>
                </c:pt>
                <c:pt idx="1166">
                  <c:v>1.167E6</c:v>
                </c:pt>
                <c:pt idx="1167">
                  <c:v>1.168E6</c:v>
                </c:pt>
                <c:pt idx="1168">
                  <c:v>1.169E6</c:v>
                </c:pt>
                <c:pt idx="1169">
                  <c:v>1.17E6</c:v>
                </c:pt>
                <c:pt idx="1170">
                  <c:v>1.171E6</c:v>
                </c:pt>
                <c:pt idx="1171">
                  <c:v>1.172E6</c:v>
                </c:pt>
                <c:pt idx="1172">
                  <c:v>1.173E6</c:v>
                </c:pt>
                <c:pt idx="1173">
                  <c:v>1.174E6</c:v>
                </c:pt>
                <c:pt idx="1174">
                  <c:v>1.175E6</c:v>
                </c:pt>
                <c:pt idx="1175">
                  <c:v>1.176E6</c:v>
                </c:pt>
                <c:pt idx="1176">
                  <c:v>1.177E6</c:v>
                </c:pt>
                <c:pt idx="1177">
                  <c:v>1.178E6</c:v>
                </c:pt>
                <c:pt idx="1178">
                  <c:v>1.179E6</c:v>
                </c:pt>
                <c:pt idx="1179">
                  <c:v>1.18E6</c:v>
                </c:pt>
                <c:pt idx="1180">
                  <c:v>1.181E6</c:v>
                </c:pt>
                <c:pt idx="1181">
                  <c:v>1.182E6</c:v>
                </c:pt>
                <c:pt idx="1182">
                  <c:v>1.183E6</c:v>
                </c:pt>
                <c:pt idx="1183">
                  <c:v>1.184E6</c:v>
                </c:pt>
                <c:pt idx="1184">
                  <c:v>1.185E6</c:v>
                </c:pt>
                <c:pt idx="1185">
                  <c:v>1.186E6</c:v>
                </c:pt>
                <c:pt idx="1186">
                  <c:v>1.187E6</c:v>
                </c:pt>
                <c:pt idx="1187">
                  <c:v>1.188E6</c:v>
                </c:pt>
                <c:pt idx="1188">
                  <c:v>1.189E6</c:v>
                </c:pt>
                <c:pt idx="1189">
                  <c:v>1.19E6</c:v>
                </c:pt>
                <c:pt idx="1190">
                  <c:v>1.191E6</c:v>
                </c:pt>
                <c:pt idx="1191">
                  <c:v>1.192E6</c:v>
                </c:pt>
                <c:pt idx="1192">
                  <c:v>1.193E6</c:v>
                </c:pt>
                <c:pt idx="1193">
                  <c:v>1.194E6</c:v>
                </c:pt>
                <c:pt idx="1194">
                  <c:v>1.195E6</c:v>
                </c:pt>
                <c:pt idx="1195">
                  <c:v>1.196E6</c:v>
                </c:pt>
                <c:pt idx="1196">
                  <c:v>1.197E6</c:v>
                </c:pt>
                <c:pt idx="1197">
                  <c:v>1.198E6</c:v>
                </c:pt>
                <c:pt idx="1198">
                  <c:v>1.199E6</c:v>
                </c:pt>
                <c:pt idx="1199">
                  <c:v>1.2E6</c:v>
                </c:pt>
                <c:pt idx="1200">
                  <c:v>1.201E6</c:v>
                </c:pt>
                <c:pt idx="1201">
                  <c:v>1.202E6</c:v>
                </c:pt>
                <c:pt idx="1202">
                  <c:v>1.203E6</c:v>
                </c:pt>
                <c:pt idx="1203">
                  <c:v>1.204E6</c:v>
                </c:pt>
                <c:pt idx="1204">
                  <c:v>1.205E6</c:v>
                </c:pt>
                <c:pt idx="1205">
                  <c:v>1.206E6</c:v>
                </c:pt>
                <c:pt idx="1206">
                  <c:v>1.207E6</c:v>
                </c:pt>
                <c:pt idx="1207">
                  <c:v>1.208E6</c:v>
                </c:pt>
                <c:pt idx="1208">
                  <c:v>1.209E6</c:v>
                </c:pt>
                <c:pt idx="1209">
                  <c:v>1.21E6</c:v>
                </c:pt>
                <c:pt idx="1210">
                  <c:v>1.211E6</c:v>
                </c:pt>
                <c:pt idx="1211">
                  <c:v>1.212E6</c:v>
                </c:pt>
                <c:pt idx="1212">
                  <c:v>1.213E6</c:v>
                </c:pt>
                <c:pt idx="1213">
                  <c:v>1.214E6</c:v>
                </c:pt>
                <c:pt idx="1214">
                  <c:v>1.215E6</c:v>
                </c:pt>
                <c:pt idx="1215">
                  <c:v>1.216E6</c:v>
                </c:pt>
                <c:pt idx="1216">
                  <c:v>1.217E6</c:v>
                </c:pt>
                <c:pt idx="1217">
                  <c:v>1.218E6</c:v>
                </c:pt>
                <c:pt idx="1218">
                  <c:v>1.219E6</c:v>
                </c:pt>
                <c:pt idx="1219">
                  <c:v>1.22E6</c:v>
                </c:pt>
                <c:pt idx="1220">
                  <c:v>1.221E6</c:v>
                </c:pt>
                <c:pt idx="1221">
                  <c:v>1.222E6</c:v>
                </c:pt>
                <c:pt idx="1222">
                  <c:v>1.223E6</c:v>
                </c:pt>
                <c:pt idx="1223">
                  <c:v>1.224E6</c:v>
                </c:pt>
                <c:pt idx="1224">
                  <c:v>1.225E6</c:v>
                </c:pt>
                <c:pt idx="1225">
                  <c:v>1.226E6</c:v>
                </c:pt>
                <c:pt idx="1226">
                  <c:v>1.227E6</c:v>
                </c:pt>
                <c:pt idx="1227">
                  <c:v>1.228E6</c:v>
                </c:pt>
                <c:pt idx="1228">
                  <c:v>1.229E6</c:v>
                </c:pt>
                <c:pt idx="1229">
                  <c:v>1.23E6</c:v>
                </c:pt>
                <c:pt idx="1230">
                  <c:v>1.231E6</c:v>
                </c:pt>
                <c:pt idx="1231">
                  <c:v>1.232E6</c:v>
                </c:pt>
                <c:pt idx="1232">
                  <c:v>1.233E6</c:v>
                </c:pt>
                <c:pt idx="1233">
                  <c:v>1.234E6</c:v>
                </c:pt>
                <c:pt idx="1234">
                  <c:v>1.235E6</c:v>
                </c:pt>
                <c:pt idx="1235">
                  <c:v>1.236E6</c:v>
                </c:pt>
                <c:pt idx="1236">
                  <c:v>1.237E6</c:v>
                </c:pt>
                <c:pt idx="1237">
                  <c:v>1.238E6</c:v>
                </c:pt>
                <c:pt idx="1238">
                  <c:v>1.239E6</c:v>
                </c:pt>
                <c:pt idx="1239">
                  <c:v>1.24E6</c:v>
                </c:pt>
                <c:pt idx="1240">
                  <c:v>1.241E6</c:v>
                </c:pt>
                <c:pt idx="1241">
                  <c:v>1.242E6</c:v>
                </c:pt>
                <c:pt idx="1242">
                  <c:v>1.243E6</c:v>
                </c:pt>
                <c:pt idx="1243">
                  <c:v>1.244E6</c:v>
                </c:pt>
                <c:pt idx="1244">
                  <c:v>1.245E6</c:v>
                </c:pt>
                <c:pt idx="1245">
                  <c:v>1.246E6</c:v>
                </c:pt>
                <c:pt idx="1246">
                  <c:v>1.247E6</c:v>
                </c:pt>
                <c:pt idx="1247">
                  <c:v>1.248E6</c:v>
                </c:pt>
                <c:pt idx="1248">
                  <c:v>1.249E6</c:v>
                </c:pt>
                <c:pt idx="1249">
                  <c:v>1.25E6</c:v>
                </c:pt>
                <c:pt idx="1250">
                  <c:v>1.251E6</c:v>
                </c:pt>
                <c:pt idx="1251">
                  <c:v>1.252E6</c:v>
                </c:pt>
                <c:pt idx="1252">
                  <c:v>1.253E6</c:v>
                </c:pt>
                <c:pt idx="1253">
                  <c:v>1.254E6</c:v>
                </c:pt>
                <c:pt idx="1254">
                  <c:v>1.255E6</c:v>
                </c:pt>
                <c:pt idx="1255">
                  <c:v>1.256E6</c:v>
                </c:pt>
                <c:pt idx="1256">
                  <c:v>1.257E6</c:v>
                </c:pt>
                <c:pt idx="1257">
                  <c:v>1.258E6</c:v>
                </c:pt>
                <c:pt idx="1258">
                  <c:v>1.259E6</c:v>
                </c:pt>
                <c:pt idx="1259">
                  <c:v>1.26E6</c:v>
                </c:pt>
                <c:pt idx="1260">
                  <c:v>1.261E6</c:v>
                </c:pt>
                <c:pt idx="1261">
                  <c:v>1.262E6</c:v>
                </c:pt>
                <c:pt idx="1262">
                  <c:v>1.263E6</c:v>
                </c:pt>
                <c:pt idx="1263">
                  <c:v>1.264E6</c:v>
                </c:pt>
                <c:pt idx="1264">
                  <c:v>1.265E6</c:v>
                </c:pt>
                <c:pt idx="1265">
                  <c:v>1.266E6</c:v>
                </c:pt>
                <c:pt idx="1266">
                  <c:v>1.267E6</c:v>
                </c:pt>
                <c:pt idx="1267">
                  <c:v>1.268E6</c:v>
                </c:pt>
                <c:pt idx="1268">
                  <c:v>1.269E6</c:v>
                </c:pt>
                <c:pt idx="1269">
                  <c:v>1.27E6</c:v>
                </c:pt>
                <c:pt idx="1270">
                  <c:v>1.271E6</c:v>
                </c:pt>
                <c:pt idx="1271">
                  <c:v>1.272E6</c:v>
                </c:pt>
                <c:pt idx="1272">
                  <c:v>1.273E6</c:v>
                </c:pt>
                <c:pt idx="1273">
                  <c:v>1.274E6</c:v>
                </c:pt>
                <c:pt idx="1274">
                  <c:v>1.275E6</c:v>
                </c:pt>
                <c:pt idx="1275">
                  <c:v>1.276E6</c:v>
                </c:pt>
                <c:pt idx="1276">
                  <c:v>1.277E6</c:v>
                </c:pt>
                <c:pt idx="1277">
                  <c:v>1.278E6</c:v>
                </c:pt>
                <c:pt idx="1278">
                  <c:v>1.279E6</c:v>
                </c:pt>
                <c:pt idx="1279">
                  <c:v>1.28E6</c:v>
                </c:pt>
                <c:pt idx="1280">
                  <c:v>1.281E6</c:v>
                </c:pt>
                <c:pt idx="1281">
                  <c:v>1.282E6</c:v>
                </c:pt>
                <c:pt idx="1282">
                  <c:v>1.283E6</c:v>
                </c:pt>
                <c:pt idx="1283">
                  <c:v>1.284E6</c:v>
                </c:pt>
                <c:pt idx="1284">
                  <c:v>1.285E6</c:v>
                </c:pt>
                <c:pt idx="1285">
                  <c:v>1.286E6</c:v>
                </c:pt>
                <c:pt idx="1286">
                  <c:v>1.287E6</c:v>
                </c:pt>
                <c:pt idx="1287">
                  <c:v>1.288E6</c:v>
                </c:pt>
                <c:pt idx="1288">
                  <c:v>1.289E6</c:v>
                </c:pt>
                <c:pt idx="1289">
                  <c:v>1.29E6</c:v>
                </c:pt>
                <c:pt idx="1290">
                  <c:v>1.291E6</c:v>
                </c:pt>
                <c:pt idx="1291">
                  <c:v>1.292E6</c:v>
                </c:pt>
                <c:pt idx="1292">
                  <c:v>1.293E6</c:v>
                </c:pt>
                <c:pt idx="1293">
                  <c:v>1.294E6</c:v>
                </c:pt>
                <c:pt idx="1294">
                  <c:v>1.295E6</c:v>
                </c:pt>
                <c:pt idx="1295">
                  <c:v>1.296E6</c:v>
                </c:pt>
                <c:pt idx="1296">
                  <c:v>1.297E6</c:v>
                </c:pt>
                <c:pt idx="1297">
                  <c:v>1.298E6</c:v>
                </c:pt>
                <c:pt idx="1298">
                  <c:v>1.299E6</c:v>
                </c:pt>
                <c:pt idx="1299">
                  <c:v>1.3E6</c:v>
                </c:pt>
                <c:pt idx="1300">
                  <c:v>1.301E6</c:v>
                </c:pt>
                <c:pt idx="1301">
                  <c:v>1.302E6</c:v>
                </c:pt>
                <c:pt idx="1302">
                  <c:v>1.303E6</c:v>
                </c:pt>
                <c:pt idx="1303">
                  <c:v>1.304E6</c:v>
                </c:pt>
                <c:pt idx="1304">
                  <c:v>1.305E6</c:v>
                </c:pt>
                <c:pt idx="1305">
                  <c:v>1.306E6</c:v>
                </c:pt>
                <c:pt idx="1306">
                  <c:v>1.307E6</c:v>
                </c:pt>
                <c:pt idx="1307">
                  <c:v>1.308E6</c:v>
                </c:pt>
                <c:pt idx="1308">
                  <c:v>1.309E6</c:v>
                </c:pt>
                <c:pt idx="1309">
                  <c:v>1.31E6</c:v>
                </c:pt>
                <c:pt idx="1310">
                  <c:v>1.311E6</c:v>
                </c:pt>
                <c:pt idx="1311">
                  <c:v>1.312E6</c:v>
                </c:pt>
                <c:pt idx="1312">
                  <c:v>1.313E6</c:v>
                </c:pt>
                <c:pt idx="1313">
                  <c:v>1.314E6</c:v>
                </c:pt>
                <c:pt idx="1314">
                  <c:v>1.315E6</c:v>
                </c:pt>
                <c:pt idx="1315">
                  <c:v>1.316E6</c:v>
                </c:pt>
                <c:pt idx="1316">
                  <c:v>1.317E6</c:v>
                </c:pt>
                <c:pt idx="1317">
                  <c:v>1.318E6</c:v>
                </c:pt>
                <c:pt idx="1318">
                  <c:v>1.319E6</c:v>
                </c:pt>
                <c:pt idx="1319">
                  <c:v>1.32E6</c:v>
                </c:pt>
                <c:pt idx="1320">
                  <c:v>1.321E6</c:v>
                </c:pt>
                <c:pt idx="1321">
                  <c:v>1.322E6</c:v>
                </c:pt>
                <c:pt idx="1322">
                  <c:v>1.323E6</c:v>
                </c:pt>
                <c:pt idx="1323">
                  <c:v>1.324E6</c:v>
                </c:pt>
                <c:pt idx="1324">
                  <c:v>1.325E6</c:v>
                </c:pt>
                <c:pt idx="1325">
                  <c:v>1.326E6</c:v>
                </c:pt>
                <c:pt idx="1326">
                  <c:v>1.327E6</c:v>
                </c:pt>
                <c:pt idx="1327">
                  <c:v>1.328E6</c:v>
                </c:pt>
                <c:pt idx="1328">
                  <c:v>1.329E6</c:v>
                </c:pt>
                <c:pt idx="1329">
                  <c:v>1.33E6</c:v>
                </c:pt>
                <c:pt idx="1330">
                  <c:v>1.331E6</c:v>
                </c:pt>
                <c:pt idx="1331">
                  <c:v>1.332E6</c:v>
                </c:pt>
                <c:pt idx="1332">
                  <c:v>1.333E6</c:v>
                </c:pt>
                <c:pt idx="1333">
                  <c:v>1.334E6</c:v>
                </c:pt>
                <c:pt idx="1334">
                  <c:v>1.335E6</c:v>
                </c:pt>
                <c:pt idx="1335">
                  <c:v>1.336E6</c:v>
                </c:pt>
                <c:pt idx="1336">
                  <c:v>1.337E6</c:v>
                </c:pt>
                <c:pt idx="1337">
                  <c:v>1.338E6</c:v>
                </c:pt>
                <c:pt idx="1338">
                  <c:v>1.339E6</c:v>
                </c:pt>
                <c:pt idx="1339">
                  <c:v>1.34E6</c:v>
                </c:pt>
                <c:pt idx="1340">
                  <c:v>1.341E6</c:v>
                </c:pt>
                <c:pt idx="1341">
                  <c:v>1.342E6</c:v>
                </c:pt>
                <c:pt idx="1342">
                  <c:v>1.343E6</c:v>
                </c:pt>
                <c:pt idx="1343">
                  <c:v>1.344E6</c:v>
                </c:pt>
                <c:pt idx="1344">
                  <c:v>1.345E6</c:v>
                </c:pt>
                <c:pt idx="1345">
                  <c:v>1.346E6</c:v>
                </c:pt>
                <c:pt idx="1346">
                  <c:v>1.347E6</c:v>
                </c:pt>
                <c:pt idx="1347">
                  <c:v>1.348E6</c:v>
                </c:pt>
                <c:pt idx="1348">
                  <c:v>1.349E6</c:v>
                </c:pt>
                <c:pt idx="1349">
                  <c:v>1.35E6</c:v>
                </c:pt>
                <c:pt idx="1350">
                  <c:v>1.351E6</c:v>
                </c:pt>
                <c:pt idx="1351">
                  <c:v>1.352E6</c:v>
                </c:pt>
                <c:pt idx="1352">
                  <c:v>1.353E6</c:v>
                </c:pt>
                <c:pt idx="1353">
                  <c:v>1.354E6</c:v>
                </c:pt>
                <c:pt idx="1354">
                  <c:v>1.355E6</c:v>
                </c:pt>
                <c:pt idx="1355">
                  <c:v>1.356E6</c:v>
                </c:pt>
                <c:pt idx="1356">
                  <c:v>1.357E6</c:v>
                </c:pt>
                <c:pt idx="1357">
                  <c:v>1.358E6</c:v>
                </c:pt>
                <c:pt idx="1358">
                  <c:v>1.359E6</c:v>
                </c:pt>
                <c:pt idx="1359">
                  <c:v>1.36E6</c:v>
                </c:pt>
                <c:pt idx="1360">
                  <c:v>1.361E6</c:v>
                </c:pt>
                <c:pt idx="1361">
                  <c:v>1.362E6</c:v>
                </c:pt>
                <c:pt idx="1362">
                  <c:v>1.363E6</c:v>
                </c:pt>
                <c:pt idx="1363">
                  <c:v>1.364E6</c:v>
                </c:pt>
                <c:pt idx="1364">
                  <c:v>1.365E6</c:v>
                </c:pt>
                <c:pt idx="1365">
                  <c:v>1.366E6</c:v>
                </c:pt>
                <c:pt idx="1366">
                  <c:v>1.367E6</c:v>
                </c:pt>
                <c:pt idx="1367">
                  <c:v>1.368E6</c:v>
                </c:pt>
                <c:pt idx="1368">
                  <c:v>1.369E6</c:v>
                </c:pt>
                <c:pt idx="1369">
                  <c:v>1.37E6</c:v>
                </c:pt>
                <c:pt idx="1370">
                  <c:v>1.371E6</c:v>
                </c:pt>
                <c:pt idx="1371">
                  <c:v>1.372E6</c:v>
                </c:pt>
                <c:pt idx="1372">
                  <c:v>1.373E6</c:v>
                </c:pt>
                <c:pt idx="1373">
                  <c:v>1.374E6</c:v>
                </c:pt>
                <c:pt idx="1374">
                  <c:v>1.375E6</c:v>
                </c:pt>
                <c:pt idx="1375">
                  <c:v>1.376E6</c:v>
                </c:pt>
                <c:pt idx="1376">
                  <c:v>1.377E6</c:v>
                </c:pt>
                <c:pt idx="1377">
                  <c:v>1.378E6</c:v>
                </c:pt>
                <c:pt idx="1378">
                  <c:v>1.379E6</c:v>
                </c:pt>
                <c:pt idx="1379">
                  <c:v>1.38E6</c:v>
                </c:pt>
                <c:pt idx="1380">
                  <c:v>1.381E6</c:v>
                </c:pt>
                <c:pt idx="1381">
                  <c:v>1.382E6</c:v>
                </c:pt>
                <c:pt idx="1382">
                  <c:v>1.383E6</c:v>
                </c:pt>
                <c:pt idx="1383">
                  <c:v>1.384E6</c:v>
                </c:pt>
                <c:pt idx="1384">
                  <c:v>1.385E6</c:v>
                </c:pt>
                <c:pt idx="1385">
                  <c:v>1.386E6</c:v>
                </c:pt>
                <c:pt idx="1386">
                  <c:v>1.387E6</c:v>
                </c:pt>
                <c:pt idx="1387">
                  <c:v>1.388E6</c:v>
                </c:pt>
                <c:pt idx="1388">
                  <c:v>1.389E6</c:v>
                </c:pt>
                <c:pt idx="1389">
                  <c:v>1.39E6</c:v>
                </c:pt>
                <c:pt idx="1390">
                  <c:v>1.391E6</c:v>
                </c:pt>
                <c:pt idx="1391">
                  <c:v>1.392E6</c:v>
                </c:pt>
                <c:pt idx="1392">
                  <c:v>1.393E6</c:v>
                </c:pt>
                <c:pt idx="1393">
                  <c:v>1.394E6</c:v>
                </c:pt>
                <c:pt idx="1394">
                  <c:v>1.395E6</c:v>
                </c:pt>
                <c:pt idx="1395">
                  <c:v>1.396E6</c:v>
                </c:pt>
                <c:pt idx="1396">
                  <c:v>1.397E6</c:v>
                </c:pt>
                <c:pt idx="1397">
                  <c:v>1.398E6</c:v>
                </c:pt>
                <c:pt idx="1398">
                  <c:v>1.399E6</c:v>
                </c:pt>
                <c:pt idx="1399">
                  <c:v>1.4E6</c:v>
                </c:pt>
                <c:pt idx="1400">
                  <c:v>1.401E6</c:v>
                </c:pt>
                <c:pt idx="1401">
                  <c:v>1.402E6</c:v>
                </c:pt>
                <c:pt idx="1402">
                  <c:v>1.403E6</c:v>
                </c:pt>
                <c:pt idx="1403">
                  <c:v>1.404E6</c:v>
                </c:pt>
                <c:pt idx="1404">
                  <c:v>1.405E6</c:v>
                </c:pt>
                <c:pt idx="1405">
                  <c:v>1.406E6</c:v>
                </c:pt>
                <c:pt idx="1406">
                  <c:v>1.407E6</c:v>
                </c:pt>
                <c:pt idx="1407">
                  <c:v>1.408E6</c:v>
                </c:pt>
                <c:pt idx="1408">
                  <c:v>1.409E6</c:v>
                </c:pt>
                <c:pt idx="1409">
                  <c:v>1.41E6</c:v>
                </c:pt>
                <c:pt idx="1410">
                  <c:v>1.411E6</c:v>
                </c:pt>
                <c:pt idx="1411">
                  <c:v>1.412E6</c:v>
                </c:pt>
                <c:pt idx="1412">
                  <c:v>1.413E6</c:v>
                </c:pt>
                <c:pt idx="1413">
                  <c:v>1.414E6</c:v>
                </c:pt>
                <c:pt idx="1414">
                  <c:v>1.415E6</c:v>
                </c:pt>
                <c:pt idx="1415">
                  <c:v>1.416E6</c:v>
                </c:pt>
                <c:pt idx="1416">
                  <c:v>1.417E6</c:v>
                </c:pt>
                <c:pt idx="1417">
                  <c:v>1.418E6</c:v>
                </c:pt>
                <c:pt idx="1418">
                  <c:v>1.419E6</c:v>
                </c:pt>
                <c:pt idx="1419">
                  <c:v>1.42E6</c:v>
                </c:pt>
                <c:pt idx="1420">
                  <c:v>1.421E6</c:v>
                </c:pt>
                <c:pt idx="1421">
                  <c:v>1.422E6</c:v>
                </c:pt>
                <c:pt idx="1422">
                  <c:v>1.423E6</c:v>
                </c:pt>
                <c:pt idx="1423">
                  <c:v>1.424E6</c:v>
                </c:pt>
                <c:pt idx="1424">
                  <c:v>1.425E6</c:v>
                </c:pt>
                <c:pt idx="1425">
                  <c:v>1.426E6</c:v>
                </c:pt>
                <c:pt idx="1426">
                  <c:v>1.427E6</c:v>
                </c:pt>
                <c:pt idx="1427">
                  <c:v>1.428E6</c:v>
                </c:pt>
                <c:pt idx="1428">
                  <c:v>1.429E6</c:v>
                </c:pt>
                <c:pt idx="1429">
                  <c:v>1.43E6</c:v>
                </c:pt>
                <c:pt idx="1430">
                  <c:v>1.431E6</c:v>
                </c:pt>
                <c:pt idx="1431">
                  <c:v>1.432E6</c:v>
                </c:pt>
                <c:pt idx="1432">
                  <c:v>1.433E6</c:v>
                </c:pt>
                <c:pt idx="1433">
                  <c:v>1.434E6</c:v>
                </c:pt>
                <c:pt idx="1434">
                  <c:v>1.435E6</c:v>
                </c:pt>
                <c:pt idx="1435">
                  <c:v>1.436E6</c:v>
                </c:pt>
                <c:pt idx="1436">
                  <c:v>1.437E6</c:v>
                </c:pt>
                <c:pt idx="1437">
                  <c:v>1.438E6</c:v>
                </c:pt>
                <c:pt idx="1438">
                  <c:v>1.439E6</c:v>
                </c:pt>
                <c:pt idx="1439">
                  <c:v>1.44E6</c:v>
                </c:pt>
                <c:pt idx="1440">
                  <c:v>1.441E6</c:v>
                </c:pt>
                <c:pt idx="1441">
                  <c:v>1.442E6</c:v>
                </c:pt>
                <c:pt idx="1442">
                  <c:v>1.443E6</c:v>
                </c:pt>
                <c:pt idx="1443">
                  <c:v>1.444E6</c:v>
                </c:pt>
                <c:pt idx="1444">
                  <c:v>1.445E6</c:v>
                </c:pt>
                <c:pt idx="1445">
                  <c:v>1.446E6</c:v>
                </c:pt>
                <c:pt idx="1446">
                  <c:v>1.447E6</c:v>
                </c:pt>
                <c:pt idx="1447">
                  <c:v>1.448E6</c:v>
                </c:pt>
                <c:pt idx="1448">
                  <c:v>1.449E6</c:v>
                </c:pt>
                <c:pt idx="1449">
                  <c:v>1.45E6</c:v>
                </c:pt>
                <c:pt idx="1450">
                  <c:v>1.451E6</c:v>
                </c:pt>
                <c:pt idx="1451">
                  <c:v>1.452E6</c:v>
                </c:pt>
                <c:pt idx="1452">
                  <c:v>1.453E6</c:v>
                </c:pt>
                <c:pt idx="1453">
                  <c:v>1.454E6</c:v>
                </c:pt>
                <c:pt idx="1454">
                  <c:v>1.455E6</c:v>
                </c:pt>
                <c:pt idx="1455">
                  <c:v>1.456E6</c:v>
                </c:pt>
                <c:pt idx="1456">
                  <c:v>1.457E6</c:v>
                </c:pt>
                <c:pt idx="1457">
                  <c:v>1.458E6</c:v>
                </c:pt>
                <c:pt idx="1458">
                  <c:v>1.459E6</c:v>
                </c:pt>
                <c:pt idx="1459">
                  <c:v>1.46E6</c:v>
                </c:pt>
                <c:pt idx="1460">
                  <c:v>1.461E6</c:v>
                </c:pt>
                <c:pt idx="1461">
                  <c:v>1.462E6</c:v>
                </c:pt>
                <c:pt idx="1462">
                  <c:v>1.463E6</c:v>
                </c:pt>
                <c:pt idx="1463">
                  <c:v>1.464E6</c:v>
                </c:pt>
                <c:pt idx="1464">
                  <c:v>1.465E6</c:v>
                </c:pt>
                <c:pt idx="1465">
                  <c:v>1.466E6</c:v>
                </c:pt>
                <c:pt idx="1466">
                  <c:v>1.467E6</c:v>
                </c:pt>
                <c:pt idx="1467">
                  <c:v>1.468E6</c:v>
                </c:pt>
                <c:pt idx="1468">
                  <c:v>1.469E6</c:v>
                </c:pt>
                <c:pt idx="1469">
                  <c:v>1.47E6</c:v>
                </c:pt>
                <c:pt idx="1470">
                  <c:v>1.471E6</c:v>
                </c:pt>
                <c:pt idx="1471">
                  <c:v>1.472E6</c:v>
                </c:pt>
                <c:pt idx="1472">
                  <c:v>1.473E6</c:v>
                </c:pt>
                <c:pt idx="1473">
                  <c:v>1.474E6</c:v>
                </c:pt>
                <c:pt idx="1474">
                  <c:v>1.475E6</c:v>
                </c:pt>
                <c:pt idx="1475">
                  <c:v>1.476E6</c:v>
                </c:pt>
                <c:pt idx="1476">
                  <c:v>1.477E6</c:v>
                </c:pt>
                <c:pt idx="1477">
                  <c:v>1.478E6</c:v>
                </c:pt>
                <c:pt idx="1478">
                  <c:v>1.479E6</c:v>
                </c:pt>
                <c:pt idx="1479">
                  <c:v>1.48E6</c:v>
                </c:pt>
                <c:pt idx="1480">
                  <c:v>1.481E6</c:v>
                </c:pt>
                <c:pt idx="1481">
                  <c:v>1.482E6</c:v>
                </c:pt>
                <c:pt idx="1482">
                  <c:v>1.483E6</c:v>
                </c:pt>
                <c:pt idx="1483">
                  <c:v>1.484E6</c:v>
                </c:pt>
                <c:pt idx="1484">
                  <c:v>1.485E6</c:v>
                </c:pt>
                <c:pt idx="1485">
                  <c:v>1.486E6</c:v>
                </c:pt>
                <c:pt idx="1486">
                  <c:v>1.487E6</c:v>
                </c:pt>
                <c:pt idx="1487">
                  <c:v>1.488E6</c:v>
                </c:pt>
                <c:pt idx="1488">
                  <c:v>1.489E6</c:v>
                </c:pt>
                <c:pt idx="1489">
                  <c:v>1.49E6</c:v>
                </c:pt>
                <c:pt idx="1490">
                  <c:v>1.491E6</c:v>
                </c:pt>
                <c:pt idx="1491">
                  <c:v>1.492E6</c:v>
                </c:pt>
                <c:pt idx="1492">
                  <c:v>1.493E6</c:v>
                </c:pt>
                <c:pt idx="1493">
                  <c:v>1.494E6</c:v>
                </c:pt>
                <c:pt idx="1494">
                  <c:v>1.495E6</c:v>
                </c:pt>
                <c:pt idx="1495">
                  <c:v>1.496E6</c:v>
                </c:pt>
                <c:pt idx="1496">
                  <c:v>1.497E6</c:v>
                </c:pt>
                <c:pt idx="1497">
                  <c:v>1.498E6</c:v>
                </c:pt>
                <c:pt idx="1498">
                  <c:v>1.499E6</c:v>
                </c:pt>
                <c:pt idx="1499">
                  <c:v>1.5E6</c:v>
                </c:pt>
                <c:pt idx="1500">
                  <c:v>1.501E6</c:v>
                </c:pt>
                <c:pt idx="1501">
                  <c:v>1.502E6</c:v>
                </c:pt>
                <c:pt idx="1502">
                  <c:v>1.503E6</c:v>
                </c:pt>
                <c:pt idx="1503">
                  <c:v>1.504E6</c:v>
                </c:pt>
                <c:pt idx="1504">
                  <c:v>1.505E6</c:v>
                </c:pt>
                <c:pt idx="1505">
                  <c:v>1.506E6</c:v>
                </c:pt>
                <c:pt idx="1506">
                  <c:v>1.507E6</c:v>
                </c:pt>
                <c:pt idx="1507">
                  <c:v>1.508E6</c:v>
                </c:pt>
                <c:pt idx="1508">
                  <c:v>1.509E6</c:v>
                </c:pt>
                <c:pt idx="1509">
                  <c:v>1.51E6</c:v>
                </c:pt>
                <c:pt idx="1510">
                  <c:v>1.511E6</c:v>
                </c:pt>
                <c:pt idx="1511">
                  <c:v>1.512E6</c:v>
                </c:pt>
                <c:pt idx="1512">
                  <c:v>1.513E6</c:v>
                </c:pt>
                <c:pt idx="1513">
                  <c:v>1.514E6</c:v>
                </c:pt>
                <c:pt idx="1514">
                  <c:v>1.515E6</c:v>
                </c:pt>
                <c:pt idx="1515">
                  <c:v>1.516E6</c:v>
                </c:pt>
                <c:pt idx="1516">
                  <c:v>1.517E6</c:v>
                </c:pt>
                <c:pt idx="1517">
                  <c:v>1.518E6</c:v>
                </c:pt>
                <c:pt idx="1518">
                  <c:v>1.519E6</c:v>
                </c:pt>
                <c:pt idx="1519">
                  <c:v>1.52E6</c:v>
                </c:pt>
                <c:pt idx="1520">
                  <c:v>1.521E6</c:v>
                </c:pt>
                <c:pt idx="1521">
                  <c:v>1.522E6</c:v>
                </c:pt>
                <c:pt idx="1522">
                  <c:v>1.523E6</c:v>
                </c:pt>
                <c:pt idx="1523">
                  <c:v>1.524E6</c:v>
                </c:pt>
                <c:pt idx="1524">
                  <c:v>1.525E6</c:v>
                </c:pt>
                <c:pt idx="1525">
                  <c:v>1.526E6</c:v>
                </c:pt>
                <c:pt idx="1526">
                  <c:v>1.527E6</c:v>
                </c:pt>
                <c:pt idx="1527">
                  <c:v>1.528E6</c:v>
                </c:pt>
                <c:pt idx="1528">
                  <c:v>1.529E6</c:v>
                </c:pt>
                <c:pt idx="1529">
                  <c:v>1.53E6</c:v>
                </c:pt>
                <c:pt idx="1530">
                  <c:v>1.531E6</c:v>
                </c:pt>
                <c:pt idx="1531">
                  <c:v>1.532E6</c:v>
                </c:pt>
                <c:pt idx="1532">
                  <c:v>1.533E6</c:v>
                </c:pt>
                <c:pt idx="1533">
                  <c:v>1.534E6</c:v>
                </c:pt>
                <c:pt idx="1534">
                  <c:v>1.535E6</c:v>
                </c:pt>
                <c:pt idx="1535">
                  <c:v>1.536E6</c:v>
                </c:pt>
                <c:pt idx="1536">
                  <c:v>1.537E6</c:v>
                </c:pt>
                <c:pt idx="1537">
                  <c:v>1.538E6</c:v>
                </c:pt>
                <c:pt idx="1538">
                  <c:v>1.539E6</c:v>
                </c:pt>
                <c:pt idx="1539">
                  <c:v>1.54E6</c:v>
                </c:pt>
                <c:pt idx="1540">
                  <c:v>1.541E6</c:v>
                </c:pt>
                <c:pt idx="1541">
                  <c:v>1.542E6</c:v>
                </c:pt>
                <c:pt idx="1542">
                  <c:v>1.543E6</c:v>
                </c:pt>
                <c:pt idx="1543">
                  <c:v>1.544E6</c:v>
                </c:pt>
                <c:pt idx="1544">
                  <c:v>1.545E6</c:v>
                </c:pt>
                <c:pt idx="1545">
                  <c:v>1.546E6</c:v>
                </c:pt>
                <c:pt idx="1546">
                  <c:v>1.547E6</c:v>
                </c:pt>
                <c:pt idx="1547">
                  <c:v>1.548E6</c:v>
                </c:pt>
                <c:pt idx="1548">
                  <c:v>1.549E6</c:v>
                </c:pt>
                <c:pt idx="1549">
                  <c:v>1.55E6</c:v>
                </c:pt>
                <c:pt idx="1550">
                  <c:v>1.551E6</c:v>
                </c:pt>
                <c:pt idx="1551">
                  <c:v>1.552E6</c:v>
                </c:pt>
                <c:pt idx="1552">
                  <c:v>1.553E6</c:v>
                </c:pt>
                <c:pt idx="1553">
                  <c:v>1.554E6</c:v>
                </c:pt>
                <c:pt idx="1554">
                  <c:v>1.555E6</c:v>
                </c:pt>
                <c:pt idx="1555">
                  <c:v>1.556E6</c:v>
                </c:pt>
                <c:pt idx="1556">
                  <c:v>1.557E6</c:v>
                </c:pt>
                <c:pt idx="1557">
                  <c:v>1.558E6</c:v>
                </c:pt>
                <c:pt idx="1558">
                  <c:v>1.559E6</c:v>
                </c:pt>
                <c:pt idx="1559">
                  <c:v>1.56E6</c:v>
                </c:pt>
                <c:pt idx="1560">
                  <c:v>1.561E6</c:v>
                </c:pt>
                <c:pt idx="1561">
                  <c:v>1.562E6</c:v>
                </c:pt>
                <c:pt idx="1562">
                  <c:v>1.563E6</c:v>
                </c:pt>
                <c:pt idx="1563">
                  <c:v>1.564E6</c:v>
                </c:pt>
                <c:pt idx="1564">
                  <c:v>1.565E6</c:v>
                </c:pt>
                <c:pt idx="1565">
                  <c:v>1.566E6</c:v>
                </c:pt>
                <c:pt idx="1566">
                  <c:v>1.567E6</c:v>
                </c:pt>
                <c:pt idx="1567">
                  <c:v>1.568E6</c:v>
                </c:pt>
                <c:pt idx="1568">
                  <c:v>1.569E6</c:v>
                </c:pt>
                <c:pt idx="1569">
                  <c:v>1.57E6</c:v>
                </c:pt>
                <c:pt idx="1570">
                  <c:v>1.571E6</c:v>
                </c:pt>
                <c:pt idx="1571">
                  <c:v>1.572E6</c:v>
                </c:pt>
                <c:pt idx="1572">
                  <c:v>1.573E6</c:v>
                </c:pt>
                <c:pt idx="1573">
                  <c:v>1.574E6</c:v>
                </c:pt>
                <c:pt idx="1574">
                  <c:v>1.575E6</c:v>
                </c:pt>
                <c:pt idx="1575">
                  <c:v>1.576E6</c:v>
                </c:pt>
                <c:pt idx="1576">
                  <c:v>1.577E6</c:v>
                </c:pt>
                <c:pt idx="1577">
                  <c:v>1.578E6</c:v>
                </c:pt>
                <c:pt idx="1578">
                  <c:v>1.579E6</c:v>
                </c:pt>
                <c:pt idx="1579">
                  <c:v>1.58E6</c:v>
                </c:pt>
                <c:pt idx="1580">
                  <c:v>1.581E6</c:v>
                </c:pt>
                <c:pt idx="1581">
                  <c:v>1.582E6</c:v>
                </c:pt>
                <c:pt idx="1582">
                  <c:v>1.583E6</c:v>
                </c:pt>
                <c:pt idx="1583">
                  <c:v>1.584E6</c:v>
                </c:pt>
                <c:pt idx="1584">
                  <c:v>1.585E6</c:v>
                </c:pt>
                <c:pt idx="1585">
                  <c:v>1.586E6</c:v>
                </c:pt>
                <c:pt idx="1586">
                  <c:v>1.587E6</c:v>
                </c:pt>
                <c:pt idx="1587">
                  <c:v>1.588E6</c:v>
                </c:pt>
                <c:pt idx="1588">
                  <c:v>1.589E6</c:v>
                </c:pt>
                <c:pt idx="1589">
                  <c:v>1.59E6</c:v>
                </c:pt>
                <c:pt idx="1590">
                  <c:v>1.591E6</c:v>
                </c:pt>
                <c:pt idx="1591">
                  <c:v>1.592E6</c:v>
                </c:pt>
                <c:pt idx="1592">
                  <c:v>1.593E6</c:v>
                </c:pt>
                <c:pt idx="1593">
                  <c:v>1.594E6</c:v>
                </c:pt>
                <c:pt idx="1594">
                  <c:v>1.595E6</c:v>
                </c:pt>
                <c:pt idx="1595">
                  <c:v>1.596E6</c:v>
                </c:pt>
                <c:pt idx="1596">
                  <c:v>1.597E6</c:v>
                </c:pt>
                <c:pt idx="1597">
                  <c:v>1.598E6</c:v>
                </c:pt>
                <c:pt idx="1598">
                  <c:v>1.599E6</c:v>
                </c:pt>
                <c:pt idx="1599">
                  <c:v>1.6E6</c:v>
                </c:pt>
                <c:pt idx="1600">
                  <c:v>1.601E6</c:v>
                </c:pt>
                <c:pt idx="1601">
                  <c:v>1.602E6</c:v>
                </c:pt>
                <c:pt idx="1602">
                  <c:v>1.603E6</c:v>
                </c:pt>
                <c:pt idx="1603">
                  <c:v>1.604E6</c:v>
                </c:pt>
                <c:pt idx="1604">
                  <c:v>1.605E6</c:v>
                </c:pt>
                <c:pt idx="1605">
                  <c:v>1.606E6</c:v>
                </c:pt>
                <c:pt idx="1606">
                  <c:v>1.607E6</c:v>
                </c:pt>
                <c:pt idx="1607">
                  <c:v>1.608E6</c:v>
                </c:pt>
                <c:pt idx="1608">
                  <c:v>1.609E6</c:v>
                </c:pt>
                <c:pt idx="1609">
                  <c:v>1.61E6</c:v>
                </c:pt>
                <c:pt idx="1610">
                  <c:v>1.611E6</c:v>
                </c:pt>
                <c:pt idx="1611">
                  <c:v>1.612E6</c:v>
                </c:pt>
                <c:pt idx="1612">
                  <c:v>1.613E6</c:v>
                </c:pt>
                <c:pt idx="1613">
                  <c:v>1.614E6</c:v>
                </c:pt>
                <c:pt idx="1614">
                  <c:v>1.615E6</c:v>
                </c:pt>
                <c:pt idx="1615">
                  <c:v>1.616E6</c:v>
                </c:pt>
                <c:pt idx="1616">
                  <c:v>1.617E6</c:v>
                </c:pt>
                <c:pt idx="1617">
                  <c:v>1.618E6</c:v>
                </c:pt>
                <c:pt idx="1618">
                  <c:v>1.619E6</c:v>
                </c:pt>
                <c:pt idx="1619">
                  <c:v>1.62E6</c:v>
                </c:pt>
                <c:pt idx="1620">
                  <c:v>1.621E6</c:v>
                </c:pt>
                <c:pt idx="1621">
                  <c:v>1.622E6</c:v>
                </c:pt>
                <c:pt idx="1622">
                  <c:v>1.623E6</c:v>
                </c:pt>
                <c:pt idx="1623">
                  <c:v>1.624E6</c:v>
                </c:pt>
                <c:pt idx="1624">
                  <c:v>1.625E6</c:v>
                </c:pt>
                <c:pt idx="1625">
                  <c:v>1.626E6</c:v>
                </c:pt>
                <c:pt idx="1626">
                  <c:v>1.627E6</c:v>
                </c:pt>
                <c:pt idx="1627">
                  <c:v>1.628E6</c:v>
                </c:pt>
                <c:pt idx="1628">
                  <c:v>1.629E6</c:v>
                </c:pt>
                <c:pt idx="1629">
                  <c:v>1.63E6</c:v>
                </c:pt>
                <c:pt idx="1630">
                  <c:v>1.631E6</c:v>
                </c:pt>
                <c:pt idx="1631">
                  <c:v>1.632E6</c:v>
                </c:pt>
                <c:pt idx="1632">
                  <c:v>1.633E6</c:v>
                </c:pt>
                <c:pt idx="1633">
                  <c:v>1.634E6</c:v>
                </c:pt>
                <c:pt idx="1634">
                  <c:v>1.635E6</c:v>
                </c:pt>
                <c:pt idx="1635">
                  <c:v>1.636E6</c:v>
                </c:pt>
                <c:pt idx="1636">
                  <c:v>1.637E6</c:v>
                </c:pt>
                <c:pt idx="1637">
                  <c:v>1.638E6</c:v>
                </c:pt>
                <c:pt idx="1638">
                  <c:v>1.639E6</c:v>
                </c:pt>
                <c:pt idx="1639">
                  <c:v>1.64E6</c:v>
                </c:pt>
                <c:pt idx="1640">
                  <c:v>1.641E6</c:v>
                </c:pt>
                <c:pt idx="1641">
                  <c:v>1.642E6</c:v>
                </c:pt>
                <c:pt idx="1642">
                  <c:v>1.643E6</c:v>
                </c:pt>
                <c:pt idx="1643">
                  <c:v>1.644E6</c:v>
                </c:pt>
                <c:pt idx="1644">
                  <c:v>1.645E6</c:v>
                </c:pt>
                <c:pt idx="1645">
                  <c:v>1.646E6</c:v>
                </c:pt>
                <c:pt idx="1646">
                  <c:v>1.647E6</c:v>
                </c:pt>
                <c:pt idx="1647">
                  <c:v>1.648E6</c:v>
                </c:pt>
                <c:pt idx="1648">
                  <c:v>1.649E6</c:v>
                </c:pt>
                <c:pt idx="1649">
                  <c:v>1.65E6</c:v>
                </c:pt>
                <c:pt idx="1650">
                  <c:v>1.651E6</c:v>
                </c:pt>
                <c:pt idx="1651">
                  <c:v>1.652E6</c:v>
                </c:pt>
                <c:pt idx="1652">
                  <c:v>1.653E6</c:v>
                </c:pt>
                <c:pt idx="1653">
                  <c:v>1.654E6</c:v>
                </c:pt>
                <c:pt idx="1654">
                  <c:v>1.655E6</c:v>
                </c:pt>
                <c:pt idx="1655">
                  <c:v>1.656E6</c:v>
                </c:pt>
                <c:pt idx="1656">
                  <c:v>1.657E6</c:v>
                </c:pt>
                <c:pt idx="1657">
                  <c:v>1.658E6</c:v>
                </c:pt>
                <c:pt idx="1658">
                  <c:v>1.659E6</c:v>
                </c:pt>
                <c:pt idx="1659">
                  <c:v>1.66E6</c:v>
                </c:pt>
                <c:pt idx="1660">
                  <c:v>1.661E6</c:v>
                </c:pt>
                <c:pt idx="1661">
                  <c:v>1.662E6</c:v>
                </c:pt>
                <c:pt idx="1662">
                  <c:v>1.663E6</c:v>
                </c:pt>
                <c:pt idx="1663">
                  <c:v>1.664E6</c:v>
                </c:pt>
                <c:pt idx="1664">
                  <c:v>1.665E6</c:v>
                </c:pt>
                <c:pt idx="1665">
                  <c:v>1.666E6</c:v>
                </c:pt>
                <c:pt idx="1666">
                  <c:v>1.667E6</c:v>
                </c:pt>
                <c:pt idx="1667">
                  <c:v>1.668E6</c:v>
                </c:pt>
                <c:pt idx="1668">
                  <c:v>1.669E6</c:v>
                </c:pt>
                <c:pt idx="1669">
                  <c:v>1.67E6</c:v>
                </c:pt>
                <c:pt idx="1670">
                  <c:v>1.671E6</c:v>
                </c:pt>
                <c:pt idx="1671">
                  <c:v>1.672E6</c:v>
                </c:pt>
                <c:pt idx="1672">
                  <c:v>1.673E6</c:v>
                </c:pt>
                <c:pt idx="1673">
                  <c:v>1.674E6</c:v>
                </c:pt>
                <c:pt idx="1674">
                  <c:v>1.675E6</c:v>
                </c:pt>
                <c:pt idx="1675">
                  <c:v>1.676E6</c:v>
                </c:pt>
                <c:pt idx="1676">
                  <c:v>1.677E6</c:v>
                </c:pt>
                <c:pt idx="1677">
                  <c:v>1.678E6</c:v>
                </c:pt>
                <c:pt idx="1678">
                  <c:v>1.679E6</c:v>
                </c:pt>
                <c:pt idx="1679">
                  <c:v>1.68E6</c:v>
                </c:pt>
                <c:pt idx="1680">
                  <c:v>1.681E6</c:v>
                </c:pt>
                <c:pt idx="1681">
                  <c:v>1.682E6</c:v>
                </c:pt>
                <c:pt idx="1682">
                  <c:v>1.683E6</c:v>
                </c:pt>
                <c:pt idx="1683">
                  <c:v>1.684E6</c:v>
                </c:pt>
                <c:pt idx="1684">
                  <c:v>1.685E6</c:v>
                </c:pt>
                <c:pt idx="1685">
                  <c:v>1.686E6</c:v>
                </c:pt>
                <c:pt idx="1686">
                  <c:v>1.687E6</c:v>
                </c:pt>
                <c:pt idx="1687">
                  <c:v>1.688E6</c:v>
                </c:pt>
                <c:pt idx="1688">
                  <c:v>1.689E6</c:v>
                </c:pt>
                <c:pt idx="1689">
                  <c:v>1.69E6</c:v>
                </c:pt>
                <c:pt idx="1690">
                  <c:v>1.691E6</c:v>
                </c:pt>
                <c:pt idx="1691">
                  <c:v>1.692E6</c:v>
                </c:pt>
                <c:pt idx="1692">
                  <c:v>1.693E6</c:v>
                </c:pt>
                <c:pt idx="1693">
                  <c:v>1.694E6</c:v>
                </c:pt>
                <c:pt idx="1694">
                  <c:v>1.695E6</c:v>
                </c:pt>
                <c:pt idx="1695">
                  <c:v>1.696E6</c:v>
                </c:pt>
                <c:pt idx="1696">
                  <c:v>1.697E6</c:v>
                </c:pt>
                <c:pt idx="1697">
                  <c:v>1.698E6</c:v>
                </c:pt>
                <c:pt idx="1698">
                  <c:v>1.699E6</c:v>
                </c:pt>
                <c:pt idx="1699">
                  <c:v>1.7E6</c:v>
                </c:pt>
                <c:pt idx="1700">
                  <c:v>1.701E6</c:v>
                </c:pt>
                <c:pt idx="1701">
                  <c:v>1.702E6</c:v>
                </c:pt>
                <c:pt idx="1702">
                  <c:v>1.703E6</c:v>
                </c:pt>
                <c:pt idx="1703">
                  <c:v>1.704E6</c:v>
                </c:pt>
                <c:pt idx="1704">
                  <c:v>1.705E6</c:v>
                </c:pt>
                <c:pt idx="1705">
                  <c:v>1.706E6</c:v>
                </c:pt>
                <c:pt idx="1706">
                  <c:v>1.707E6</c:v>
                </c:pt>
                <c:pt idx="1707">
                  <c:v>1.708E6</c:v>
                </c:pt>
                <c:pt idx="1708">
                  <c:v>1.709E6</c:v>
                </c:pt>
                <c:pt idx="1709">
                  <c:v>1.71E6</c:v>
                </c:pt>
                <c:pt idx="1710">
                  <c:v>1.711E6</c:v>
                </c:pt>
                <c:pt idx="1711">
                  <c:v>1.712E6</c:v>
                </c:pt>
                <c:pt idx="1712">
                  <c:v>1.713E6</c:v>
                </c:pt>
                <c:pt idx="1713">
                  <c:v>1.714E6</c:v>
                </c:pt>
                <c:pt idx="1714">
                  <c:v>1.715E6</c:v>
                </c:pt>
                <c:pt idx="1715">
                  <c:v>1.716E6</c:v>
                </c:pt>
                <c:pt idx="1716">
                  <c:v>1.717E6</c:v>
                </c:pt>
                <c:pt idx="1717">
                  <c:v>1.718E6</c:v>
                </c:pt>
                <c:pt idx="1718">
                  <c:v>1.719E6</c:v>
                </c:pt>
                <c:pt idx="1719">
                  <c:v>1.72E6</c:v>
                </c:pt>
                <c:pt idx="1720">
                  <c:v>1.721E6</c:v>
                </c:pt>
                <c:pt idx="1721">
                  <c:v>1.722E6</c:v>
                </c:pt>
                <c:pt idx="1722">
                  <c:v>1.723E6</c:v>
                </c:pt>
                <c:pt idx="1723">
                  <c:v>1.724E6</c:v>
                </c:pt>
                <c:pt idx="1724">
                  <c:v>1.725E6</c:v>
                </c:pt>
                <c:pt idx="1725">
                  <c:v>1.726E6</c:v>
                </c:pt>
                <c:pt idx="1726">
                  <c:v>1.727E6</c:v>
                </c:pt>
                <c:pt idx="1727">
                  <c:v>1.728E6</c:v>
                </c:pt>
                <c:pt idx="1728">
                  <c:v>1.729E6</c:v>
                </c:pt>
                <c:pt idx="1729">
                  <c:v>1.73E6</c:v>
                </c:pt>
                <c:pt idx="1730">
                  <c:v>1.731E6</c:v>
                </c:pt>
                <c:pt idx="1731">
                  <c:v>1.732E6</c:v>
                </c:pt>
                <c:pt idx="1732">
                  <c:v>1.733E6</c:v>
                </c:pt>
                <c:pt idx="1733">
                  <c:v>1.734E6</c:v>
                </c:pt>
                <c:pt idx="1734">
                  <c:v>1.735E6</c:v>
                </c:pt>
                <c:pt idx="1735">
                  <c:v>1.736E6</c:v>
                </c:pt>
                <c:pt idx="1736">
                  <c:v>1.737E6</c:v>
                </c:pt>
                <c:pt idx="1737">
                  <c:v>1.738E6</c:v>
                </c:pt>
                <c:pt idx="1738">
                  <c:v>1.739E6</c:v>
                </c:pt>
                <c:pt idx="1739">
                  <c:v>1.74E6</c:v>
                </c:pt>
                <c:pt idx="1740">
                  <c:v>1.741E6</c:v>
                </c:pt>
                <c:pt idx="1741">
                  <c:v>1.742E6</c:v>
                </c:pt>
                <c:pt idx="1742">
                  <c:v>1.743E6</c:v>
                </c:pt>
                <c:pt idx="1743">
                  <c:v>1.744E6</c:v>
                </c:pt>
                <c:pt idx="1744">
                  <c:v>1.745E6</c:v>
                </c:pt>
                <c:pt idx="1745">
                  <c:v>1.746E6</c:v>
                </c:pt>
                <c:pt idx="1746">
                  <c:v>1.747E6</c:v>
                </c:pt>
                <c:pt idx="1747">
                  <c:v>1.748E6</c:v>
                </c:pt>
                <c:pt idx="1748">
                  <c:v>1.749E6</c:v>
                </c:pt>
                <c:pt idx="1749">
                  <c:v>1.75E6</c:v>
                </c:pt>
                <c:pt idx="1750">
                  <c:v>1.751E6</c:v>
                </c:pt>
                <c:pt idx="1751">
                  <c:v>1.752E6</c:v>
                </c:pt>
                <c:pt idx="1752">
                  <c:v>1.753E6</c:v>
                </c:pt>
                <c:pt idx="1753">
                  <c:v>1.754E6</c:v>
                </c:pt>
                <c:pt idx="1754">
                  <c:v>1.755E6</c:v>
                </c:pt>
                <c:pt idx="1755">
                  <c:v>1.756E6</c:v>
                </c:pt>
                <c:pt idx="1756">
                  <c:v>1.757E6</c:v>
                </c:pt>
                <c:pt idx="1757">
                  <c:v>1.758E6</c:v>
                </c:pt>
                <c:pt idx="1758">
                  <c:v>1.759E6</c:v>
                </c:pt>
                <c:pt idx="1759">
                  <c:v>1.76E6</c:v>
                </c:pt>
                <c:pt idx="1760">
                  <c:v>1.761E6</c:v>
                </c:pt>
                <c:pt idx="1761">
                  <c:v>1.762E6</c:v>
                </c:pt>
                <c:pt idx="1762">
                  <c:v>1.763E6</c:v>
                </c:pt>
                <c:pt idx="1763">
                  <c:v>1.764E6</c:v>
                </c:pt>
                <c:pt idx="1764">
                  <c:v>1.765E6</c:v>
                </c:pt>
                <c:pt idx="1765">
                  <c:v>1.766E6</c:v>
                </c:pt>
                <c:pt idx="1766">
                  <c:v>1.767E6</c:v>
                </c:pt>
                <c:pt idx="1767">
                  <c:v>1.768E6</c:v>
                </c:pt>
                <c:pt idx="1768">
                  <c:v>1.769E6</c:v>
                </c:pt>
                <c:pt idx="1769">
                  <c:v>1.77E6</c:v>
                </c:pt>
                <c:pt idx="1770">
                  <c:v>1.771E6</c:v>
                </c:pt>
                <c:pt idx="1771">
                  <c:v>1.772E6</c:v>
                </c:pt>
                <c:pt idx="1772">
                  <c:v>1.773E6</c:v>
                </c:pt>
                <c:pt idx="1773">
                  <c:v>1.774E6</c:v>
                </c:pt>
                <c:pt idx="1774">
                  <c:v>1.775E6</c:v>
                </c:pt>
                <c:pt idx="1775">
                  <c:v>1.776E6</c:v>
                </c:pt>
                <c:pt idx="1776">
                  <c:v>1.777E6</c:v>
                </c:pt>
                <c:pt idx="1777">
                  <c:v>1.778E6</c:v>
                </c:pt>
                <c:pt idx="1778">
                  <c:v>1.779E6</c:v>
                </c:pt>
                <c:pt idx="1779">
                  <c:v>1.78E6</c:v>
                </c:pt>
                <c:pt idx="1780">
                  <c:v>1.781E6</c:v>
                </c:pt>
                <c:pt idx="1781">
                  <c:v>1.782E6</c:v>
                </c:pt>
                <c:pt idx="1782">
                  <c:v>1.783E6</c:v>
                </c:pt>
                <c:pt idx="1783">
                  <c:v>1.784E6</c:v>
                </c:pt>
                <c:pt idx="1784">
                  <c:v>1.785E6</c:v>
                </c:pt>
                <c:pt idx="1785">
                  <c:v>1.786E6</c:v>
                </c:pt>
                <c:pt idx="1786">
                  <c:v>1.787E6</c:v>
                </c:pt>
                <c:pt idx="1787">
                  <c:v>1.788E6</c:v>
                </c:pt>
                <c:pt idx="1788">
                  <c:v>1.789E6</c:v>
                </c:pt>
                <c:pt idx="1789">
                  <c:v>1.79E6</c:v>
                </c:pt>
                <c:pt idx="1790">
                  <c:v>1.791E6</c:v>
                </c:pt>
                <c:pt idx="1791">
                  <c:v>1.792E6</c:v>
                </c:pt>
                <c:pt idx="1792">
                  <c:v>1.793E6</c:v>
                </c:pt>
                <c:pt idx="1793">
                  <c:v>1.794E6</c:v>
                </c:pt>
                <c:pt idx="1794">
                  <c:v>1.795E6</c:v>
                </c:pt>
                <c:pt idx="1795">
                  <c:v>1.796E6</c:v>
                </c:pt>
                <c:pt idx="1796">
                  <c:v>1.797E6</c:v>
                </c:pt>
                <c:pt idx="1797">
                  <c:v>1.798E6</c:v>
                </c:pt>
                <c:pt idx="1798">
                  <c:v>1.799E6</c:v>
                </c:pt>
                <c:pt idx="1799">
                  <c:v>1.8E6</c:v>
                </c:pt>
                <c:pt idx="1800">
                  <c:v>1.801E6</c:v>
                </c:pt>
                <c:pt idx="1801">
                  <c:v>1.802E6</c:v>
                </c:pt>
                <c:pt idx="1802">
                  <c:v>1.803E6</c:v>
                </c:pt>
                <c:pt idx="1803">
                  <c:v>1.804E6</c:v>
                </c:pt>
                <c:pt idx="1804">
                  <c:v>1.805E6</c:v>
                </c:pt>
                <c:pt idx="1805">
                  <c:v>1.806E6</c:v>
                </c:pt>
                <c:pt idx="1806">
                  <c:v>1.807E6</c:v>
                </c:pt>
                <c:pt idx="1807">
                  <c:v>1.808E6</c:v>
                </c:pt>
                <c:pt idx="1808">
                  <c:v>1.809E6</c:v>
                </c:pt>
                <c:pt idx="1809">
                  <c:v>1.81E6</c:v>
                </c:pt>
                <c:pt idx="1810">
                  <c:v>1.811E6</c:v>
                </c:pt>
                <c:pt idx="1811">
                  <c:v>1.812E6</c:v>
                </c:pt>
                <c:pt idx="1812">
                  <c:v>1.813E6</c:v>
                </c:pt>
                <c:pt idx="1813">
                  <c:v>1.814E6</c:v>
                </c:pt>
                <c:pt idx="1814">
                  <c:v>1.815E6</c:v>
                </c:pt>
                <c:pt idx="1815">
                  <c:v>1.816E6</c:v>
                </c:pt>
                <c:pt idx="1816">
                  <c:v>1.817E6</c:v>
                </c:pt>
                <c:pt idx="1817">
                  <c:v>1.818E6</c:v>
                </c:pt>
                <c:pt idx="1818">
                  <c:v>1.819E6</c:v>
                </c:pt>
                <c:pt idx="1819">
                  <c:v>1.82E6</c:v>
                </c:pt>
                <c:pt idx="1820">
                  <c:v>1.821E6</c:v>
                </c:pt>
                <c:pt idx="1821">
                  <c:v>1.822E6</c:v>
                </c:pt>
                <c:pt idx="1822">
                  <c:v>1.823E6</c:v>
                </c:pt>
                <c:pt idx="1823">
                  <c:v>1.824E6</c:v>
                </c:pt>
                <c:pt idx="1824">
                  <c:v>1.825E6</c:v>
                </c:pt>
                <c:pt idx="1825">
                  <c:v>1.826E6</c:v>
                </c:pt>
                <c:pt idx="1826">
                  <c:v>1.827E6</c:v>
                </c:pt>
                <c:pt idx="1827">
                  <c:v>1.828E6</c:v>
                </c:pt>
                <c:pt idx="1828">
                  <c:v>1.829E6</c:v>
                </c:pt>
                <c:pt idx="1829">
                  <c:v>1.83E6</c:v>
                </c:pt>
                <c:pt idx="1830">
                  <c:v>1.831E6</c:v>
                </c:pt>
                <c:pt idx="1831">
                  <c:v>1.832E6</c:v>
                </c:pt>
                <c:pt idx="1832">
                  <c:v>1.833E6</c:v>
                </c:pt>
                <c:pt idx="1833">
                  <c:v>1.834E6</c:v>
                </c:pt>
                <c:pt idx="1834">
                  <c:v>1.835E6</c:v>
                </c:pt>
                <c:pt idx="1835">
                  <c:v>1.836E6</c:v>
                </c:pt>
                <c:pt idx="1836">
                  <c:v>1.837E6</c:v>
                </c:pt>
                <c:pt idx="1837">
                  <c:v>1.838E6</c:v>
                </c:pt>
                <c:pt idx="1838">
                  <c:v>1.839E6</c:v>
                </c:pt>
                <c:pt idx="1839">
                  <c:v>1.84E6</c:v>
                </c:pt>
                <c:pt idx="1840">
                  <c:v>1.841E6</c:v>
                </c:pt>
                <c:pt idx="1841">
                  <c:v>1.842E6</c:v>
                </c:pt>
                <c:pt idx="1842">
                  <c:v>1.843E6</c:v>
                </c:pt>
                <c:pt idx="1843">
                  <c:v>1.844E6</c:v>
                </c:pt>
                <c:pt idx="1844">
                  <c:v>1.845E6</c:v>
                </c:pt>
                <c:pt idx="1845">
                  <c:v>1.846E6</c:v>
                </c:pt>
                <c:pt idx="1846">
                  <c:v>1.847E6</c:v>
                </c:pt>
                <c:pt idx="1847">
                  <c:v>1.848E6</c:v>
                </c:pt>
                <c:pt idx="1848">
                  <c:v>1.849E6</c:v>
                </c:pt>
                <c:pt idx="1849">
                  <c:v>1.85E6</c:v>
                </c:pt>
                <c:pt idx="1850">
                  <c:v>1.851E6</c:v>
                </c:pt>
                <c:pt idx="1851">
                  <c:v>1.852E6</c:v>
                </c:pt>
                <c:pt idx="1852">
                  <c:v>1.853E6</c:v>
                </c:pt>
                <c:pt idx="1853">
                  <c:v>1.854E6</c:v>
                </c:pt>
                <c:pt idx="1854">
                  <c:v>1.855E6</c:v>
                </c:pt>
                <c:pt idx="1855">
                  <c:v>1.856E6</c:v>
                </c:pt>
                <c:pt idx="1856">
                  <c:v>1.857E6</c:v>
                </c:pt>
                <c:pt idx="1857">
                  <c:v>1.858E6</c:v>
                </c:pt>
                <c:pt idx="1858">
                  <c:v>1.859E6</c:v>
                </c:pt>
                <c:pt idx="1859">
                  <c:v>1.86E6</c:v>
                </c:pt>
                <c:pt idx="1860">
                  <c:v>1.861E6</c:v>
                </c:pt>
                <c:pt idx="1861">
                  <c:v>1.862E6</c:v>
                </c:pt>
                <c:pt idx="1862">
                  <c:v>1.863E6</c:v>
                </c:pt>
                <c:pt idx="1863">
                  <c:v>1.864E6</c:v>
                </c:pt>
                <c:pt idx="1864">
                  <c:v>1.865E6</c:v>
                </c:pt>
                <c:pt idx="1865">
                  <c:v>1.866E6</c:v>
                </c:pt>
                <c:pt idx="1866">
                  <c:v>1.867E6</c:v>
                </c:pt>
                <c:pt idx="1867">
                  <c:v>1.868E6</c:v>
                </c:pt>
                <c:pt idx="1868">
                  <c:v>1.869E6</c:v>
                </c:pt>
                <c:pt idx="1869">
                  <c:v>1.87E6</c:v>
                </c:pt>
                <c:pt idx="1870">
                  <c:v>1.871E6</c:v>
                </c:pt>
                <c:pt idx="1871">
                  <c:v>1.872E6</c:v>
                </c:pt>
                <c:pt idx="1872">
                  <c:v>1.873E6</c:v>
                </c:pt>
                <c:pt idx="1873">
                  <c:v>1.874E6</c:v>
                </c:pt>
                <c:pt idx="1874">
                  <c:v>1.875E6</c:v>
                </c:pt>
                <c:pt idx="1875">
                  <c:v>1.876E6</c:v>
                </c:pt>
                <c:pt idx="1876">
                  <c:v>1.877E6</c:v>
                </c:pt>
                <c:pt idx="1877">
                  <c:v>1.878E6</c:v>
                </c:pt>
                <c:pt idx="1878">
                  <c:v>1.879E6</c:v>
                </c:pt>
                <c:pt idx="1879">
                  <c:v>1.88E6</c:v>
                </c:pt>
                <c:pt idx="1880">
                  <c:v>1.881E6</c:v>
                </c:pt>
                <c:pt idx="1881">
                  <c:v>1.882E6</c:v>
                </c:pt>
                <c:pt idx="1882">
                  <c:v>1.883E6</c:v>
                </c:pt>
                <c:pt idx="1883">
                  <c:v>1.884E6</c:v>
                </c:pt>
                <c:pt idx="1884">
                  <c:v>1.885E6</c:v>
                </c:pt>
                <c:pt idx="1885">
                  <c:v>1.886E6</c:v>
                </c:pt>
                <c:pt idx="1886">
                  <c:v>1.887E6</c:v>
                </c:pt>
                <c:pt idx="1887">
                  <c:v>1.888E6</c:v>
                </c:pt>
                <c:pt idx="1888">
                  <c:v>1.889E6</c:v>
                </c:pt>
                <c:pt idx="1889">
                  <c:v>1.89E6</c:v>
                </c:pt>
                <c:pt idx="1890">
                  <c:v>1.891E6</c:v>
                </c:pt>
                <c:pt idx="1891">
                  <c:v>1.892E6</c:v>
                </c:pt>
                <c:pt idx="1892">
                  <c:v>1.893E6</c:v>
                </c:pt>
                <c:pt idx="1893">
                  <c:v>1.894E6</c:v>
                </c:pt>
                <c:pt idx="1894">
                  <c:v>1.895E6</c:v>
                </c:pt>
                <c:pt idx="1895">
                  <c:v>1.896E6</c:v>
                </c:pt>
                <c:pt idx="1896">
                  <c:v>1.897E6</c:v>
                </c:pt>
                <c:pt idx="1897">
                  <c:v>1.898E6</c:v>
                </c:pt>
                <c:pt idx="1898">
                  <c:v>1.899E6</c:v>
                </c:pt>
                <c:pt idx="1899">
                  <c:v>1.9E6</c:v>
                </c:pt>
                <c:pt idx="1900">
                  <c:v>1.901E6</c:v>
                </c:pt>
                <c:pt idx="1901">
                  <c:v>1.902E6</c:v>
                </c:pt>
                <c:pt idx="1902">
                  <c:v>1.903E6</c:v>
                </c:pt>
                <c:pt idx="1903">
                  <c:v>1.904E6</c:v>
                </c:pt>
                <c:pt idx="1904">
                  <c:v>1.905E6</c:v>
                </c:pt>
                <c:pt idx="1905">
                  <c:v>1.906E6</c:v>
                </c:pt>
                <c:pt idx="1906">
                  <c:v>1.907E6</c:v>
                </c:pt>
                <c:pt idx="1907">
                  <c:v>1.908E6</c:v>
                </c:pt>
                <c:pt idx="1908">
                  <c:v>1.909E6</c:v>
                </c:pt>
                <c:pt idx="1909">
                  <c:v>1.91E6</c:v>
                </c:pt>
                <c:pt idx="1910">
                  <c:v>1.911E6</c:v>
                </c:pt>
                <c:pt idx="1911">
                  <c:v>1.912E6</c:v>
                </c:pt>
                <c:pt idx="1912">
                  <c:v>1.913E6</c:v>
                </c:pt>
                <c:pt idx="1913">
                  <c:v>1.914E6</c:v>
                </c:pt>
                <c:pt idx="1914">
                  <c:v>1.915E6</c:v>
                </c:pt>
                <c:pt idx="1915">
                  <c:v>1.916E6</c:v>
                </c:pt>
                <c:pt idx="1916">
                  <c:v>1.917E6</c:v>
                </c:pt>
                <c:pt idx="1917">
                  <c:v>1.918E6</c:v>
                </c:pt>
                <c:pt idx="1918">
                  <c:v>1.919E6</c:v>
                </c:pt>
                <c:pt idx="1919">
                  <c:v>1.92E6</c:v>
                </c:pt>
                <c:pt idx="1920">
                  <c:v>1.921E6</c:v>
                </c:pt>
                <c:pt idx="1921">
                  <c:v>1.922E6</c:v>
                </c:pt>
                <c:pt idx="1922">
                  <c:v>1.923E6</c:v>
                </c:pt>
                <c:pt idx="1923">
                  <c:v>1.924E6</c:v>
                </c:pt>
                <c:pt idx="1924">
                  <c:v>1.925E6</c:v>
                </c:pt>
                <c:pt idx="1925">
                  <c:v>1.926E6</c:v>
                </c:pt>
                <c:pt idx="1926">
                  <c:v>1.927E6</c:v>
                </c:pt>
                <c:pt idx="1927">
                  <c:v>1.928E6</c:v>
                </c:pt>
                <c:pt idx="1928">
                  <c:v>1.929E6</c:v>
                </c:pt>
                <c:pt idx="1929">
                  <c:v>1.93E6</c:v>
                </c:pt>
                <c:pt idx="1930">
                  <c:v>1.931E6</c:v>
                </c:pt>
                <c:pt idx="1931">
                  <c:v>1.932E6</c:v>
                </c:pt>
                <c:pt idx="1932">
                  <c:v>1.933E6</c:v>
                </c:pt>
                <c:pt idx="1933">
                  <c:v>1.934E6</c:v>
                </c:pt>
                <c:pt idx="1934">
                  <c:v>1.935E6</c:v>
                </c:pt>
                <c:pt idx="1935">
                  <c:v>1.936E6</c:v>
                </c:pt>
                <c:pt idx="1936">
                  <c:v>1.937E6</c:v>
                </c:pt>
                <c:pt idx="1937">
                  <c:v>1.938E6</c:v>
                </c:pt>
                <c:pt idx="1938">
                  <c:v>1.939E6</c:v>
                </c:pt>
                <c:pt idx="1939">
                  <c:v>1.94E6</c:v>
                </c:pt>
                <c:pt idx="1940">
                  <c:v>1.941E6</c:v>
                </c:pt>
                <c:pt idx="1941">
                  <c:v>1.942E6</c:v>
                </c:pt>
                <c:pt idx="1942">
                  <c:v>1.943E6</c:v>
                </c:pt>
                <c:pt idx="1943">
                  <c:v>1.944E6</c:v>
                </c:pt>
                <c:pt idx="1944">
                  <c:v>1.945E6</c:v>
                </c:pt>
                <c:pt idx="1945">
                  <c:v>1.946E6</c:v>
                </c:pt>
                <c:pt idx="1946">
                  <c:v>1.947E6</c:v>
                </c:pt>
                <c:pt idx="1947">
                  <c:v>1.948E6</c:v>
                </c:pt>
                <c:pt idx="1948">
                  <c:v>1.949E6</c:v>
                </c:pt>
                <c:pt idx="1949">
                  <c:v>1.95E6</c:v>
                </c:pt>
                <c:pt idx="1950">
                  <c:v>1.951E6</c:v>
                </c:pt>
                <c:pt idx="1951">
                  <c:v>1.952E6</c:v>
                </c:pt>
                <c:pt idx="1952">
                  <c:v>1.953E6</c:v>
                </c:pt>
                <c:pt idx="1953">
                  <c:v>1.954E6</c:v>
                </c:pt>
                <c:pt idx="1954">
                  <c:v>1.955E6</c:v>
                </c:pt>
                <c:pt idx="1955">
                  <c:v>1.956E6</c:v>
                </c:pt>
                <c:pt idx="1956">
                  <c:v>1.957E6</c:v>
                </c:pt>
                <c:pt idx="1957">
                  <c:v>1.958E6</c:v>
                </c:pt>
                <c:pt idx="1958">
                  <c:v>1.959E6</c:v>
                </c:pt>
                <c:pt idx="1959">
                  <c:v>1.96E6</c:v>
                </c:pt>
                <c:pt idx="1960">
                  <c:v>1.961E6</c:v>
                </c:pt>
                <c:pt idx="1961">
                  <c:v>1.962E6</c:v>
                </c:pt>
                <c:pt idx="1962">
                  <c:v>1.963E6</c:v>
                </c:pt>
                <c:pt idx="1963">
                  <c:v>1.964E6</c:v>
                </c:pt>
                <c:pt idx="1964">
                  <c:v>1.965E6</c:v>
                </c:pt>
                <c:pt idx="1965">
                  <c:v>1.966E6</c:v>
                </c:pt>
                <c:pt idx="1966">
                  <c:v>1.967E6</c:v>
                </c:pt>
                <c:pt idx="1967">
                  <c:v>1.968E6</c:v>
                </c:pt>
                <c:pt idx="1968">
                  <c:v>1.969E6</c:v>
                </c:pt>
                <c:pt idx="1969">
                  <c:v>1.97E6</c:v>
                </c:pt>
                <c:pt idx="1970">
                  <c:v>1.971E6</c:v>
                </c:pt>
                <c:pt idx="1971">
                  <c:v>1.972E6</c:v>
                </c:pt>
                <c:pt idx="1972">
                  <c:v>1.973E6</c:v>
                </c:pt>
                <c:pt idx="1973">
                  <c:v>1.974E6</c:v>
                </c:pt>
                <c:pt idx="1974">
                  <c:v>1.975E6</c:v>
                </c:pt>
                <c:pt idx="1975">
                  <c:v>1.976E6</c:v>
                </c:pt>
                <c:pt idx="1976">
                  <c:v>1.977E6</c:v>
                </c:pt>
                <c:pt idx="1977">
                  <c:v>1.978E6</c:v>
                </c:pt>
                <c:pt idx="1978">
                  <c:v>1.979E6</c:v>
                </c:pt>
                <c:pt idx="1979">
                  <c:v>1.98E6</c:v>
                </c:pt>
                <c:pt idx="1980">
                  <c:v>1.981E6</c:v>
                </c:pt>
                <c:pt idx="1981">
                  <c:v>1.982E6</c:v>
                </c:pt>
                <c:pt idx="1982">
                  <c:v>1.983E6</c:v>
                </c:pt>
                <c:pt idx="1983">
                  <c:v>1.984E6</c:v>
                </c:pt>
                <c:pt idx="1984">
                  <c:v>1.985E6</c:v>
                </c:pt>
                <c:pt idx="1985">
                  <c:v>1.986E6</c:v>
                </c:pt>
                <c:pt idx="1986">
                  <c:v>1.987E6</c:v>
                </c:pt>
                <c:pt idx="1987">
                  <c:v>1.988E6</c:v>
                </c:pt>
                <c:pt idx="1988">
                  <c:v>1.989E6</c:v>
                </c:pt>
                <c:pt idx="1989">
                  <c:v>1.99E6</c:v>
                </c:pt>
                <c:pt idx="1990">
                  <c:v>1.991E6</c:v>
                </c:pt>
                <c:pt idx="1991">
                  <c:v>1.992E6</c:v>
                </c:pt>
                <c:pt idx="1992">
                  <c:v>1.993E6</c:v>
                </c:pt>
                <c:pt idx="1993">
                  <c:v>1.994E6</c:v>
                </c:pt>
                <c:pt idx="1994">
                  <c:v>1.995E6</c:v>
                </c:pt>
                <c:pt idx="1995">
                  <c:v>1.996E6</c:v>
                </c:pt>
                <c:pt idx="1996">
                  <c:v>1.997E6</c:v>
                </c:pt>
                <c:pt idx="1997">
                  <c:v>1.998E6</c:v>
                </c:pt>
                <c:pt idx="1998">
                  <c:v>1.999E6</c:v>
                </c:pt>
                <c:pt idx="1999">
                  <c:v>2.0E6</c:v>
                </c:pt>
                <c:pt idx="2000">
                  <c:v>2.001E6</c:v>
                </c:pt>
                <c:pt idx="2001">
                  <c:v>2.002E6</c:v>
                </c:pt>
                <c:pt idx="2002">
                  <c:v>2.003E6</c:v>
                </c:pt>
                <c:pt idx="2003">
                  <c:v>2.004E6</c:v>
                </c:pt>
                <c:pt idx="2004">
                  <c:v>2.005E6</c:v>
                </c:pt>
                <c:pt idx="2005">
                  <c:v>2.006E6</c:v>
                </c:pt>
                <c:pt idx="2006">
                  <c:v>2.007E6</c:v>
                </c:pt>
                <c:pt idx="2007">
                  <c:v>2.008E6</c:v>
                </c:pt>
                <c:pt idx="2008">
                  <c:v>2.009E6</c:v>
                </c:pt>
                <c:pt idx="2009">
                  <c:v>2.01E6</c:v>
                </c:pt>
                <c:pt idx="2010">
                  <c:v>2.011E6</c:v>
                </c:pt>
                <c:pt idx="2011">
                  <c:v>2.012E6</c:v>
                </c:pt>
                <c:pt idx="2012">
                  <c:v>2.013E6</c:v>
                </c:pt>
                <c:pt idx="2013">
                  <c:v>2.014E6</c:v>
                </c:pt>
                <c:pt idx="2014">
                  <c:v>2.015E6</c:v>
                </c:pt>
                <c:pt idx="2015">
                  <c:v>2.016E6</c:v>
                </c:pt>
                <c:pt idx="2016">
                  <c:v>2.017E6</c:v>
                </c:pt>
                <c:pt idx="2017">
                  <c:v>2.018E6</c:v>
                </c:pt>
                <c:pt idx="2018">
                  <c:v>2.019E6</c:v>
                </c:pt>
                <c:pt idx="2019">
                  <c:v>2.02E6</c:v>
                </c:pt>
                <c:pt idx="2020">
                  <c:v>2.021E6</c:v>
                </c:pt>
                <c:pt idx="2021">
                  <c:v>2.022E6</c:v>
                </c:pt>
                <c:pt idx="2022">
                  <c:v>2.023E6</c:v>
                </c:pt>
                <c:pt idx="2023">
                  <c:v>2.024E6</c:v>
                </c:pt>
                <c:pt idx="2024">
                  <c:v>2.025E6</c:v>
                </c:pt>
                <c:pt idx="2025">
                  <c:v>2.026E6</c:v>
                </c:pt>
                <c:pt idx="2026">
                  <c:v>2.027E6</c:v>
                </c:pt>
                <c:pt idx="2027">
                  <c:v>2.028E6</c:v>
                </c:pt>
                <c:pt idx="2028">
                  <c:v>2.029E6</c:v>
                </c:pt>
                <c:pt idx="2029">
                  <c:v>2.03E6</c:v>
                </c:pt>
                <c:pt idx="2030">
                  <c:v>2.031E6</c:v>
                </c:pt>
                <c:pt idx="2031">
                  <c:v>2.032E6</c:v>
                </c:pt>
                <c:pt idx="2032">
                  <c:v>2.033E6</c:v>
                </c:pt>
                <c:pt idx="2033">
                  <c:v>2.034E6</c:v>
                </c:pt>
                <c:pt idx="2034">
                  <c:v>2.035E6</c:v>
                </c:pt>
                <c:pt idx="2035">
                  <c:v>2.036E6</c:v>
                </c:pt>
                <c:pt idx="2036">
                  <c:v>2.037E6</c:v>
                </c:pt>
                <c:pt idx="2037">
                  <c:v>2.038E6</c:v>
                </c:pt>
                <c:pt idx="2038">
                  <c:v>2.039E6</c:v>
                </c:pt>
                <c:pt idx="2039">
                  <c:v>2.04E6</c:v>
                </c:pt>
                <c:pt idx="2040">
                  <c:v>2.041E6</c:v>
                </c:pt>
                <c:pt idx="2041">
                  <c:v>2.042E6</c:v>
                </c:pt>
                <c:pt idx="2042">
                  <c:v>2.043E6</c:v>
                </c:pt>
                <c:pt idx="2043">
                  <c:v>2.044E6</c:v>
                </c:pt>
                <c:pt idx="2044">
                  <c:v>2.045E6</c:v>
                </c:pt>
                <c:pt idx="2045">
                  <c:v>2.046E6</c:v>
                </c:pt>
                <c:pt idx="2046">
                  <c:v>2.047E6</c:v>
                </c:pt>
                <c:pt idx="2047">
                  <c:v>2.048E6</c:v>
                </c:pt>
                <c:pt idx="2048">
                  <c:v>2.049E6</c:v>
                </c:pt>
                <c:pt idx="2049">
                  <c:v>2.05E6</c:v>
                </c:pt>
                <c:pt idx="2050">
                  <c:v>2.051E6</c:v>
                </c:pt>
                <c:pt idx="2051">
                  <c:v>2.052E6</c:v>
                </c:pt>
                <c:pt idx="2052">
                  <c:v>2.053E6</c:v>
                </c:pt>
                <c:pt idx="2053">
                  <c:v>2.054E6</c:v>
                </c:pt>
                <c:pt idx="2054">
                  <c:v>2.055E6</c:v>
                </c:pt>
                <c:pt idx="2055">
                  <c:v>2.056E6</c:v>
                </c:pt>
                <c:pt idx="2056">
                  <c:v>2.057E6</c:v>
                </c:pt>
                <c:pt idx="2057">
                  <c:v>2.058E6</c:v>
                </c:pt>
                <c:pt idx="2058">
                  <c:v>2.059E6</c:v>
                </c:pt>
                <c:pt idx="2059">
                  <c:v>2.06E6</c:v>
                </c:pt>
                <c:pt idx="2060">
                  <c:v>2.061E6</c:v>
                </c:pt>
                <c:pt idx="2061">
                  <c:v>2.062E6</c:v>
                </c:pt>
                <c:pt idx="2062">
                  <c:v>2.063E6</c:v>
                </c:pt>
                <c:pt idx="2063">
                  <c:v>2.064E6</c:v>
                </c:pt>
                <c:pt idx="2064">
                  <c:v>2.065E6</c:v>
                </c:pt>
                <c:pt idx="2065">
                  <c:v>2.066E6</c:v>
                </c:pt>
                <c:pt idx="2066">
                  <c:v>2.067E6</c:v>
                </c:pt>
                <c:pt idx="2067">
                  <c:v>2.068E6</c:v>
                </c:pt>
                <c:pt idx="2068">
                  <c:v>2.069E6</c:v>
                </c:pt>
                <c:pt idx="2069">
                  <c:v>2.07E6</c:v>
                </c:pt>
                <c:pt idx="2070">
                  <c:v>2.071E6</c:v>
                </c:pt>
                <c:pt idx="2071">
                  <c:v>2.072E6</c:v>
                </c:pt>
                <c:pt idx="2072">
                  <c:v>2.073E6</c:v>
                </c:pt>
                <c:pt idx="2073">
                  <c:v>2.074E6</c:v>
                </c:pt>
                <c:pt idx="2074">
                  <c:v>2.075E6</c:v>
                </c:pt>
                <c:pt idx="2075">
                  <c:v>2.076E6</c:v>
                </c:pt>
                <c:pt idx="2076">
                  <c:v>2.077E6</c:v>
                </c:pt>
                <c:pt idx="2077">
                  <c:v>2.078E6</c:v>
                </c:pt>
                <c:pt idx="2078">
                  <c:v>2.079E6</c:v>
                </c:pt>
                <c:pt idx="2079">
                  <c:v>2.08E6</c:v>
                </c:pt>
                <c:pt idx="2080">
                  <c:v>2.081E6</c:v>
                </c:pt>
                <c:pt idx="2081">
                  <c:v>2.082E6</c:v>
                </c:pt>
                <c:pt idx="2082">
                  <c:v>2.083E6</c:v>
                </c:pt>
                <c:pt idx="2083">
                  <c:v>2.084E6</c:v>
                </c:pt>
                <c:pt idx="2084">
                  <c:v>2.085E6</c:v>
                </c:pt>
                <c:pt idx="2085">
                  <c:v>2.086E6</c:v>
                </c:pt>
                <c:pt idx="2086">
                  <c:v>2.087E6</c:v>
                </c:pt>
                <c:pt idx="2087">
                  <c:v>2.088E6</c:v>
                </c:pt>
                <c:pt idx="2088">
                  <c:v>2.089E6</c:v>
                </c:pt>
                <c:pt idx="2089">
                  <c:v>2.09E6</c:v>
                </c:pt>
                <c:pt idx="2090">
                  <c:v>2.091E6</c:v>
                </c:pt>
                <c:pt idx="2091">
                  <c:v>2.092E6</c:v>
                </c:pt>
                <c:pt idx="2092">
                  <c:v>2.093E6</c:v>
                </c:pt>
                <c:pt idx="2093">
                  <c:v>2.094E6</c:v>
                </c:pt>
                <c:pt idx="2094">
                  <c:v>2.095E6</c:v>
                </c:pt>
                <c:pt idx="2095">
                  <c:v>2.096E6</c:v>
                </c:pt>
                <c:pt idx="2096">
                  <c:v>2.097E6</c:v>
                </c:pt>
                <c:pt idx="2097">
                  <c:v>2.098E6</c:v>
                </c:pt>
                <c:pt idx="2098">
                  <c:v>2.099E6</c:v>
                </c:pt>
                <c:pt idx="2099">
                  <c:v>2.1E6</c:v>
                </c:pt>
                <c:pt idx="2100">
                  <c:v>2.101E6</c:v>
                </c:pt>
                <c:pt idx="2101">
                  <c:v>2.102E6</c:v>
                </c:pt>
                <c:pt idx="2102">
                  <c:v>2.103E6</c:v>
                </c:pt>
                <c:pt idx="2103">
                  <c:v>2.104E6</c:v>
                </c:pt>
                <c:pt idx="2104">
                  <c:v>2.105E6</c:v>
                </c:pt>
                <c:pt idx="2105">
                  <c:v>2.106E6</c:v>
                </c:pt>
                <c:pt idx="2106">
                  <c:v>2.107E6</c:v>
                </c:pt>
                <c:pt idx="2107">
                  <c:v>2.108E6</c:v>
                </c:pt>
                <c:pt idx="2108">
                  <c:v>2.109E6</c:v>
                </c:pt>
                <c:pt idx="2109">
                  <c:v>2.11E6</c:v>
                </c:pt>
                <c:pt idx="2110">
                  <c:v>2.111E6</c:v>
                </c:pt>
                <c:pt idx="2111">
                  <c:v>2.112E6</c:v>
                </c:pt>
                <c:pt idx="2112">
                  <c:v>2.113E6</c:v>
                </c:pt>
                <c:pt idx="2113">
                  <c:v>2.114E6</c:v>
                </c:pt>
                <c:pt idx="2114">
                  <c:v>2.115E6</c:v>
                </c:pt>
                <c:pt idx="2115">
                  <c:v>2.116E6</c:v>
                </c:pt>
                <c:pt idx="2116">
                  <c:v>2.117E6</c:v>
                </c:pt>
                <c:pt idx="2117">
                  <c:v>2.118E6</c:v>
                </c:pt>
                <c:pt idx="2118">
                  <c:v>2.119E6</c:v>
                </c:pt>
                <c:pt idx="2119">
                  <c:v>2.12E6</c:v>
                </c:pt>
                <c:pt idx="2120">
                  <c:v>2.121E6</c:v>
                </c:pt>
                <c:pt idx="2121">
                  <c:v>2.122E6</c:v>
                </c:pt>
                <c:pt idx="2122">
                  <c:v>2.123E6</c:v>
                </c:pt>
                <c:pt idx="2123">
                  <c:v>2.124E6</c:v>
                </c:pt>
                <c:pt idx="2124">
                  <c:v>2.125E6</c:v>
                </c:pt>
                <c:pt idx="2125">
                  <c:v>2.126E6</c:v>
                </c:pt>
                <c:pt idx="2126">
                  <c:v>2.127E6</c:v>
                </c:pt>
                <c:pt idx="2127">
                  <c:v>2.128E6</c:v>
                </c:pt>
                <c:pt idx="2128">
                  <c:v>2.129E6</c:v>
                </c:pt>
                <c:pt idx="2129">
                  <c:v>2.13E6</c:v>
                </c:pt>
                <c:pt idx="2130">
                  <c:v>2.131E6</c:v>
                </c:pt>
                <c:pt idx="2131">
                  <c:v>2.132E6</c:v>
                </c:pt>
                <c:pt idx="2132">
                  <c:v>2.133E6</c:v>
                </c:pt>
                <c:pt idx="2133">
                  <c:v>2.134E6</c:v>
                </c:pt>
                <c:pt idx="2134">
                  <c:v>2.135E6</c:v>
                </c:pt>
                <c:pt idx="2135">
                  <c:v>2.136E6</c:v>
                </c:pt>
                <c:pt idx="2136">
                  <c:v>2.137E6</c:v>
                </c:pt>
                <c:pt idx="2137">
                  <c:v>2.138E6</c:v>
                </c:pt>
                <c:pt idx="2138">
                  <c:v>2.139E6</c:v>
                </c:pt>
                <c:pt idx="2139">
                  <c:v>2.14E6</c:v>
                </c:pt>
                <c:pt idx="2140">
                  <c:v>2.141E6</c:v>
                </c:pt>
                <c:pt idx="2141">
                  <c:v>2.142E6</c:v>
                </c:pt>
                <c:pt idx="2142">
                  <c:v>2.143E6</c:v>
                </c:pt>
                <c:pt idx="2143">
                  <c:v>2.144E6</c:v>
                </c:pt>
                <c:pt idx="2144">
                  <c:v>2.145E6</c:v>
                </c:pt>
                <c:pt idx="2145">
                  <c:v>2.146E6</c:v>
                </c:pt>
                <c:pt idx="2146">
                  <c:v>2.147E6</c:v>
                </c:pt>
                <c:pt idx="2147">
                  <c:v>2.148E6</c:v>
                </c:pt>
                <c:pt idx="2148">
                  <c:v>2.149E6</c:v>
                </c:pt>
                <c:pt idx="2149">
                  <c:v>2.15E6</c:v>
                </c:pt>
                <c:pt idx="2150">
                  <c:v>2.151E6</c:v>
                </c:pt>
                <c:pt idx="2151">
                  <c:v>2.152E6</c:v>
                </c:pt>
                <c:pt idx="2152">
                  <c:v>2.153E6</c:v>
                </c:pt>
                <c:pt idx="2153">
                  <c:v>2.154E6</c:v>
                </c:pt>
                <c:pt idx="2154">
                  <c:v>2.155E6</c:v>
                </c:pt>
                <c:pt idx="2155">
                  <c:v>2.156E6</c:v>
                </c:pt>
                <c:pt idx="2156">
                  <c:v>2.157E6</c:v>
                </c:pt>
                <c:pt idx="2157">
                  <c:v>2.158E6</c:v>
                </c:pt>
                <c:pt idx="2158">
                  <c:v>2.159E6</c:v>
                </c:pt>
                <c:pt idx="2159">
                  <c:v>2.16E6</c:v>
                </c:pt>
                <c:pt idx="2160">
                  <c:v>2.161E6</c:v>
                </c:pt>
                <c:pt idx="2161">
                  <c:v>2.162E6</c:v>
                </c:pt>
                <c:pt idx="2162">
                  <c:v>2.163E6</c:v>
                </c:pt>
                <c:pt idx="2163">
                  <c:v>2.164E6</c:v>
                </c:pt>
                <c:pt idx="2164">
                  <c:v>2.165E6</c:v>
                </c:pt>
                <c:pt idx="2165">
                  <c:v>2.166E6</c:v>
                </c:pt>
                <c:pt idx="2166">
                  <c:v>2.167E6</c:v>
                </c:pt>
                <c:pt idx="2167">
                  <c:v>2.168E6</c:v>
                </c:pt>
                <c:pt idx="2168">
                  <c:v>2.169E6</c:v>
                </c:pt>
                <c:pt idx="2169">
                  <c:v>2.17E6</c:v>
                </c:pt>
                <c:pt idx="2170">
                  <c:v>2.171E6</c:v>
                </c:pt>
                <c:pt idx="2171">
                  <c:v>2.172E6</c:v>
                </c:pt>
                <c:pt idx="2172">
                  <c:v>2.173E6</c:v>
                </c:pt>
                <c:pt idx="2173">
                  <c:v>2.174E6</c:v>
                </c:pt>
                <c:pt idx="2174">
                  <c:v>2.175E6</c:v>
                </c:pt>
                <c:pt idx="2175">
                  <c:v>2.176E6</c:v>
                </c:pt>
                <c:pt idx="2176">
                  <c:v>2.177E6</c:v>
                </c:pt>
                <c:pt idx="2177">
                  <c:v>2.178E6</c:v>
                </c:pt>
                <c:pt idx="2178">
                  <c:v>2.179E6</c:v>
                </c:pt>
                <c:pt idx="2179">
                  <c:v>2.18E6</c:v>
                </c:pt>
                <c:pt idx="2180">
                  <c:v>2.181E6</c:v>
                </c:pt>
                <c:pt idx="2181">
                  <c:v>2.182E6</c:v>
                </c:pt>
                <c:pt idx="2182">
                  <c:v>2.183E6</c:v>
                </c:pt>
                <c:pt idx="2183">
                  <c:v>2.184E6</c:v>
                </c:pt>
                <c:pt idx="2184">
                  <c:v>2.185E6</c:v>
                </c:pt>
                <c:pt idx="2185">
                  <c:v>2.186E6</c:v>
                </c:pt>
                <c:pt idx="2186">
                  <c:v>2.187E6</c:v>
                </c:pt>
                <c:pt idx="2187">
                  <c:v>2.188E6</c:v>
                </c:pt>
                <c:pt idx="2188">
                  <c:v>2.189E6</c:v>
                </c:pt>
                <c:pt idx="2189">
                  <c:v>2.19E6</c:v>
                </c:pt>
                <c:pt idx="2190">
                  <c:v>2.191E6</c:v>
                </c:pt>
                <c:pt idx="2191">
                  <c:v>2.192E6</c:v>
                </c:pt>
                <c:pt idx="2192">
                  <c:v>2.193E6</c:v>
                </c:pt>
                <c:pt idx="2193">
                  <c:v>2.194E6</c:v>
                </c:pt>
                <c:pt idx="2194">
                  <c:v>2.195E6</c:v>
                </c:pt>
                <c:pt idx="2195">
                  <c:v>2.196E6</c:v>
                </c:pt>
                <c:pt idx="2196">
                  <c:v>2.197E6</c:v>
                </c:pt>
                <c:pt idx="2197">
                  <c:v>2.198E6</c:v>
                </c:pt>
                <c:pt idx="2198">
                  <c:v>2.199E6</c:v>
                </c:pt>
                <c:pt idx="2199">
                  <c:v>2.2E6</c:v>
                </c:pt>
                <c:pt idx="2200">
                  <c:v>2.201E6</c:v>
                </c:pt>
                <c:pt idx="2201">
                  <c:v>2.202E6</c:v>
                </c:pt>
                <c:pt idx="2202">
                  <c:v>2.203E6</c:v>
                </c:pt>
                <c:pt idx="2203">
                  <c:v>2.204E6</c:v>
                </c:pt>
                <c:pt idx="2204">
                  <c:v>2.205E6</c:v>
                </c:pt>
                <c:pt idx="2205">
                  <c:v>2.206E6</c:v>
                </c:pt>
                <c:pt idx="2206">
                  <c:v>2.207E6</c:v>
                </c:pt>
                <c:pt idx="2207">
                  <c:v>2.208E6</c:v>
                </c:pt>
                <c:pt idx="2208">
                  <c:v>2.209E6</c:v>
                </c:pt>
                <c:pt idx="2209">
                  <c:v>2.21E6</c:v>
                </c:pt>
                <c:pt idx="2210">
                  <c:v>2.211E6</c:v>
                </c:pt>
                <c:pt idx="2211">
                  <c:v>2.212E6</c:v>
                </c:pt>
                <c:pt idx="2212">
                  <c:v>2.213E6</c:v>
                </c:pt>
                <c:pt idx="2213">
                  <c:v>2.214E6</c:v>
                </c:pt>
                <c:pt idx="2214">
                  <c:v>2.215E6</c:v>
                </c:pt>
                <c:pt idx="2215">
                  <c:v>2.216E6</c:v>
                </c:pt>
                <c:pt idx="2216">
                  <c:v>2.217E6</c:v>
                </c:pt>
                <c:pt idx="2217">
                  <c:v>2.218E6</c:v>
                </c:pt>
                <c:pt idx="2218">
                  <c:v>2.219E6</c:v>
                </c:pt>
                <c:pt idx="2219">
                  <c:v>2.22E6</c:v>
                </c:pt>
                <c:pt idx="2220">
                  <c:v>2.221E6</c:v>
                </c:pt>
                <c:pt idx="2221">
                  <c:v>2.222E6</c:v>
                </c:pt>
                <c:pt idx="2222">
                  <c:v>2.223E6</c:v>
                </c:pt>
                <c:pt idx="2223">
                  <c:v>2.224E6</c:v>
                </c:pt>
                <c:pt idx="2224">
                  <c:v>2.225E6</c:v>
                </c:pt>
                <c:pt idx="2225">
                  <c:v>2.226E6</c:v>
                </c:pt>
                <c:pt idx="2226">
                  <c:v>2.227E6</c:v>
                </c:pt>
                <c:pt idx="2227">
                  <c:v>2.228E6</c:v>
                </c:pt>
                <c:pt idx="2228">
                  <c:v>2.229E6</c:v>
                </c:pt>
                <c:pt idx="2229">
                  <c:v>2.23E6</c:v>
                </c:pt>
                <c:pt idx="2230">
                  <c:v>2.231E6</c:v>
                </c:pt>
                <c:pt idx="2231">
                  <c:v>2.232E6</c:v>
                </c:pt>
                <c:pt idx="2232">
                  <c:v>2.233E6</c:v>
                </c:pt>
                <c:pt idx="2233">
                  <c:v>2.234E6</c:v>
                </c:pt>
                <c:pt idx="2234">
                  <c:v>2.235E6</c:v>
                </c:pt>
                <c:pt idx="2235">
                  <c:v>2.236E6</c:v>
                </c:pt>
                <c:pt idx="2236">
                  <c:v>2.237E6</c:v>
                </c:pt>
                <c:pt idx="2237">
                  <c:v>2.238E6</c:v>
                </c:pt>
                <c:pt idx="2238">
                  <c:v>2.239E6</c:v>
                </c:pt>
                <c:pt idx="2239">
                  <c:v>2.24E6</c:v>
                </c:pt>
                <c:pt idx="2240">
                  <c:v>2.241E6</c:v>
                </c:pt>
                <c:pt idx="2241">
                  <c:v>2.242E6</c:v>
                </c:pt>
                <c:pt idx="2242">
                  <c:v>2.243E6</c:v>
                </c:pt>
                <c:pt idx="2243">
                  <c:v>2.244E6</c:v>
                </c:pt>
                <c:pt idx="2244">
                  <c:v>2.245E6</c:v>
                </c:pt>
                <c:pt idx="2245">
                  <c:v>2.246E6</c:v>
                </c:pt>
                <c:pt idx="2246">
                  <c:v>2.247E6</c:v>
                </c:pt>
                <c:pt idx="2247">
                  <c:v>2.248E6</c:v>
                </c:pt>
                <c:pt idx="2248">
                  <c:v>2.249E6</c:v>
                </c:pt>
                <c:pt idx="2249">
                  <c:v>2.25E6</c:v>
                </c:pt>
                <c:pt idx="2250">
                  <c:v>2.251E6</c:v>
                </c:pt>
                <c:pt idx="2251">
                  <c:v>2.252E6</c:v>
                </c:pt>
                <c:pt idx="2252">
                  <c:v>2.253E6</c:v>
                </c:pt>
                <c:pt idx="2253">
                  <c:v>2.254E6</c:v>
                </c:pt>
                <c:pt idx="2254">
                  <c:v>2.255E6</c:v>
                </c:pt>
                <c:pt idx="2255">
                  <c:v>2.256E6</c:v>
                </c:pt>
                <c:pt idx="2256">
                  <c:v>2.257E6</c:v>
                </c:pt>
                <c:pt idx="2257">
                  <c:v>2.258E6</c:v>
                </c:pt>
                <c:pt idx="2258">
                  <c:v>2.259E6</c:v>
                </c:pt>
                <c:pt idx="2259">
                  <c:v>2.26E6</c:v>
                </c:pt>
                <c:pt idx="2260">
                  <c:v>2.261E6</c:v>
                </c:pt>
                <c:pt idx="2261">
                  <c:v>2.262E6</c:v>
                </c:pt>
                <c:pt idx="2262">
                  <c:v>2.263E6</c:v>
                </c:pt>
                <c:pt idx="2263">
                  <c:v>2.264E6</c:v>
                </c:pt>
                <c:pt idx="2264">
                  <c:v>2.265E6</c:v>
                </c:pt>
                <c:pt idx="2265">
                  <c:v>2.266E6</c:v>
                </c:pt>
                <c:pt idx="2266">
                  <c:v>2.267E6</c:v>
                </c:pt>
                <c:pt idx="2267">
                  <c:v>2.268E6</c:v>
                </c:pt>
                <c:pt idx="2268">
                  <c:v>2.269E6</c:v>
                </c:pt>
                <c:pt idx="2269">
                  <c:v>2.27E6</c:v>
                </c:pt>
                <c:pt idx="2270">
                  <c:v>2.271E6</c:v>
                </c:pt>
                <c:pt idx="2271">
                  <c:v>2.272E6</c:v>
                </c:pt>
                <c:pt idx="2272">
                  <c:v>2.273E6</c:v>
                </c:pt>
                <c:pt idx="2273">
                  <c:v>2.274E6</c:v>
                </c:pt>
                <c:pt idx="2274">
                  <c:v>2.275E6</c:v>
                </c:pt>
                <c:pt idx="2275">
                  <c:v>2.276E6</c:v>
                </c:pt>
                <c:pt idx="2276">
                  <c:v>2.277E6</c:v>
                </c:pt>
                <c:pt idx="2277">
                  <c:v>2.278E6</c:v>
                </c:pt>
                <c:pt idx="2278">
                  <c:v>2.279E6</c:v>
                </c:pt>
                <c:pt idx="2279">
                  <c:v>2.28E6</c:v>
                </c:pt>
                <c:pt idx="2280">
                  <c:v>2.281E6</c:v>
                </c:pt>
                <c:pt idx="2281">
                  <c:v>2.282E6</c:v>
                </c:pt>
                <c:pt idx="2282">
                  <c:v>2.283E6</c:v>
                </c:pt>
                <c:pt idx="2283">
                  <c:v>2.284E6</c:v>
                </c:pt>
                <c:pt idx="2284">
                  <c:v>2.285E6</c:v>
                </c:pt>
                <c:pt idx="2285">
                  <c:v>2.286E6</c:v>
                </c:pt>
                <c:pt idx="2286">
                  <c:v>2.287E6</c:v>
                </c:pt>
                <c:pt idx="2287">
                  <c:v>2.288E6</c:v>
                </c:pt>
                <c:pt idx="2288">
                  <c:v>2.289E6</c:v>
                </c:pt>
                <c:pt idx="2289">
                  <c:v>2.29E6</c:v>
                </c:pt>
                <c:pt idx="2290">
                  <c:v>2.291E6</c:v>
                </c:pt>
                <c:pt idx="2291">
                  <c:v>2.292E6</c:v>
                </c:pt>
                <c:pt idx="2292">
                  <c:v>2.293E6</c:v>
                </c:pt>
                <c:pt idx="2293">
                  <c:v>2.294E6</c:v>
                </c:pt>
                <c:pt idx="2294">
                  <c:v>2.295E6</c:v>
                </c:pt>
                <c:pt idx="2295">
                  <c:v>2.296E6</c:v>
                </c:pt>
                <c:pt idx="2296">
                  <c:v>2.297E6</c:v>
                </c:pt>
                <c:pt idx="2297">
                  <c:v>2.298E6</c:v>
                </c:pt>
                <c:pt idx="2298">
                  <c:v>2.299E6</c:v>
                </c:pt>
                <c:pt idx="2299">
                  <c:v>2.3E6</c:v>
                </c:pt>
                <c:pt idx="2300">
                  <c:v>2.301E6</c:v>
                </c:pt>
                <c:pt idx="2301">
                  <c:v>2.302E6</c:v>
                </c:pt>
                <c:pt idx="2302">
                  <c:v>2.303E6</c:v>
                </c:pt>
                <c:pt idx="2303">
                  <c:v>2.304E6</c:v>
                </c:pt>
                <c:pt idx="2304">
                  <c:v>2.305E6</c:v>
                </c:pt>
                <c:pt idx="2305">
                  <c:v>2.306E6</c:v>
                </c:pt>
                <c:pt idx="2306">
                  <c:v>2.307E6</c:v>
                </c:pt>
                <c:pt idx="2307">
                  <c:v>2.308E6</c:v>
                </c:pt>
                <c:pt idx="2308">
                  <c:v>2.309E6</c:v>
                </c:pt>
                <c:pt idx="2309">
                  <c:v>2.31E6</c:v>
                </c:pt>
                <c:pt idx="2310">
                  <c:v>2.311E6</c:v>
                </c:pt>
                <c:pt idx="2311">
                  <c:v>2.312E6</c:v>
                </c:pt>
                <c:pt idx="2312">
                  <c:v>2.313E6</c:v>
                </c:pt>
                <c:pt idx="2313">
                  <c:v>2.314E6</c:v>
                </c:pt>
                <c:pt idx="2314">
                  <c:v>2.315E6</c:v>
                </c:pt>
                <c:pt idx="2315">
                  <c:v>2.316E6</c:v>
                </c:pt>
                <c:pt idx="2316">
                  <c:v>2.317E6</c:v>
                </c:pt>
                <c:pt idx="2317">
                  <c:v>2.318E6</c:v>
                </c:pt>
                <c:pt idx="2318">
                  <c:v>2.319E6</c:v>
                </c:pt>
                <c:pt idx="2319">
                  <c:v>2.32E6</c:v>
                </c:pt>
                <c:pt idx="2320">
                  <c:v>2.321E6</c:v>
                </c:pt>
                <c:pt idx="2321">
                  <c:v>2.322E6</c:v>
                </c:pt>
                <c:pt idx="2322">
                  <c:v>2.323E6</c:v>
                </c:pt>
                <c:pt idx="2323">
                  <c:v>2.324E6</c:v>
                </c:pt>
                <c:pt idx="2324">
                  <c:v>2.325E6</c:v>
                </c:pt>
                <c:pt idx="2325">
                  <c:v>2.326E6</c:v>
                </c:pt>
                <c:pt idx="2326">
                  <c:v>2.327E6</c:v>
                </c:pt>
                <c:pt idx="2327">
                  <c:v>2.328E6</c:v>
                </c:pt>
                <c:pt idx="2328">
                  <c:v>2.329E6</c:v>
                </c:pt>
                <c:pt idx="2329">
                  <c:v>2.33E6</c:v>
                </c:pt>
                <c:pt idx="2330">
                  <c:v>2.331E6</c:v>
                </c:pt>
                <c:pt idx="2331">
                  <c:v>2.332E6</c:v>
                </c:pt>
                <c:pt idx="2332">
                  <c:v>2.333E6</c:v>
                </c:pt>
                <c:pt idx="2333">
                  <c:v>2.334E6</c:v>
                </c:pt>
                <c:pt idx="2334">
                  <c:v>2.335E6</c:v>
                </c:pt>
                <c:pt idx="2335">
                  <c:v>2.336E6</c:v>
                </c:pt>
                <c:pt idx="2336">
                  <c:v>2.337E6</c:v>
                </c:pt>
                <c:pt idx="2337">
                  <c:v>2.338E6</c:v>
                </c:pt>
                <c:pt idx="2338">
                  <c:v>2.339E6</c:v>
                </c:pt>
                <c:pt idx="2339">
                  <c:v>2.34E6</c:v>
                </c:pt>
                <c:pt idx="2340">
                  <c:v>2.341E6</c:v>
                </c:pt>
                <c:pt idx="2341">
                  <c:v>2.342E6</c:v>
                </c:pt>
                <c:pt idx="2342">
                  <c:v>2.343E6</c:v>
                </c:pt>
                <c:pt idx="2343">
                  <c:v>2.344E6</c:v>
                </c:pt>
                <c:pt idx="2344">
                  <c:v>2.345E6</c:v>
                </c:pt>
                <c:pt idx="2345">
                  <c:v>2.346E6</c:v>
                </c:pt>
                <c:pt idx="2346">
                  <c:v>2.347E6</c:v>
                </c:pt>
                <c:pt idx="2347">
                  <c:v>2.348E6</c:v>
                </c:pt>
                <c:pt idx="2348">
                  <c:v>2.349E6</c:v>
                </c:pt>
                <c:pt idx="2349">
                  <c:v>2.35E6</c:v>
                </c:pt>
                <c:pt idx="2350">
                  <c:v>2.351E6</c:v>
                </c:pt>
                <c:pt idx="2351">
                  <c:v>2.352E6</c:v>
                </c:pt>
                <c:pt idx="2352">
                  <c:v>2.353E6</c:v>
                </c:pt>
                <c:pt idx="2353">
                  <c:v>2.354E6</c:v>
                </c:pt>
                <c:pt idx="2354">
                  <c:v>2.355E6</c:v>
                </c:pt>
                <c:pt idx="2355">
                  <c:v>2.356E6</c:v>
                </c:pt>
                <c:pt idx="2356">
                  <c:v>2.357E6</c:v>
                </c:pt>
                <c:pt idx="2357">
                  <c:v>2.358E6</c:v>
                </c:pt>
                <c:pt idx="2358">
                  <c:v>2.359E6</c:v>
                </c:pt>
                <c:pt idx="2359">
                  <c:v>2.36E6</c:v>
                </c:pt>
                <c:pt idx="2360">
                  <c:v>2.361E6</c:v>
                </c:pt>
                <c:pt idx="2361">
                  <c:v>2.362E6</c:v>
                </c:pt>
                <c:pt idx="2362">
                  <c:v>2.363E6</c:v>
                </c:pt>
                <c:pt idx="2363">
                  <c:v>2.364E6</c:v>
                </c:pt>
                <c:pt idx="2364">
                  <c:v>2.365E6</c:v>
                </c:pt>
                <c:pt idx="2365">
                  <c:v>2.366E6</c:v>
                </c:pt>
                <c:pt idx="2366">
                  <c:v>2.367E6</c:v>
                </c:pt>
                <c:pt idx="2367">
                  <c:v>2.368E6</c:v>
                </c:pt>
                <c:pt idx="2368">
                  <c:v>2.369E6</c:v>
                </c:pt>
                <c:pt idx="2369">
                  <c:v>2.37E6</c:v>
                </c:pt>
                <c:pt idx="2370">
                  <c:v>2.371E6</c:v>
                </c:pt>
                <c:pt idx="2371">
                  <c:v>2.372E6</c:v>
                </c:pt>
                <c:pt idx="2372">
                  <c:v>2.373E6</c:v>
                </c:pt>
                <c:pt idx="2373">
                  <c:v>2.374E6</c:v>
                </c:pt>
                <c:pt idx="2374">
                  <c:v>2.375E6</c:v>
                </c:pt>
                <c:pt idx="2375">
                  <c:v>2.376E6</c:v>
                </c:pt>
                <c:pt idx="2376">
                  <c:v>2.377E6</c:v>
                </c:pt>
                <c:pt idx="2377">
                  <c:v>2.378E6</c:v>
                </c:pt>
                <c:pt idx="2378">
                  <c:v>2.379E6</c:v>
                </c:pt>
                <c:pt idx="2379">
                  <c:v>2.38E6</c:v>
                </c:pt>
                <c:pt idx="2380">
                  <c:v>2.381E6</c:v>
                </c:pt>
                <c:pt idx="2381">
                  <c:v>2.382E6</c:v>
                </c:pt>
                <c:pt idx="2382">
                  <c:v>2.383E6</c:v>
                </c:pt>
                <c:pt idx="2383">
                  <c:v>2.384E6</c:v>
                </c:pt>
                <c:pt idx="2384">
                  <c:v>2.385E6</c:v>
                </c:pt>
                <c:pt idx="2385">
                  <c:v>2.386E6</c:v>
                </c:pt>
                <c:pt idx="2386">
                  <c:v>2.387E6</c:v>
                </c:pt>
                <c:pt idx="2387">
                  <c:v>2.388E6</c:v>
                </c:pt>
                <c:pt idx="2388">
                  <c:v>2.389E6</c:v>
                </c:pt>
                <c:pt idx="2389">
                  <c:v>2.39E6</c:v>
                </c:pt>
                <c:pt idx="2390">
                  <c:v>2.391E6</c:v>
                </c:pt>
                <c:pt idx="2391">
                  <c:v>2.392E6</c:v>
                </c:pt>
                <c:pt idx="2392">
                  <c:v>2.393E6</c:v>
                </c:pt>
                <c:pt idx="2393">
                  <c:v>2.394E6</c:v>
                </c:pt>
                <c:pt idx="2394">
                  <c:v>2.395E6</c:v>
                </c:pt>
                <c:pt idx="2395">
                  <c:v>2.396E6</c:v>
                </c:pt>
                <c:pt idx="2396">
                  <c:v>2.397E6</c:v>
                </c:pt>
                <c:pt idx="2397">
                  <c:v>2.398E6</c:v>
                </c:pt>
                <c:pt idx="2398">
                  <c:v>2.399E6</c:v>
                </c:pt>
                <c:pt idx="2399">
                  <c:v>2.4E6</c:v>
                </c:pt>
                <c:pt idx="2400">
                  <c:v>2.401E6</c:v>
                </c:pt>
                <c:pt idx="2401">
                  <c:v>2.402E6</c:v>
                </c:pt>
                <c:pt idx="2402">
                  <c:v>2.403E6</c:v>
                </c:pt>
                <c:pt idx="2403">
                  <c:v>2.404E6</c:v>
                </c:pt>
                <c:pt idx="2404">
                  <c:v>2.405E6</c:v>
                </c:pt>
                <c:pt idx="2405">
                  <c:v>2.406E6</c:v>
                </c:pt>
                <c:pt idx="2406">
                  <c:v>2.407E6</c:v>
                </c:pt>
                <c:pt idx="2407">
                  <c:v>2.408E6</c:v>
                </c:pt>
                <c:pt idx="2408">
                  <c:v>2.409E6</c:v>
                </c:pt>
                <c:pt idx="2409">
                  <c:v>2.41E6</c:v>
                </c:pt>
                <c:pt idx="2410">
                  <c:v>2.411E6</c:v>
                </c:pt>
                <c:pt idx="2411">
                  <c:v>2.412E6</c:v>
                </c:pt>
                <c:pt idx="2412">
                  <c:v>2.413E6</c:v>
                </c:pt>
                <c:pt idx="2413">
                  <c:v>2.414E6</c:v>
                </c:pt>
                <c:pt idx="2414">
                  <c:v>2.415E6</c:v>
                </c:pt>
                <c:pt idx="2415">
                  <c:v>2.416E6</c:v>
                </c:pt>
                <c:pt idx="2416">
                  <c:v>2.417E6</c:v>
                </c:pt>
                <c:pt idx="2417">
                  <c:v>2.418E6</c:v>
                </c:pt>
                <c:pt idx="2418">
                  <c:v>2.419E6</c:v>
                </c:pt>
                <c:pt idx="2419">
                  <c:v>2.42E6</c:v>
                </c:pt>
                <c:pt idx="2420">
                  <c:v>2.421E6</c:v>
                </c:pt>
                <c:pt idx="2421">
                  <c:v>2.422E6</c:v>
                </c:pt>
                <c:pt idx="2422">
                  <c:v>2.423E6</c:v>
                </c:pt>
                <c:pt idx="2423">
                  <c:v>2.424E6</c:v>
                </c:pt>
                <c:pt idx="2424">
                  <c:v>2.425E6</c:v>
                </c:pt>
                <c:pt idx="2425">
                  <c:v>2.426E6</c:v>
                </c:pt>
                <c:pt idx="2426">
                  <c:v>2.427E6</c:v>
                </c:pt>
                <c:pt idx="2427">
                  <c:v>2.428E6</c:v>
                </c:pt>
                <c:pt idx="2428">
                  <c:v>2.429E6</c:v>
                </c:pt>
                <c:pt idx="2429">
                  <c:v>2.43E6</c:v>
                </c:pt>
                <c:pt idx="2430">
                  <c:v>2.431E6</c:v>
                </c:pt>
                <c:pt idx="2431">
                  <c:v>2.432E6</c:v>
                </c:pt>
                <c:pt idx="2432">
                  <c:v>2.433E6</c:v>
                </c:pt>
                <c:pt idx="2433">
                  <c:v>2.434E6</c:v>
                </c:pt>
                <c:pt idx="2434">
                  <c:v>2.435E6</c:v>
                </c:pt>
                <c:pt idx="2435">
                  <c:v>2.436E6</c:v>
                </c:pt>
                <c:pt idx="2436">
                  <c:v>2.437E6</c:v>
                </c:pt>
                <c:pt idx="2437">
                  <c:v>2.438E6</c:v>
                </c:pt>
                <c:pt idx="2438">
                  <c:v>2.439E6</c:v>
                </c:pt>
                <c:pt idx="2439">
                  <c:v>2.44E6</c:v>
                </c:pt>
                <c:pt idx="2440">
                  <c:v>2.441E6</c:v>
                </c:pt>
                <c:pt idx="2441">
                  <c:v>2.442E6</c:v>
                </c:pt>
                <c:pt idx="2442">
                  <c:v>2.443E6</c:v>
                </c:pt>
                <c:pt idx="2443">
                  <c:v>2.444E6</c:v>
                </c:pt>
                <c:pt idx="2444">
                  <c:v>2.445E6</c:v>
                </c:pt>
                <c:pt idx="2445">
                  <c:v>2.446E6</c:v>
                </c:pt>
                <c:pt idx="2446">
                  <c:v>2.447E6</c:v>
                </c:pt>
                <c:pt idx="2447">
                  <c:v>2.448E6</c:v>
                </c:pt>
                <c:pt idx="2448">
                  <c:v>2.449E6</c:v>
                </c:pt>
                <c:pt idx="2449">
                  <c:v>2.45E6</c:v>
                </c:pt>
                <c:pt idx="2450">
                  <c:v>2.451E6</c:v>
                </c:pt>
                <c:pt idx="2451">
                  <c:v>2.452E6</c:v>
                </c:pt>
                <c:pt idx="2452">
                  <c:v>2.453E6</c:v>
                </c:pt>
                <c:pt idx="2453">
                  <c:v>2.454E6</c:v>
                </c:pt>
                <c:pt idx="2454">
                  <c:v>2.455E6</c:v>
                </c:pt>
                <c:pt idx="2455">
                  <c:v>2.456E6</c:v>
                </c:pt>
                <c:pt idx="2456">
                  <c:v>2.457E6</c:v>
                </c:pt>
                <c:pt idx="2457">
                  <c:v>2.458E6</c:v>
                </c:pt>
                <c:pt idx="2458">
                  <c:v>2.459E6</c:v>
                </c:pt>
                <c:pt idx="2459">
                  <c:v>2.46E6</c:v>
                </c:pt>
                <c:pt idx="2460">
                  <c:v>2.461E6</c:v>
                </c:pt>
                <c:pt idx="2461">
                  <c:v>2.462E6</c:v>
                </c:pt>
                <c:pt idx="2462">
                  <c:v>2.463E6</c:v>
                </c:pt>
                <c:pt idx="2463">
                  <c:v>2.464E6</c:v>
                </c:pt>
                <c:pt idx="2464">
                  <c:v>2.465E6</c:v>
                </c:pt>
                <c:pt idx="2465">
                  <c:v>2.466E6</c:v>
                </c:pt>
                <c:pt idx="2466">
                  <c:v>2.467E6</c:v>
                </c:pt>
                <c:pt idx="2467">
                  <c:v>2.468E6</c:v>
                </c:pt>
                <c:pt idx="2468">
                  <c:v>2.469E6</c:v>
                </c:pt>
                <c:pt idx="2469">
                  <c:v>2.47E6</c:v>
                </c:pt>
                <c:pt idx="2470">
                  <c:v>2.471E6</c:v>
                </c:pt>
                <c:pt idx="2471">
                  <c:v>2.472E6</c:v>
                </c:pt>
                <c:pt idx="2472">
                  <c:v>2.473E6</c:v>
                </c:pt>
                <c:pt idx="2473">
                  <c:v>2.474E6</c:v>
                </c:pt>
                <c:pt idx="2474">
                  <c:v>2.475E6</c:v>
                </c:pt>
                <c:pt idx="2475">
                  <c:v>2.476E6</c:v>
                </c:pt>
                <c:pt idx="2476">
                  <c:v>2.477E6</c:v>
                </c:pt>
                <c:pt idx="2477">
                  <c:v>2.478E6</c:v>
                </c:pt>
                <c:pt idx="2478">
                  <c:v>2.479E6</c:v>
                </c:pt>
                <c:pt idx="2479">
                  <c:v>2.48E6</c:v>
                </c:pt>
                <c:pt idx="2480">
                  <c:v>2.481E6</c:v>
                </c:pt>
                <c:pt idx="2481">
                  <c:v>2.482E6</c:v>
                </c:pt>
                <c:pt idx="2482">
                  <c:v>2.483E6</c:v>
                </c:pt>
                <c:pt idx="2483">
                  <c:v>2.484E6</c:v>
                </c:pt>
                <c:pt idx="2484">
                  <c:v>2.485E6</c:v>
                </c:pt>
                <c:pt idx="2485">
                  <c:v>2.486E6</c:v>
                </c:pt>
                <c:pt idx="2486">
                  <c:v>2.487E6</c:v>
                </c:pt>
                <c:pt idx="2487">
                  <c:v>2.488E6</c:v>
                </c:pt>
                <c:pt idx="2488">
                  <c:v>2.489E6</c:v>
                </c:pt>
                <c:pt idx="2489">
                  <c:v>2.49E6</c:v>
                </c:pt>
                <c:pt idx="2490">
                  <c:v>2.491E6</c:v>
                </c:pt>
                <c:pt idx="2491">
                  <c:v>2.492E6</c:v>
                </c:pt>
                <c:pt idx="2492">
                  <c:v>2.493E6</c:v>
                </c:pt>
                <c:pt idx="2493">
                  <c:v>2.494E6</c:v>
                </c:pt>
                <c:pt idx="2494">
                  <c:v>2.495E6</c:v>
                </c:pt>
                <c:pt idx="2495">
                  <c:v>2.496E6</c:v>
                </c:pt>
                <c:pt idx="2496">
                  <c:v>2.497E6</c:v>
                </c:pt>
                <c:pt idx="2497">
                  <c:v>2.498E6</c:v>
                </c:pt>
                <c:pt idx="2498">
                  <c:v>2.499E6</c:v>
                </c:pt>
                <c:pt idx="2499">
                  <c:v>2.5E6</c:v>
                </c:pt>
                <c:pt idx="2500">
                  <c:v>2.501E6</c:v>
                </c:pt>
                <c:pt idx="2501">
                  <c:v>2.502E6</c:v>
                </c:pt>
                <c:pt idx="2502">
                  <c:v>2.503E6</c:v>
                </c:pt>
                <c:pt idx="2503">
                  <c:v>2.504E6</c:v>
                </c:pt>
                <c:pt idx="2504">
                  <c:v>2.505E6</c:v>
                </c:pt>
                <c:pt idx="2505">
                  <c:v>2.506E6</c:v>
                </c:pt>
                <c:pt idx="2506">
                  <c:v>2.507E6</c:v>
                </c:pt>
                <c:pt idx="2507">
                  <c:v>2.508E6</c:v>
                </c:pt>
                <c:pt idx="2508">
                  <c:v>2.509E6</c:v>
                </c:pt>
                <c:pt idx="2509">
                  <c:v>2.51E6</c:v>
                </c:pt>
                <c:pt idx="2510">
                  <c:v>2.511E6</c:v>
                </c:pt>
                <c:pt idx="2511">
                  <c:v>2.512E6</c:v>
                </c:pt>
                <c:pt idx="2512">
                  <c:v>2.513E6</c:v>
                </c:pt>
                <c:pt idx="2513">
                  <c:v>2.514E6</c:v>
                </c:pt>
                <c:pt idx="2514">
                  <c:v>2.515E6</c:v>
                </c:pt>
                <c:pt idx="2515">
                  <c:v>2.516E6</c:v>
                </c:pt>
                <c:pt idx="2516">
                  <c:v>2.517E6</c:v>
                </c:pt>
                <c:pt idx="2517">
                  <c:v>2.518E6</c:v>
                </c:pt>
                <c:pt idx="2518">
                  <c:v>2.519E6</c:v>
                </c:pt>
                <c:pt idx="2519">
                  <c:v>2.52E6</c:v>
                </c:pt>
                <c:pt idx="2520">
                  <c:v>2.521E6</c:v>
                </c:pt>
                <c:pt idx="2521">
                  <c:v>2.522E6</c:v>
                </c:pt>
                <c:pt idx="2522">
                  <c:v>2.523E6</c:v>
                </c:pt>
                <c:pt idx="2523">
                  <c:v>2.524E6</c:v>
                </c:pt>
                <c:pt idx="2524">
                  <c:v>2.525E6</c:v>
                </c:pt>
                <c:pt idx="2525">
                  <c:v>2.526E6</c:v>
                </c:pt>
                <c:pt idx="2526">
                  <c:v>2.527E6</c:v>
                </c:pt>
                <c:pt idx="2527">
                  <c:v>2.528E6</c:v>
                </c:pt>
                <c:pt idx="2528">
                  <c:v>2.529E6</c:v>
                </c:pt>
                <c:pt idx="2529">
                  <c:v>2.53E6</c:v>
                </c:pt>
                <c:pt idx="2530">
                  <c:v>2.531E6</c:v>
                </c:pt>
                <c:pt idx="2531">
                  <c:v>2.532E6</c:v>
                </c:pt>
                <c:pt idx="2532">
                  <c:v>2.533E6</c:v>
                </c:pt>
                <c:pt idx="2533">
                  <c:v>2.534E6</c:v>
                </c:pt>
                <c:pt idx="2534">
                  <c:v>2.535E6</c:v>
                </c:pt>
                <c:pt idx="2535">
                  <c:v>2.536E6</c:v>
                </c:pt>
                <c:pt idx="2536">
                  <c:v>2.537E6</c:v>
                </c:pt>
                <c:pt idx="2537">
                  <c:v>2.538E6</c:v>
                </c:pt>
                <c:pt idx="2538">
                  <c:v>2.539E6</c:v>
                </c:pt>
                <c:pt idx="2539">
                  <c:v>2.54E6</c:v>
                </c:pt>
                <c:pt idx="2540">
                  <c:v>2.541E6</c:v>
                </c:pt>
                <c:pt idx="2541">
                  <c:v>2.542E6</c:v>
                </c:pt>
                <c:pt idx="2542">
                  <c:v>2.543E6</c:v>
                </c:pt>
                <c:pt idx="2543">
                  <c:v>2.544E6</c:v>
                </c:pt>
                <c:pt idx="2544">
                  <c:v>2.545E6</c:v>
                </c:pt>
                <c:pt idx="2545">
                  <c:v>2.546E6</c:v>
                </c:pt>
                <c:pt idx="2546">
                  <c:v>2.547E6</c:v>
                </c:pt>
                <c:pt idx="2547">
                  <c:v>2.548E6</c:v>
                </c:pt>
                <c:pt idx="2548">
                  <c:v>2.549E6</c:v>
                </c:pt>
                <c:pt idx="2549">
                  <c:v>2.55E6</c:v>
                </c:pt>
                <c:pt idx="2550">
                  <c:v>2.551E6</c:v>
                </c:pt>
                <c:pt idx="2551">
                  <c:v>2.552E6</c:v>
                </c:pt>
                <c:pt idx="2552">
                  <c:v>2.553E6</c:v>
                </c:pt>
                <c:pt idx="2553">
                  <c:v>2.554E6</c:v>
                </c:pt>
                <c:pt idx="2554">
                  <c:v>2.555E6</c:v>
                </c:pt>
                <c:pt idx="2555">
                  <c:v>2.556E6</c:v>
                </c:pt>
                <c:pt idx="2556">
                  <c:v>2.557E6</c:v>
                </c:pt>
                <c:pt idx="2557">
                  <c:v>2.558E6</c:v>
                </c:pt>
                <c:pt idx="2558">
                  <c:v>2.559E6</c:v>
                </c:pt>
                <c:pt idx="2559">
                  <c:v>2.56E6</c:v>
                </c:pt>
                <c:pt idx="2560">
                  <c:v>2.561E6</c:v>
                </c:pt>
                <c:pt idx="2561">
                  <c:v>2.562E6</c:v>
                </c:pt>
                <c:pt idx="2562">
                  <c:v>2.563E6</c:v>
                </c:pt>
                <c:pt idx="2563">
                  <c:v>2.564E6</c:v>
                </c:pt>
                <c:pt idx="2564">
                  <c:v>2.565E6</c:v>
                </c:pt>
                <c:pt idx="2565">
                  <c:v>2.566E6</c:v>
                </c:pt>
                <c:pt idx="2566">
                  <c:v>2.567E6</c:v>
                </c:pt>
                <c:pt idx="2567">
                  <c:v>2.568E6</c:v>
                </c:pt>
                <c:pt idx="2568">
                  <c:v>2.569E6</c:v>
                </c:pt>
                <c:pt idx="2569">
                  <c:v>2.57E6</c:v>
                </c:pt>
                <c:pt idx="2570">
                  <c:v>2.571E6</c:v>
                </c:pt>
                <c:pt idx="2571">
                  <c:v>2.572E6</c:v>
                </c:pt>
                <c:pt idx="2572">
                  <c:v>2.573E6</c:v>
                </c:pt>
                <c:pt idx="2573">
                  <c:v>2.574E6</c:v>
                </c:pt>
                <c:pt idx="2574">
                  <c:v>2.575E6</c:v>
                </c:pt>
                <c:pt idx="2575">
                  <c:v>2.576E6</c:v>
                </c:pt>
                <c:pt idx="2576">
                  <c:v>2.577E6</c:v>
                </c:pt>
                <c:pt idx="2577">
                  <c:v>2.578E6</c:v>
                </c:pt>
                <c:pt idx="2578">
                  <c:v>2.579E6</c:v>
                </c:pt>
                <c:pt idx="2579">
                  <c:v>2.58E6</c:v>
                </c:pt>
                <c:pt idx="2580">
                  <c:v>2.581E6</c:v>
                </c:pt>
                <c:pt idx="2581">
                  <c:v>2.582E6</c:v>
                </c:pt>
                <c:pt idx="2582">
                  <c:v>2.583E6</c:v>
                </c:pt>
                <c:pt idx="2583">
                  <c:v>2.584E6</c:v>
                </c:pt>
                <c:pt idx="2584">
                  <c:v>2.585E6</c:v>
                </c:pt>
                <c:pt idx="2585">
                  <c:v>2.586E6</c:v>
                </c:pt>
                <c:pt idx="2586">
                  <c:v>2.587E6</c:v>
                </c:pt>
                <c:pt idx="2587">
                  <c:v>2.588E6</c:v>
                </c:pt>
                <c:pt idx="2588">
                  <c:v>2.589E6</c:v>
                </c:pt>
                <c:pt idx="2589">
                  <c:v>2.59E6</c:v>
                </c:pt>
                <c:pt idx="2590">
                  <c:v>2.591E6</c:v>
                </c:pt>
                <c:pt idx="2591">
                  <c:v>2.592E6</c:v>
                </c:pt>
                <c:pt idx="2592">
                  <c:v>2.593E6</c:v>
                </c:pt>
                <c:pt idx="2593">
                  <c:v>2.594E6</c:v>
                </c:pt>
                <c:pt idx="2594">
                  <c:v>2.595E6</c:v>
                </c:pt>
                <c:pt idx="2595">
                  <c:v>2.596E6</c:v>
                </c:pt>
                <c:pt idx="2596">
                  <c:v>2.597E6</c:v>
                </c:pt>
                <c:pt idx="2597">
                  <c:v>2.598E6</c:v>
                </c:pt>
                <c:pt idx="2598">
                  <c:v>2.599E6</c:v>
                </c:pt>
                <c:pt idx="2599">
                  <c:v>2.6E6</c:v>
                </c:pt>
                <c:pt idx="2600">
                  <c:v>2.601E6</c:v>
                </c:pt>
                <c:pt idx="2601">
                  <c:v>2.602E6</c:v>
                </c:pt>
                <c:pt idx="2602">
                  <c:v>2.603E6</c:v>
                </c:pt>
                <c:pt idx="2603">
                  <c:v>2.604E6</c:v>
                </c:pt>
                <c:pt idx="2604">
                  <c:v>2.605E6</c:v>
                </c:pt>
                <c:pt idx="2605">
                  <c:v>2.606E6</c:v>
                </c:pt>
                <c:pt idx="2606">
                  <c:v>2.607E6</c:v>
                </c:pt>
                <c:pt idx="2607">
                  <c:v>2.608E6</c:v>
                </c:pt>
                <c:pt idx="2608">
                  <c:v>2.609E6</c:v>
                </c:pt>
                <c:pt idx="2609">
                  <c:v>2.61E6</c:v>
                </c:pt>
                <c:pt idx="2610">
                  <c:v>2.611E6</c:v>
                </c:pt>
                <c:pt idx="2611">
                  <c:v>2.612E6</c:v>
                </c:pt>
                <c:pt idx="2612">
                  <c:v>2.613E6</c:v>
                </c:pt>
                <c:pt idx="2613">
                  <c:v>2.614E6</c:v>
                </c:pt>
                <c:pt idx="2614">
                  <c:v>2.615E6</c:v>
                </c:pt>
                <c:pt idx="2615">
                  <c:v>2.616E6</c:v>
                </c:pt>
                <c:pt idx="2616">
                  <c:v>2.617E6</c:v>
                </c:pt>
                <c:pt idx="2617">
                  <c:v>2.618E6</c:v>
                </c:pt>
                <c:pt idx="2618">
                  <c:v>2.619E6</c:v>
                </c:pt>
                <c:pt idx="2619">
                  <c:v>2.62E6</c:v>
                </c:pt>
                <c:pt idx="2620">
                  <c:v>2.621E6</c:v>
                </c:pt>
                <c:pt idx="2621">
                  <c:v>2.622E6</c:v>
                </c:pt>
                <c:pt idx="2622">
                  <c:v>2.623E6</c:v>
                </c:pt>
                <c:pt idx="2623">
                  <c:v>2.624E6</c:v>
                </c:pt>
                <c:pt idx="2624">
                  <c:v>2.625E6</c:v>
                </c:pt>
                <c:pt idx="2625">
                  <c:v>2.626E6</c:v>
                </c:pt>
                <c:pt idx="2626">
                  <c:v>2.627E6</c:v>
                </c:pt>
                <c:pt idx="2627">
                  <c:v>2.628E6</c:v>
                </c:pt>
                <c:pt idx="2628">
                  <c:v>2.629E6</c:v>
                </c:pt>
                <c:pt idx="2629">
                  <c:v>2.63E6</c:v>
                </c:pt>
                <c:pt idx="2630">
                  <c:v>2.631E6</c:v>
                </c:pt>
                <c:pt idx="2631">
                  <c:v>2.632E6</c:v>
                </c:pt>
                <c:pt idx="2632">
                  <c:v>2.633E6</c:v>
                </c:pt>
                <c:pt idx="2633">
                  <c:v>2.634E6</c:v>
                </c:pt>
                <c:pt idx="2634">
                  <c:v>2.635E6</c:v>
                </c:pt>
                <c:pt idx="2635">
                  <c:v>2.636E6</c:v>
                </c:pt>
                <c:pt idx="2636">
                  <c:v>2.637E6</c:v>
                </c:pt>
                <c:pt idx="2637">
                  <c:v>2.638E6</c:v>
                </c:pt>
                <c:pt idx="2638">
                  <c:v>2.639E6</c:v>
                </c:pt>
                <c:pt idx="2639">
                  <c:v>2.64E6</c:v>
                </c:pt>
                <c:pt idx="2640">
                  <c:v>2.641E6</c:v>
                </c:pt>
                <c:pt idx="2641">
                  <c:v>2.642E6</c:v>
                </c:pt>
                <c:pt idx="2642">
                  <c:v>2.643E6</c:v>
                </c:pt>
                <c:pt idx="2643">
                  <c:v>2.644E6</c:v>
                </c:pt>
                <c:pt idx="2644">
                  <c:v>2.645E6</c:v>
                </c:pt>
                <c:pt idx="2645">
                  <c:v>2.646E6</c:v>
                </c:pt>
                <c:pt idx="2646">
                  <c:v>2.647E6</c:v>
                </c:pt>
                <c:pt idx="2647">
                  <c:v>2.648E6</c:v>
                </c:pt>
                <c:pt idx="2648">
                  <c:v>2.649E6</c:v>
                </c:pt>
                <c:pt idx="2649">
                  <c:v>2.65E6</c:v>
                </c:pt>
                <c:pt idx="2650">
                  <c:v>2.651E6</c:v>
                </c:pt>
                <c:pt idx="2651">
                  <c:v>2.652E6</c:v>
                </c:pt>
                <c:pt idx="2652">
                  <c:v>2.653E6</c:v>
                </c:pt>
                <c:pt idx="2653">
                  <c:v>2.654E6</c:v>
                </c:pt>
                <c:pt idx="2654">
                  <c:v>2.655E6</c:v>
                </c:pt>
                <c:pt idx="2655">
                  <c:v>2.656E6</c:v>
                </c:pt>
                <c:pt idx="2656">
                  <c:v>2.657E6</c:v>
                </c:pt>
                <c:pt idx="2657">
                  <c:v>2.658E6</c:v>
                </c:pt>
                <c:pt idx="2658">
                  <c:v>2.659E6</c:v>
                </c:pt>
                <c:pt idx="2659">
                  <c:v>2.66E6</c:v>
                </c:pt>
                <c:pt idx="2660">
                  <c:v>2.661E6</c:v>
                </c:pt>
                <c:pt idx="2661">
                  <c:v>2.662E6</c:v>
                </c:pt>
                <c:pt idx="2662">
                  <c:v>2.663E6</c:v>
                </c:pt>
                <c:pt idx="2663">
                  <c:v>2.664E6</c:v>
                </c:pt>
                <c:pt idx="2664">
                  <c:v>2.665E6</c:v>
                </c:pt>
                <c:pt idx="2665">
                  <c:v>2.666E6</c:v>
                </c:pt>
                <c:pt idx="2666">
                  <c:v>2.667E6</c:v>
                </c:pt>
                <c:pt idx="2667">
                  <c:v>2.668E6</c:v>
                </c:pt>
                <c:pt idx="2668">
                  <c:v>2.669E6</c:v>
                </c:pt>
                <c:pt idx="2669">
                  <c:v>2.67E6</c:v>
                </c:pt>
                <c:pt idx="2670">
                  <c:v>2.671E6</c:v>
                </c:pt>
                <c:pt idx="2671">
                  <c:v>2.672E6</c:v>
                </c:pt>
                <c:pt idx="2672">
                  <c:v>2.673E6</c:v>
                </c:pt>
                <c:pt idx="2673">
                  <c:v>2.674E6</c:v>
                </c:pt>
                <c:pt idx="2674">
                  <c:v>2.675E6</c:v>
                </c:pt>
                <c:pt idx="2675">
                  <c:v>2.676E6</c:v>
                </c:pt>
                <c:pt idx="2676">
                  <c:v>2.677E6</c:v>
                </c:pt>
                <c:pt idx="2677">
                  <c:v>2.678E6</c:v>
                </c:pt>
                <c:pt idx="2678">
                  <c:v>2.679E6</c:v>
                </c:pt>
                <c:pt idx="2679">
                  <c:v>2.68E6</c:v>
                </c:pt>
                <c:pt idx="2680">
                  <c:v>2.681E6</c:v>
                </c:pt>
                <c:pt idx="2681">
                  <c:v>2.682E6</c:v>
                </c:pt>
                <c:pt idx="2682">
                  <c:v>2.683E6</c:v>
                </c:pt>
                <c:pt idx="2683">
                  <c:v>2.684E6</c:v>
                </c:pt>
                <c:pt idx="2684">
                  <c:v>2.685E6</c:v>
                </c:pt>
                <c:pt idx="2685">
                  <c:v>2.686E6</c:v>
                </c:pt>
                <c:pt idx="2686">
                  <c:v>2.687E6</c:v>
                </c:pt>
                <c:pt idx="2687">
                  <c:v>2.688E6</c:v>
                </c:pt>
                <c:pt idx="2688">
                  <c:v>2.689E6</c:v>
                </c:pt>
                <c:pt idx="2689">
                  <c:v>2.69E6</c:v>
                </c:pt>
                <c:pt idx="2690">
                  <c:v>2.691E6</c:v>
                </c:pt>
                <c:pt idx="2691">
                  <c:v>2.692E6</c:v>
                </c:pt>
                <c:pt idx="2692">
                  <c:v>2.693E6</c:v>
                </c:pt>
                <c:pt idx="2693">
                  <c:v>2.694E6</c:v>
                </c:pt>
                <c:pt idx="2694">
                  <c:v>2.695E6</c:v>
                </c:pt>
                <c:pt idx="2695">
                  <c:v>2.696E6</c:v>
                </c:pt>
                <c:pt idx="2696">
                  <c:v>2.697E6</c:v>
                </c:pt>
                <c:pt idx="2697">
                  <c:v>2.698E6</c:v>
                </c:pt>
                <c:pt idx="2698">
                  <c:v>2.699E6</c:v>
                </c:pt>
                <c:pt idx="2699">
                  <c:v>2.7E6</c:v>
                </c:pt>
                <c:pt idx="2700">
                  <c:v>2.701E6</c:v>
                </c:pt>
                <c:pt idx="2701">
                  <c:v>2.702E6</c:v>
                </c:pt>
                <c:pt idx="2702">
                  <c:v>2.703E6</c:v>
                </c:pt>
                <c:pt idx="2703">
                  <c:v>2.704E6</c:v>
                </c:pt>
                <c:pt idx="2704">
                  <c:v>2.705E6</c:v>
                </c:pt>
                <c:pt idx="2705">
                  <c:v>2.706E6</c:v>
                </c:pt>
                <c:pt idx="2706">
                  <c:v>2.707E6</c:v>
                </c:pt>
                <c:pt idx="2707">
                  <c:v>2.708E6</c:v>
                </c:pt>
                <c:pt idx="2708">
                  <c:v>2.709E6</c:v>
                </c:pt>
                <c:pt idx="2709">
                  <c:v>2.71E6</c:v>
                </c:pt>
                <c:pt idx="2710">
                  <c:v>2.711E6</c:v>
                </c:pt>
                <c:pt idx="2711">
                  <c:v>2.712E6</c:v>
                </c:pt>
                <c:pt idx="2712">
                  <c:v>2.713E6</c:v>
                </c:pt>
                <c:pt idx="2713">
                  <c:v>2.714E6</c:v>
                </c:pt>
                <c:pt idx="2714">
                  <c:v>2.715E6</c:v>
                </c:pt>
                <c:pt idx="2715">
                  <c:v>2.716E6</c:v>
                </c:pt>
                <c:pt idx="2716">
                  <c:v>2.717E6</c:v>
                </c:pt>
                <c:pt idx="2717">
                  <c:v>2.718E6</c:v>
                </c:pt>
                <c:pt idx="2718">
                  <c:v>2.719E6</c:v>
                </c:pt>
                <c:pt idx="2719">
                  <c:v>2.72E6</c:v>
                </c:pt>
                <c:pt idx="2720">
                  <c:v>2.721E6</c:v>
                </c:pt>
                <c:pt idx="2721">
                  <c:v>2.722E6</c:v>
                </c:pt>
                <c:pt idx="2722">
                  <c:v>2.723E6</c:v>
                </c:pt>
                <c:pt idx="2723">
                  <c:v>2.724E6</c:v>
                </c:pt>
                <c:pt idx="2724">
                  <c:v>2.725E6</c:v>
                </c:pt>
                <c:pt idx="2725">
                  <c:v>2.726E6</c:v>
                </c:pt>
                <c:pt idx="2726">
                  <c:v>2.727E6</c:v>
                </c:pt>
                <c:pt idx="2727">
                  <c:v>2.728E6</c:v>
                </c:pt>
                <c:pt idx="2728">
                  <c:v>2.729E6</c:v>
                </c:pt>
                <c:pt idx="2729">
                  <c:v>2.73E6</c:v>
                </c:pt>
                <c:pt idx="2730">
                  <c:v>2.731E6</c:v>
                </c:pt>
                <c:pt idx="2731">
                  <c:v>2.732E6</c:v>
                </c:pt>
                <c:pt idx="2732">
                  <c:v>2.733E6</c:v>
                </c:pt>
                <c:pt idx="2733">
                  <c:v>2.734E6</c:v>
                </c:pt>
                <c:pt idx="2734">
                  <c:v>2.735E6</c:v>
                </c:pt>
                <c:pt idx="2735">
                  <c:v>2.736E6</c:v>
                </c:pt>
                <c:pt idx="2736">
                  <c:v>2.737E6</c:v>
                </c:pt>
                <c:pt idx="2737">
                  <c:v>2.738E6</c:v>
                </c:pt>
                <c:pt idx="2738">
                  <c:v>2.739E6</c:v>
                </c:pt>
                <c:pt idx="2739">
                  <c:v>2.74E6</c:v>
                </c:pt>
                <c:pt idx="2740">
                  <c:v>2.741E6</c:v>
                </c:pt>
                <c:pt idx="2741">
                  <c:v>2.742E6</c:v>
                </c:pt>
                <c:pt idx="2742">
                  <c:v>2.743E6</c:v>
                </c:pt>
                <c:pt idx="2743">
                  <c:v>2.744E6</c:v>
                </c:pt>
                <c:pt idx="2744">
                  <c:v>2.745E6</c:v>
                </c:pt>
                <c:pt idx="2745">
                  <c:v>2.746E6</c:v>
                </c:pt>
                <c:pt idx="2746">
                  <c:v>2.747E6</c:v>
                </c:pt>
                <c:pt idx="2747">
                  <c:v>2.748E6</c:v>
                </c:pt>
                <c:pt idx="2748">
                  <c:v>2.749E6</c:v>
                </c:pt>
                <c:pt idx="2749">
                  <c:v>2.75E6</c:v>
                </c:pt>
                <c:pt idx="2750">
                  <c:v>2.751E6</c:v>
                </c:pt>
                <c:pt idx="2751">
                  <c:v>2.752E6</c:v>
                </c:pt>
                <c:pt idx="2752">
                  <c:v>2.753E6</c:v>
                </c:pt>
                <c:pt idx="2753">
                  <c:v>2.754E6</c:v>
                </c:pt>
                <c:pt idx="2754">
                  <c:v>2.755E6</c:v>
                </c:pt>
                <c:pt idx="2755">
                  <c:v>2.756E6</c:v>
                </c:pt>
                <c:pt idx="2756">
                  <c:v>2.757E6</c:v>
                </c:pt>
                <c:pt idx="2757">
                  <c:v>2.758E6</c:v>
                </c:pt>
                <c:pt idx="2758">
                  <c:v>2.759E6</c:v>
                </c:pt>
                <c:pt idx="2759">
                  <c:v>2.76E6</c:v>
                </c:pt>
                <c:pt idx="2760">
                  <c:v>2.761E6</c:v>
                </c:pt>
                <c:pt idx="2761">
                  <c:v>2.762E6</c:v>
                </c:pt>
                <c:pt idx="2762">
                  <c:v>2.763E6</c:v>
                </c:pt>
                <c:pt idx="2763">
                  <c:v>2.764E6</c:v>
                </c:pt>
                <c:pt idx="2764">
                  <c:v>2.765E6</c:v>
                </c:pt>
                <c:pt idx="2765">
                  <c:v>2.766E6</c:v>
                </c:pt>
                <c:pt idx="2766">
                  <c:v>2.767E6</c:v>
                </c:pt>
                <c:pt idx="2767">
                  <c:v>2.768E6</c:v>
                </c:pt>
                <c:pt idx="2768">
                  <c:v>2.769E6</c:v>
                </c:pt>
                <c:pt idx="2769">
                  <c:v>2.77E6</c:v>
                </c:pt>
                <c:pt idx="2770">
                  <c:v>2.771E6</c:v>
                </c:pt>
                <c:pt idx="2771">
                  <c:v>2.772E6</c:v>
                </c:pt>
                <c:pt idx="2772">
                  <c:v>2.773E6</c:v>
                </c:pt>
                <c:pt idx="2773">
                  <c:v>2.774E6</c:v>
                </c:pt>
                <c:pt idx="2774">
                  <c:v>2.775E6</c:v>
                </c:pt>
                <c:pt idx="2775">
                  <c:v>2.776E6</c:v>
                </c:pt>
                <c:pt idx="2776">
                  <c:v>2.777E6</c:v>
                </c:pt>
                <c:pt idx="2777">
                  <c:v>2.778E6</c:v>
                </c:pt>
                <c:pt idx="2778">
                  <c:v>2.779E6</c:v>
                </c:pt>
                <c:pt idx="2779">
                  <c:v>2.78E6</c:v>
                </c:pt>
                <c:pt idx="2780">
                  <c:v>2.781E6</c:v>
                </c:pt>
                <c:pt idx="2781">
                  <c:v>2.782E6</c:v>
                </c:pt>
                <c:pt idx="2782">
                  <c:v>2.783E6</c:v>
                </c:pt>
                <c:pt idx="2783">
                  <c:v>2.784E6</c:v>
                </c:pt>
                <c:pt idx="2784">
                  <c:v>2.785E6</c:v>
                </c:pt>
                <c:pt idx="2785">
                  <c:v>2.786E6</c:v>
                </c:pt>
                <c:pt idx="2786">
                  <c:v>2.787E6</c:v>
                </c:pt>
                <c:pt idx="2787">
                  <c:v>2.788E6</c:v>
                </c:pt>
                <c:pt idx="2788">
                  <c:v>2.789E6</c:v>
                </c:pt>
                <c:pt idx="2789">
                  <c:v>2.79E6</c:v>
                </c:pt>
                <c:pt idx="2790">
                  <c:v>2.791E6</c:v>
                </c:pt>
                <c:pt idx="2791">
                  <c:v>2.792E6</c:v>
                </c:pt>
                <c:pt idx="2792">
                  <c:v>2.793E6</c:v>
                </c:pt>
                <c:pt idx="2793">
                  <c:v>2.794E6</c:v>
                </c:pt>
                <c:pt idx="2794">
                  <c:v>2.795E6</c:v>
                </c:pt>
                <c:pt idx="2795">
                  <c:v>2.796E6</c:v>
                </c:pt>
                <c:pt idx="2796">
                  <c:v>2.797E6</c:v>
                </c:pt>
                <c:pt idx="2797">
                  <c:v>2.798E6</c:v>
                </c:pt>
                <c:pt idx="2798">
                  <c:v>2.799E6</c:v>
                </c:pt>
                <c:pt idx="2799">
                  <c:v>2.8E6</c:v>
                </c:pt>
                <c:pt idx="2800">
                  <c:v>2.801E6</c:v>
                </c:pt>
                <c:pt idx="2801">
                  <c:v>2.802E6</c:v>
                </c:pt>
                <c:pt idx="2802">
                  <c:v>2.803E6</c:v>
                </c:pt>
                <c:pt idx="2803">
                  <c:v>2.804E6</c:v>
                </c:pt>
                <c:pt idx="2804">
                  <c:v>2.805E6</c:v>
                </c:pt>
                <c:pt idx="2805">
                  <c:v>2.806E6</c:v>
                </c:pt>
                <c:pt idx="2806">
                  <c:v>2.807E6</c:v>
                </c:pt>
                <c:pt idx="2807">
                  <c:v>2.808E6</c:v>
                </c:pt>
                <c:pt idx="2808">
                  <c:v>2.809E6</c:v>
                </c:pt>
                <c:pt idx="2809">
                  <c:v>2.81E6</c:v>
                </c:pt>
                <c:pt idx="2810">
                  <c:v>2.811E6</c:v>
                </c:pt>
                <c:pt idx="2811">
                  <c:v>2.812E6</c:v>
                </c:pt>
                <c:pt idx="2812">
                  <c:v>2.813E6</c:v>
                </c:pt>
                <c:pt idx="2813">
                  <c:v>2.814E6</c:v>
                </c:pt>
                <c:pt idx="2814">
                  <c:v>2.815E6</c:v>
                </c:pt>
                <c:pt idx="2815">
                  <c:v>2.816E6</c:v>
                </c:pt>
                <c:pt idx="2816">
                  <c:v>2.817E6</c:v>
                </c:pt>
                <c:pt idx="2817">
                  <c:v>2.818E6</c:v>
                </c:pt>
                <c:pt idx="2818">
                  <c:v>2.819E6</c:v>
                </c:pt>
                <c:pt idx="2819">
                  <c:v>2.82E6</c:v>
                </c:pt>
                <c:pt idx="2820">
                  <c:v>2.821E6</c:v>
                </c:pt>
                <c:pt idx="2821">
                  <c:v>2.822E6</c:v>
                </c:pt>
                <c:pt idx="2822">
                  <c:v>2.823E6</c:v>
                </c:pt>
                <c:pt idx="2823">
                  <c:v>2.824E6</c:v>
                </c:pt>
                <c:pt idx="2824">
                  <c:v>2.825E6</c:v>
                </c:pt>
                <c:pt idx="2825">
                  <c:v>2.826E6</c:v>
                </c:pt>
                <c:pt idx="2826">
                  <c:v>2.827E6</c:v>
                </c:pt>
                <c:pt idx="2827">
                  <c:v>2.828E6</c:v>
                </c:pt>
                <c:pt idx="2828">
                  <c:v>2.829E6</c:v>
                </c:pt>
                <c:pt idx="2829">
                  <c:v>2.83E6</c:v>
                </c:pt>
                <c:pt idx="2830">
                  <c:v>2.831E6</c:v>
                </c:pt>
                <c:pt idx="2831">
                  <c:v>2.832E6</c:v>
                </c:pt>
                <c:pt idx="2832">
                  <c:v>2.833E6</c:v>
                </c:pt>
                <c:pt idx="2833">
                  <c:v>2.834E6</c:v>
                </c:pt>
                <c:pt idx="2834">
                  <c:v>2.835E6</c:v>
                </c:pt>
                <c:pt idx="2835">
                  <c:v>2.836E6</c:v>
                </c:pt>
                <c:pt idx="2836">
                  <c:v>2.837E6</c:v>
                </c:pt>
                <c:pt idx="2837">
                  <c:v>2.838E6</c:v>
                </c:pt>
                <c:pt idx="2838">
                  <c:v>2.839E6</c:v>
                </c:pt>
                <c:pt idx="2839">
                  <c:v>2.84E6</c:v>
                </c:pt>
                <c:pt idx="2840">
                  <c:v>2.841E6</c:v>
                </c:pt>
                <c:pt idx="2841">
                  <c:v>2.842E6</c:v>
                </c:pt>
                <c:pt idx="2842">
                  <c:v>2.843E6</c:v>
                </c:pt>
                <c:pt idx="2843">
                  <c:v>2.844E6</c:v>
                </c:pt>
                <c:pt idx="2844">
                  <c:v>2.845E6</c:v>
                </c:pt>
                <c:pt idx="2845">
                  <c:v>2.846E6</c:v>
                </c:pt>
                <c:pt idx="2846">
                  <c:v>2.847E6</c:v>
                </c:pt>
                <c:pt idx="2847">
                  <c:v>2.848E6</c:v>
                </c:pt>
                <c:pt idx="2848">
                  <c:v>2.849E6</c:v>
                </c:pt>
                <c:pt idx="2849">
                  <c:v>2.85E6</c:v>
                </c:pt>
                <c:pt idx="2850">
                  <c:v>2.851E6</c:v>
                </c:pt>
                <c:pt idx="2851">
                  <c:v>2.852E6</c:v>
                </c:pt>
                <c:pt idx="2852">
                  <c:v>2.853E6</c:v>
                </c:pt>
                <c:pt idx="2853">
                  <c:v>2.854E6</c:v>
                </c:pt>
                <c:pt idx="2854">
                  <c:v>2.855E6</c:v>
                </c:pt>
                <c:pt idx="2855">
                  <c:v>2.856E6</c:v>
                </c:pt>
                <c:pt idx="2856">
                  <c:v>2.857E6</c:v>
                </c:pt>
                <c:pt idx="2857">
                  <c:v>2.858E6</c:v>
                </c:pt>
                <c:pt idx="2858">
                  <c:v>2.859E6</c:v>
                </c:pt>
                <c:pt idx="2859">
                  <c:v>2.86E6</c:v>
                </c:pt>
                <c:pt idx="2860">
                  <c:v>2.861E6</c:v>
                </c:pt>
                <c:pt idx="2861">
                  <c:v>2.862E6</c:v>
                </c:pt>
                <c:pt idx="2862">
                  <c:v>2.863E6</c:v>
                </c:pt>
                <c:pt idx="2863">
                  <c:v>2.864E6</c:v>
                </c:pt>
                <c:pt idx="2864">
                  <c:v>2.865E6</c:v>
                </c:pt>
                <c:pt idx="2865">
                  <c:v>2.866E6</c:v>
                </c:pt>
                <c:pt idx="2866">
                  <c:v>2.867E6</c:v>
                </c:pt>
                <c:pt idx="2867">
                  <c:v>2.868E6</c:v>
                </c:pt>
                <c:pt idx="2868">
                  <c:v>2.869E6</c:v>
                </c:pt>
                <c:pt idx="2869">
                  <c:v>2.87E6</c:v>
                </c:pt>
                <c:pt idx="2870">
                  <c:v>2.871E6</c:v>
                </c:pt>
                <c:pt idx="2871">
                  <c:v>2.872E6</c:v>
                </c:pt>
                <c:pt idx="2872">
                  <c:v>2.873E6</c:v>
                </c:pt>
                <c:pt idx="2873">
                  <c:v>2.874E6</c:v>
                </c:pt>
                <c:pt idx="2874">
                  <c:v>2.875E6</c:v>
                </c:pt>
                <c:pt idx="2875">
                  <c:v>2.876E6</c:v>
                </c:pt>
                <c:pt idx="2876">
                  <c:v>2.877E6</c:v>
                </c:pt>
                <c:pt idx="2877">
                  <c:v>2.878E6</c:v>
                </c:pt>
                <c:pt idx="2878">
                  <c:v>2.879E6</c:v>
                </c:pt>
                <c:pt idx="2879">
                  <c:v>2.88E6</c:v>
                </c:pt>
                <c:pt idx="2880">
                  <c:v>2.881E6</c:v>
                </c:pt>
                <c:pt idx="2881">
                  <c:v>2.882E6</c:v>
                </c:pt>
                <c:pt idx="2882">
                  <c:v>2.883E6</c:v>
                </c:pt>
                <c:pt idx="2883">
                  <c:v>2.884E6</c:v>
                </c:pt>
                <c:pt idx="2884">
                  <c:v>2.885E6</c:v>
                </c:pt>
                <c:pt idx="2885">
                  <c:v>2.886E6</c:v>
                </c:pt>
                <c:pt idx="2886">
                  <c:v>2.887E6</c:v>
                </c:pt>
                <c:pt idx="2887">
                  <c:v>2.888E6</c:v>
                </c:pt>
                <c:pt idx="2888">
                  <c:v>2.889E6</c:v>
                </c:pt>
                <c:pt idx="2889">
                  <c:v>2.89E6</c:v>
                </c:pt>
                <c:pt idx="2890">
                  <c:v>2.891E6</c:v>
                </c:pt>
                <c:pt idx="2891">
                  <c:v>2.892E6</c:v>
                </c:pt>
                <c:pt idx="2892">
                  <c:v>2.893E6</c:v>
                </c:pt>
                <c:pt idx="2893">
                  <c:v>2.894E6</c:v>
                </c:pt>
                <c:pt idx="2894">
                  <c:v>2.895E6</c:v>
                </c:pt>
                <c:pt idx="2895">
                  <c:v>2.896E6</c:v>
                </c:pt>
                <c:pt idx="2896">
                  <c:v>2.897E6</c:v>
                </c:pt>
                <c:pt idx="2897">
                  <c:v>2.898E6</c:v>
                </c:pt>
                <c:pt idx="2898">
                  <c:v>2.899E6</c:v>
                </c:pt>
                <c:pt idx="2899">
                  <c:v>2.9E6</c:v>
                </c:pt>
                <c:pt idx="2900">
                  <c:v>2.901E6</c:v>
                </c:pt>
                <c:pt idx="2901">
                  <c:v>2.902E6</c:v>
                </c:pt>
                <c:pt idx="2902">
                  <c:v>2.903E6</c:v>
                </c:pt>
                <c:pt idx="2903">
                  <c:v>2.904E6</c:v>
                </c:pt>
                <c:pt idx="2904">
                  <c:v>2.905E6</c:v>
                </c:pt>
                <c:pt idx="2905">
                  <c:v>2.906E6</c:v>
                </c:pt>
                <c:pt idx="2906">
                  <c:v>2.907E6</c:v>
                </c:pt>
                <c:pt idx="2907">
                  <c:v>2.908E6</c:v>
                </c:pt>
                <c:pt idx="2908">
                  <c:v>2.909E6</c:v>
                </c:pt>
                <c:pt idx="2909">
                  <c:v>2.91E6</c:v>
                </c:pt>
                <c:pt idx="2910">
                  <c:v>2.911E6</c:v>
                </c:pt>
                <c:pt idx="2911">
                  <c:v>2.912E6</c:v>
                </c:pt>
                <c:pt idx="2912">
                  <c:v>2.913E6</c:v>
                </c:pt>
                <c:pt idx="2913">
                  <c:v>2.914E6</c:v>
                </c:pt>
                <c:pt idx="2914">
                  <c:v>2.915E6</c:v>
                </c:pt>
                <c:pt idx="2915">
                  <c:v>2.916E6</c:v>
                </c:pt>
                <c:pt idx="2916">
                  <c:v>2.917E6</c:v>
                </c:pt>
                <c:pt idx="2917">
                  <c:v>2.918E6</c:v>
                </c:pt>
                <c:pt idx="2918">
                  <c:v>2.919E6</c:v>
                </c:pt>
                <c:pt idx="2919">
                  <c:v>2.92E6</c:v>
                </c:pt>
                <c:pt idx="2920">
                  <c:v>2.921E6</c:v>
                </c:pt>
                <c:pt idx="2921">
                  <c:v>2.922E6</c:v>
                </c:pt>
                <c:pt idx="2922">
                  <c:v>2.923E6</c:v>
                </c:pt>
                <c:pt idx="2923">
                  <c:v>2.924E6</c:v>
                </c:pt>
                <c:pt idx="2924">
                  <c:v>2.925E6</c:v>
                </c:pt>
                <c:pt idx="2925">
                  <c:v>2.926E6</c:v>
                </c:pt>
                <c:pt idx="2926">
                  <c:v>2.927E6</c:v>
                </c:pt>
                <c:pt idx="2927">
                  <c:v>2.928E6</c:v>
                </c:pt>
                <c:pt idx="2928">
                  <c:v>2.929E6</c:v>
                </c:pt>
                <c:pt idx="2929">
                  <c:v>2.93E6</c:v>
                </c:pt>
                <c:pt idx="2930">
                  <c:v>2.931E6</c:v>
                </c:pt>
                <c:pt idx="2931">
                  <c:v>2.932E6</c:v>
                </c:pt>
                <c:pt idx="2932">
                  <c:v>2.933E6</c:v>
                </c:pt>
                <c:pt idx="2933">
                  <c:v>2.934E6</c:v>
                </c:pt>
                <c:pt idx="2934">
                  <c:v>2.935E6</c:v>
                </c:pt>
                <c:pt idx="2935">
                  <c:v>2.936E6</c:v>
                </c:pt>
                <c:pt idx="2936">
                  <c:v>2.937E6</c:v>
                </c:pt>
                <c:pt idx="2937">
                  <c:v>2.938E6</c:v>
                </c:pt>
                <c:pt idx="2938">
                  <c:v>2.939E6</c:v>
                </c:pt>
                <c:pt idx="2939">
                  <c:v>2.94E6</c:v>
                </c:pt>
                <c:pt idx="2940">
                  <c:v>2.941E6</c:v>
                </c:pt>
                <c:pt idx="2941">
                  <c:v>2.942E6</c:v>
                </c:pt>
                <c:pt idx="2942">
                  <c:v>2.943E6</c:v>
                </c:pt>
                <c:pt idx="2943">
                  <c:v>2.944E6</c:v>
                </c:pt>
                <c:pt idx="2944">
                  <c:v>2.945E6</c:v>
                </c:pt>
                <c:pt idx="2945">
                  <c:v>2.946E6</c:v>
                </c:pt>
                <c:pt idx="2946">
                  <c:v>2.947E6</c:v>
                </c:pt>
                <c:pt idx="2947">
                  <c:v>2.948E6</c:v>
                </c:pt>
                <c:pt idx="2948">
                  <c:v>2.949E6</c:v>
                </c:pt>
                <c:pt idx="2949">
                  <c:v>2.95E6</c:v>
                </c:pt>
                <c:pt idx="2950">
                  <c:v>2.951E6</c:v>
                </c:pt>
                <c:pt idx="2951">
                  <c:v>2.952E6</c:v>
                </c:pt>
                <c:pt idx="2952">
                  <c:v>2.953E6</c:v>
                </c:pt>
                <c:pt idx="2953">
                  <c:v>2.954E6</c:v>
                </c:pt>
                <c:pt idx="2954">
                  <c:v>2.955E6</c:v>
                </c:pt>
                <c:pt idx="2955">
                  <c:v>2.956E6</c:v>
                </c:pt>
                <c:pt idx="2956">
                  <c:v>2.957E6</c:v>
                </c:pt>
                <c:pt idx="2957">
                  <c:v>2.958E6</c:v>
                </c:pt>
                <c:pt idx="2958">
                  <c:v>2.959E6</c:v>
                </c:pt>
                <c:pt idx="2959">
                  <c:v>2.96E6</c:v>
                </c:pt>
                <c:pt idx="2960">
                  <c:v>2.961E6</c:v>
                </c:pt>
                <c:pt idx="2961">
                  <c:v>2.962E6</c:v>
                </c:pt>
                <c:pt idx="2962">
                  <c:v>2.963E6</c:v>
                </c:pt>
                <c:pt idx="2963">
                  <c:v>2.964E6</c:v>
                </c:pt>
                <c:pt idx="2964">
                  <c:v>2.965E6</c:v>
                </c:pt>
                <c:pt idx="2965">
                  <c:v>2.966E6</c:v>
                </c:pt>
                <c:pt idx="2966">
                  <c:v>2.967E6</c:v>
                </c:pt>
                <c:pt idx="2967">
                  <c:v>2.968E6</c:v>
                </c:pt>
                <c:pt idx="2968">
                  <c:v>2.969E6</c:v>
                </c:pt>
                <c:pt idx="2969">
                  <c:v>2.97E6</c:v>
                </c:pt>
                <c:pt idx="2970">
                  <c:v>2.971E6</c:v>
                </c:pt>
                <c:pt idx="2971">
                  <c:v>2.972E6</c:v>
                </c:pt>
                <c:pt idx="2972">
                  <c:v>2.973E6</c:v>
                </c:pt>
                <c:pt idx="2973">
                  <c:v>2.974E6</c:v>
                </c:pt>
                <c:pt idx="2974">
                  <c:v>2.975E6</c:v>
                </c:pt>
                <c:pt idx="2975">
                  <c:v>2.976E6</c:v>
                </c:pt>
                <c:pt idx="2976">
                  <c:v>2.977E6</c:v>
                </c:pt>
                <c:pt idx="2977">
                  <c:v>2.978E6</c:v>
                </c:pt>
                <c:pt idx="2978">
                  <c:v>2.979E6</c:v>
                </c:pt>
                <c:pt idx="2979">
                  <c:v>2.98E6</c:v>
                </c:pt>
                <c:pt idx="2980">
                  <c:v>2.981E6</c:v>
                </c:pt>
                <c:pt idx="2981">
                  <c:v>2.982E6</c:v>
                </c:pt>
                <c:pt idx="2982">
                  <c:v>2.983E6</c:v>
                </c:pt>
                <c:pt idx="2983">
                  <c:v>2.984E6</c:v>
                </c:pt>
                <c:pt idx="2984">
                  <c:v>2.985E6</c:v>
                </c:pt>
                <c:pt idx="2985">
                  <c:v>2.986E6</c:v>
                </c:pt>
                <c:pt idx="2986">
                  <c:v>2.987E6</c:v>
                </c:pt>
                <c:pt idx="2987">
                  <c:v>2.988E6</c:v>
                </c:pt>
                <c:pt idx="2988">
                  <c:v>2.989E6</c:v>
                </c:pt>
                <c:pt idx="2989">
                  <c:v>2.99E6</c:v>
                </c:pt>
                <c:pt idx="2990">
                  <c:v>2.991E6</c:v>
                </c:pt>
                <c:pt idx="2991">
                  <c:v>2.992E6</c:v>
                </c:pt>
                <c:pt idx="2992">
                  <c:v>2.993E6</c:v>
                </c:pt>
                <c:pt idx="2993">
                  <c:v>2.994E6</c:v>
                </c:pt>
                <c:pt idx="2994">
                  <c:v>2.995E6</c:v>
                </c:pt>
                <c:pt idx="2995">
                  <c:v>2.996E6</c:v>
                </c:pt>
                <c:pt idx="2996">
                  <c:v>2.997E6</c:v>
                </c:pt>
                <c:pt idx="2997">
                  <c:v>2.998E6</c:v>
                </c:pt>
                <c:pt idx="2998">
                  <c:v>2.999E6</c:v>
                </c:pt>
                <c:pt idx="2999">
                  <c:v>3.0E6</c:v>
                </c:pt>
                <c:pt idx="3000">
                  <c:v>3.001E6</c:v>
                </c:pt>
                <c:pt idx="3001">
                  <c:v>3.002E6</c:v>
                </c:pt>
                <c:pt idx="3002">
                  <c:v>3.003E6</c:v>
                </c:pt>
                <c:pt idx="3003">
                  <c:v>3.004E6</c:v>
                </c:pt>
                <c:pt idx="3004">
                  <c:v>3.005E6</c:v>
                </c:pt>
                <c:pt idx="3005">
                  <c:v>3.006E6</c:v>
                </c:pt>
                <c:pt idx="3006">
                  <c:v>3.007E6</c:v>
                </c:pt>
                <c:pt idx="3007">
                  <c:v>3.008E6</c:v>
                </c:pt>
                <c:pt idx="3008">
                  <c:v>3.009E6</c:v>
                </c:pt>
                <c:pt idx="3009">
                  <c:v>3.01E6</c:v>
                </c:pt>
                <c:pt idx="3010">
                  <c:v>3.011E6</c:v>
                </c:pt>
                <c:pt idx="3011">
                  <c:v>3.012E6</c:v>
                </c:pt>
                <c:pt idx="3012">
                  <c:v>3.013E6</c:v>
                </c:pt>
                <c:pt idx="3013">
                  <c:v>3.014E6</c:v>
                </c:pt>
                <c:pt idx="3014">
                  <c:v>3.015E6</c:v>
                </c:pt>
                <c:pt idx="3015">
                  <c:v>3.016E6</c:v>
                </c:pt>
                <c:pt idx="3016">
                  <c:v>3.017E6</c:v>
                </c:pt>
                <c:pt idx="3017">
                  <c:v>3.018E6</c:v>
                </c:pt>
                <c:pt idx="3018">
                  <c:v>3.019E6</c:v>
                </c:pt>
                <c:pt idx="3019">
                  <c:v>3.02E6</c:v>
                </c:pt>
                <c:pt idx="3020">
                  <c:v>3.021E6</c:v>
                </c:pt>
                <c:pt idx="3021">
                  <c:v>3.022E6</c:v>
                </c:pt>
                <c:pt idx="3022">
                  <c:v>3.023E6</c:v>
                </c:pt>
                <c:pt idx="3023">
                  <c:v>3.024E6</c:v>
                </c:pt>
                <c:pt idx="3024">
                  <c:v>3.025E6</c:v>
                </c:pt>
                <c:pt idx="3025">
                  <c:v>3.026E6</c:v>
                </c:pt>
                <c:pt idx="3026">
                  <c:v>3.027E6</c:v>
                </c:pt>
                <c:pt idx="3027">
                  <c:v>3.028E6</c:v>
                </c:pt>
                <c:pt idx="3028">
                  <c:v>3.029E6</c:v>
                </c:pt>
                <c:pt idx="3029">
                  <c:v>3.03E6</c:v>
                </c:pt>
                <c:pt idx="3030">
                  <c:v>3.031E6</c:v>
                </c:pt>
                <c:pt idx="3031">
                  <c:v>3.032E6</c:v>
                </c:pt>
                <c:pt idx="3032">
                  <c:v>3.033E6</c:v>
                </c:pt>
                <c:pt idx="3033">
                  <c:v>3.034E6</c:v>
                </c:pt>
                <c:pt idx="3034">
                  <c:v>3.035E6</c:v>
                </c:pt>
                <c:pt idx="3035">
                  <c:v>3.036E6</c:v>
                </c:pt>
                <c:pt idx="3036">
                  <c:v>3.037E6</c:v>
                </c:pt>
                <c:pt idx="3037">
                  <c:v>3.038E6</c:v>
                </c:pt>
                <c:pt idx="3038">
                  <c:v>3.039E6</c:v>
                </c:pt>
                <c:pt idx="3039">
                  <c:v>3.04E6</c:v>
                </c:pt>
                <c:pt idx="3040">
                  <c:v>3.041E6</c:v>
                </c:pt>
                <c:pt idx="3041">
                  <c:v>3.042E6</c:v>
                </c:pt>
                <c:pt idx="3042">
                  <c:v>3.043E6</c:v>
                </c:pt>
                <c:pt idx="3043">
                  <c:v>3.044E6</c:v>
                </c:pt>
                <c:pt idx="3044">
                  <c:v>3.045E6</c:v>
                </c:pt>
                <c:pt idx="3045">
                  <c:v>3.046E6</c:v>
                </c:pt>
                <c:pt idx="3046">
                  <c:v>3.047E6</c:v>
                </c:pt>
                <c:pt idx="3047">
                  <c:v>3.048E6</c:v>
                </c:pt>
                <c:pt idx="3048">
                  <c:v>3.049E6</c:v>
                </c:pt>
                <c:pt idx="3049">
                  <c:v>3.05E6</c:v>
                </c:pt>
                <c:pt idx="3050">
                  <c:v>3.051E6</c:v>
                </c:pt>
                <c:pt idx="3051">
                  <c:v>3.052E6</c:v>
                </c:pt>
                <c:pt idx="3052">
                  <c:v>3.053E6</c:v>
                </c:pt>
                <c:pt idx="3053">
                  <c:v>3.054E6</c:v>
                </c:pt>
                <c:pt idx="3054">
                  <c:v>3.055E6</c:v>
                </c:pt>
                <c:pt idx="3055">
                  <c:v>3.056E6</c:v>
                </c:pt>
                <c:pt idx="3056">
                  <c:v>3.057E6</c:v>
                </c:pt>
                <c:pt idx="3057">
                  <c:v>3.058E6</c:v>
                </c:pt>
                <c:pt idx="3058">
                  <c:v>3.059E6</c:v>
                </c:pt>
                <c:pt idx="3059">
                  <c:v>3.06E6</c:v>
                </c:pt>
                <c:pt idx="3060">
                  <c:v>3.061E6</c:v>
                </c:pt>
                <c:pt idx="3061">
                  <c:v>3.062E6</c:v>
                </c:pt>
                <c:pt idx="3062">
                  <c:v>3.063E6</c:v>
                </c:pt>
                <c:pt idx="3063">
                  <c:v>3.064E6</c:v>
                </c:pt>
                <c:pt idx="3064">
                  <c:v>3.065E6</c:v>
                </c:pt>
                <c:pt idx="3065">
                  <c:v>3.066E6</c:v>
                </c:pt>
                <c:pt idx="3066">
                  <c:v>3.067E6</c:v>
                </c:pt>
                <c:pt idx="3067">
                  <c:v>3.068E6</c:v>
                </c:pt>
                <c:pt idx="3068">
                  <c:v>3.069E6</c:v>
                </c:pt>
                <c:pt idx="3069">
                  <c:v>3.07E6</c:v>
                </c:pt>
                <c:pt idx="3070">
                  <c:v>3.071E6</c:v>
                </c:pt>
                <c:pt idx="3071">
                  <c:v>3.072E6</c:v>
                </c:pt>
                <c:pt idx="3072">
                  <c:v>3.073E6</c:v>
                </c:pt>
                <c:pt idx="3073">
                  <c:v>3.074E6</c:v>
                </c:pt>
                <c:pt idx="3074">
                  <c:v>3.075E6</c:v>
                </c:pt>
                <c:pt idx="3075">
                  <c:v>3.076E6</c:v>
                </c:pt>
                <c:pt idx="3076">
                  <c:v>3.077E6</c:v>
                </c:pt>
                <c:pt idx="3077">
                  <c:v>3.078E6</c:v>
                </c:pt>
                <c:pt idx="3078">
                  <c:v>3.079E6</c:v>
                </c:pt>
                <c:pt idx="3079">
                  <c:v>3.08E6</c:v>
                </c:pt>
                <c:pt idx="3080">
                  <c:v>3.081E6</c:v>
                </c:pt>
                <c:pt idx="3081">
                  <c:v>3.082E6</c:v>
                </c:pt>
                <c:pt idx="3082">
                  <c:v>3.083E6</c:v>
                </c:pt>
                <c:pt idx="3083">
                  <c:v>3.084E6</c:v>
                </c:pt>
                <c:pt idx="3084">
                  <c:v>3.085E6</c:v>
                </c:pt>
                <c:pt idx="3085">
                  <c:v>3.086E6</c:v>
                </c:pt>
                <c:pt idx="3086">
                  <c:v>3.087E6</c:v>
                </c:pt>
                <c:pt idx="3087">
                  <c:v>3.088E6</c:v>
                </c:pt>
                <c:pt idx="3088">
                  <c:v>3.089E6</c:v>
                </c:pt>
                <c:pt idx="3089">
                  <c:v>3.09E6</c:v>
                </c:pt>
                <c:pt idx="3090">
                  <c:v>3.091E6</c:v>
                </c:pt>
                <c:pt idx="3091">
                  <c:v>3.092E6</c:v>
                </c:pt>
                <c:pt idx="3092">
                  <c:v>3.093E6</c:v>
                </c:pt>
                <c:pt idx="3093">
                  <c:v>3.094E6</c:v>
                </c:pt>
                <c:pt idx="3094">
                  <c:v>3.095E6</c:v>
                </c:pt>
                <c:pt idx="3095">
                  <c:v>3.096E6</c:v>
                </c:pt>
                <c:pt idx="3096">
                  <c:v>3.097E6</c:v>
                </c:pt>
                <c:pt idx="3097">
                  <c:v>3.098E6</c:v>
                </c:pt>
                <c:pt idx="3098">
                  <c:v>3.099E6</c:v>
                </c:pt>
                <c:pt idx="3099">
                  <c:v>3.1E6</c:v>
                </c:pt>
                <c:pt idx="3100">
                  <c:v>3.101E6</c:v>
                </c:pt>
                <c:pt idx="3101">
                  <c:v>3.102E6</c:v>
                </c:pt>
                <c:pt idx="3102">
                  <c:v>3.103E6</c:v>
                </c:pt>
                <c:pt idx="3103">
                  <c:v>3.104E6</c:v>
                </c:pt>
                <c:pt idx="3104">
                  <c:v>3.105E6</c:v>
                </c:pt>
                <c:pt idx="3105">
                  <c:v>3.106E6</c:v>
                </c:pt>
                <c:pt idx="3106">
                  <c:v>3.107E6</c:v>
                </c:pt>
                <c:pt idx="3107">
                  <c:v>3.108E6</c:v>
                </c:pt>
                <c:pt idx="3108">
                  <c:v>3.109E6</c:v>
                </c:pt>
                <c:pt idx="3109">
                  <c:v>3.11E6</c:v>
                </c:pt>
                <c:pt idx="3110">
                  <c:v>3.111E6</c:v>
                </c:pt>
                <c:pt idx="3111">
                  <c:v>3.112E6</c:v>
                </c:pt>
                <c:pt idx="3112">
                  <c:v>3.113E6</c:v>
                </c:pt>
                <c:pt idx="3113">
                  <c:v>3.114E6</c:v>
                </c:pt>
                <c:pt idx="3114">
                  <c:v>3.115E6</c:v>
                </c:pt>
                <c:pt idx="3115">
                  <c:v>3.116E6</c:v>
                </c:pt>
                <c:pt idx="3116">
                  <c:v>3.117E6</c:v>
                </c:pt>
                <c:pt idx="3117">
                  <c:v>3.118E6</c:v>
                </c:pt>
                <c:pt idx="3118">
                  <c:v>3.119E6</c:v>
                </c:pt>
                <c:pt idx="3119">
                  <c:v>3.12E6</c:v>
                </c:pt>
                <c:pt idx="3120">
                  <c:v>3.121E6</c:v>
                </c:pt>
                <c:pt idx="3121">
                  <c:v>3.122E6</c:v>
                </c:pt>
                <c:pt idx="3122">
                  <c:v>3.123E6</c:v>
                </c:pt>
                <c:pt idx="3123">
                  <c:v>3.124E6</c:v>
                </c:pt>
                <c:pt idx="3124">
                  <c:v>3.125E6</c:v>
                </c:pt>
                <c:pt idx="3125">
                  <c:v>3.126E6</c:v>
                </c:pt>
                <c:pt idx="3126">
                  <c:v>3.127E6</c:v>
                </c:pt>
                <c:pt idx="3127">
                  <c:v>3.128E6</c:v>
                </c:pt>
                <c:pt idx="3128">
                  <c:v>3.129E6</c:v>
                </c:pt>
                <c:pt idx="3129">
                  <c:v>3.13E6</c:v>
                </c:pt>
                <c:pt idx="3130">
                  <c:v>3.131E6</c:v>
                </c:pt>
                <c:pt idx="3131">
                  <c:v>3.132E6</c:v>
                </c:pt>
                <c:pt idx="3132">
                  <c:v>3.133E6</c:v>
                </c:pt>
                <c:pt idx="3133">
                  <c:v>3.134E6</c:v>
                </c:pt>
                <c:pt idx="3134">
                  <c:v>3.135E6</c:v>
                </c:pt>
                <c:pt idx="3135">
                  <c:v>3.136E6</c:v>
                </c:pt>
                <c:pt idx="3136">
                  <c:v>3.137E6</c:v>
                </c:pt>
                <c:pt idx="3137">
                  <c:v>3.138E6</c:v>
                </c:pt>
                <c:pt idx="3138">
                  <c:v>3.139E6</c:v>
                </c:pt>
                <c:pt idx="3139">
                  <c:v>3.14E6</c:v>
                </c:pt>
                <c:pt idx="3140">
                  <c:v>3.141E6</c:v>
                </c:pt>
                <c:pt idx="3141">
                  <c:v>3.142E6</c:v>
                </c:pt>
                <c:pt idx="3142">
                  <c:v>3.143E6</c:v>
                </c:pt>
                <c:pt idx="3143">
                  <c:v>3.144E6</c:v>
                </c:pt>
                <c:pt idx="3144">
                  <c:v>3.145E6</c:v>
                </c:pt>
                <c:pt idx="3145">
                  <c:v>3.146E6</c:v>
                </c:pt>
                <c:pt idx="3146">
                  <c:v>3.147E6</c:v>
                </c:pt>
                <c:pt idx="3147">
                  <c:v>3.148E6</c:v>
                </c:pt>
                <c:pt idx="3148">
                  <c:v>3.149E6</c:v>
                </c:pt>
                <c:pt idx="3149">
                  <c:v>3.15E6</c:v>
                </c:pt>
                <c:pt idx="3150">
                  <c:v>3.151E6</c:v>
                </c:pt>
                <c:pt idx="3151">
                  <c:v>3.152E6</c:v>
                </c:pt>
                <c:pt idx="3152">
                  <c:v>3.153E6</c:v>
                </c:pt>
                <c:pt idx="3153">
                  <c:v>3.154E6</c:v>
                </c:pt>
                <c:pt idx="3154">
                  <c:v>3.155E6</c:v>
                </c:pt>
                <c:pt idx="3155">
                  <c:v>3.156E6</c:v>
                </c:pt>
                <c:pt idx="3156">
                  <c:v>3.157E6</c:v>
                </c:pt>
                <c:pt idx="3157">
                  <c:v>3.158E6</c:v>
                </c:pt>
                <c:pt idx="3158">
                  <c:v>3.159E6</c:v>
                </c:pt>
                <c:pt idx="3159">
                  <c:v>3.16E6</c:v>
                </c:pt>
                <c:pt idx="3160">
                  <c:v>3.161E6</c:v>
                </c:pt>
                <c:pt idx="3161">
                  <c:v>3.162E6</c:v>
                </c:pt>
                <c:pt idx="3162">
                  <c:v>3.163E6</c:v>
                </c:pt>
                <c:pt idx="3163">
                  <c:v>3.164E6</c:v>
                </c:pt>
                <c:pt idx="3164">
                  <c:v>3.165E6</c:v>
                </c:pt>
                <c:pt idx="3165">
                  <c:v>3.166E6</c:v>
                </c:pt>
                <c:pt idx="3166">
                  <c:v>3.167E6</c:v>
                </c:pt>
                <c:pt idx="3167">
                  <c:v>3.168E6</c:v>
                </c:pt>
                <c:pt idx="3168">
                  <c:v>3.169E6</c:v>
                </c:pt>
                <c:pt idx="3169">
                  <c:v>3.17E6</c:v>
                </c:pt>
                <c:pt idx="3170">
                  <c:v>3.171E6</c:v>
                </c:pt>
                <c:pt idx="3171">
                  <c:v>3.172E6</c:v>
                </c:pt>
                <c:pt idx="3172">
                  <c:v>3.173E6</c:v>
                </c:pt>
                <c:pt idx="3173">
                  <c:v>3.174E6</c:v>
                </c:pt>
                <c:pt idx="3174">
                  <c:v>3.175E6</c:v>
                </c:pt>
                <c:pt idx="3175">
                  <c:v>3.176E6</c:v>
                </c:pt>
                <c:pt idx="3176">
                  <c:v>3.177E6</c:v>
                </c:pt>
                <c:pt idx="3177">
                  <c:v>3.178E6</c:v>
                </c:pt>
                <c:pt idx="3178">
                  <c:v>3.179E6</c:v>
                </c:pt>
                <c:pt idx="3179">
                  <c:v>3.18E6</c:v>
                </c:pt>
                <c:pt idx="3180">
                  <c:v>3.181E6</c:v>
                </c:pt>
                <c:pt idx="3181">
                  <c:v>3.182E6</c:v>
                </c:pt>
                <c:pt idx="3182">
                  <c:v>3.183E6</c:v>
                </c:pt>
                <c:pt idx="3183">
                  <c:v>3.184E6</c:v>
                </c:pt>
                <c:pt idx="3184">
                  <c:v>3.185E6</c:v>
                </c:pt>
                <c:pt idx="3185">
                  <c:v>3.186E6</c:v>
                </c:pt>
                <c:pt idx="3186">
                  <c:v>3.187E6</c:v>
                </c:pt>
                <c:pt idx="3187">
                  <c:v>3.188E6</c:v>
                </c:pt>
                <c:pt idx="3188">
                  <c:v>3.189E6</c:v>
                </c:pt>
                <c:pt idx="3189">
                  <c:v>3.19E6</c:v>
                </c:pt>
                <c:pt idx="3190">
                  <c:v>3.191E6</c:v>
                </c:pt>
                <c:pt idx="3191">
                  <c:v>3.192E6</c:v>
                </c:pt>
                <c:pt idx="3192">
                  <c:v>3.193E6</c:v>
                </c:pt>
                <c:pt idx="3193">
                  <c:v>3.194E6</c:v>
                </c:pt>
                <c:pt idx="3194">
                  <c:v>3.195E6</c:v>
                </c:pt>
                <c:pt idx="3195">
                  <c:v>3.196E6</c:v>
                </c:pt>
                <c:pt idx="3196">
                  <c:v>3.197E6</c:v>
                </c:pt>
                <c:pt idx="3197">
                  <c:v>3.198E6</c:v>
                </c:pt>
                <c:pt idx="3198">
                  <c:v>3.199E6</c:v>
                </c:pt>
                <c:pt idx="3199">
                  <c:v>3.2E6</c:v>
                </c:pt>
                <c:pt idx="3200">
                  <c:v>3.201E6</c:v>
                </c:pt>
                <c:pt idx="3201">
                  <c:v>3.202E6</c:v>
                </c:pt>
                <c:pt idx="3202">
                  <c:v>3.203E6</c:v>
                </c:pt>
                <c:pt idx="3203">
                  <c:v>3.204E6</c:v>
                </c:pt>
                <c:pt idx="3204">
                  <c:v>3.205E6</c:v>
                </c:pt>
                <c:pt idx="3205">
                  <c:v>3.206E6</c:v>
                </c:pt>
                <c:pt idx="3206">
                  <c:v>3.207E6</c:v>
                </c:pt>
                <c:pt idx="3207">
                  <c:v>3.208E6</c:v>
                </c:pt>
                <c:pt idx="3208">
                  <c:v>3.209E6</c:v>
                </c:pt>
                <c:pt idx="3209">
                  <c:v>3.21E6</c:v>
                </c:pt>
                <c:pt idx="3210">
                  <c:v>3.211E6</c:v>
                </c:pt>
                <c:pt idx="3211">
                  <c:v>3.212E6</c:v>
                </c:pt>
                <c:pt idx="3212">
                  <c:v>3.213E6</c:v>
                </c:pt>
                <c:pt idx="3213">
                  <c:v>3.214E6</c:v>
                </c:pt>
                <c:pt idx="3214">
                  <c:v>3.215E6</c:v>
                </c:pt>
                <c:pt idx="3215">
                  <c:v>3.216E6</c:v>
                </c:pt>
                <c:pt idx="3216">
                  <c:v>3.217E6</c:v>
                </c:pt>
                <c:pt idx="3217">
                  <c:v>3.218E6</c:v>
                </c:pt>
                <c:pt idx="3218">
                  <c:v>3.219E6</c:v>
                </c:pt>
                <c:pt idx="3219">
                  <c:v>3.22E6</c:v>
                </c:pt>
                <c:pt idx="3220">
                  <c:v>3.221E6</c:v>
                </c:pt>
                <c:pt idx="3221">
                  <c:v>3.222E6</c:v>
                </c:pt>
                <c:pt idx="3222">
                  <c:v>3.223E6</c:v>
                </c:pt>
                <c:pt idx="3223">
                  <c:v>3.224E6</c:v>
                </c:pt>
                <c:pt idx="3224">
                  <c:v>3.225E6</c:v>
                </c:pt>
                <c:pt idx="3225">
                  <c:v>3.226E6</c:v>
                </c:pt>
                <c:pt idx="3226">
                  <c:v>3.227E6</c:v>
                </c:pt>
                <c:pt idx="3227">
                  <c:v>3.228E6</c:v>
                </c:pt>
                <c:pt idx="3228">
                  <c:v>3.229E6</c:v>
                </c:pt>
                <c:pt idx="3229">
                  <c:v>3.23E6</c:v>
                </c:pt>
                <c:pt idx="3230">
                  <c:v>3.231E6</c:v>
                </c:pt>
                <c:pt idx="3231">
                  <c:v>3.232E6</c:v>
                </c:pt>
                <c:pt idx="3232">
                  <c:v>3.233E6</c:v>
                </c:pt>
                <c:pt idx="3233">
                  <c:v>3.234E6</c:v>
                </c:pt>
                <c:pt idx="3234">
                  <c:v>3.235E6</c:v>
                </c:pt>
                <c:pt idx="3235">
                  <c:v>3.236E6</c:v>
                </c:pt>
                <c:pt idx="3236">
                  <c:v>3.237E6</c:v>
                </c:pt>
                <c:pt idx="3237">
                  <c:v>3.238E6</c:v>
                </c:pt>
                <c:pt idx="3238">
                  <c:v>3.239E6</c:v>
                </c:pt>
                <c:pt idx="3239">
                  <c:v>3.24E6</c:v>
                </c:pt>
                <c:pt idx="3240">
                  <c:v>3.241E6</c:v>
                </c:pt>
                <c:pt idx="3241">
                  <c:v>3.242E6</c:v>
                </c:pt>
                <c:pt idx="3242">
                  <c:v>3.243E6</c:v>
                </c:pt>
                <c:pt idx="3243">
                  <c:v>3.244E6</c:v>
                </c:pt>
                <c:pt idx="3244">
                  <c:v>3.245E6</c:v>
                </c:pt>
                <c:pt idx="3245">
                  <c:v>3.246E6</c:v>
                </c:pt>
                <c:pt idx="3246">
                  <c:v>3.247E6</c:v>
                </c:pt>
                <c:pt idx="3247">
                  <c:v>3.248E6</c:v>
                </c:pt>
                <c:pt idx="3248">
                  <c:v>3.249E6</c:v>
                </c:pt>
                <c:pt idx="3249">
                  <c:v>3.25E6</c:v>
                </c:pt>
                <c:pt idx="3250">
                  <c:v>3.251E6</c:v>
                </c:pt>
                <c:pt idx="3251">
                  <c:v>3.252E6</c:v>
                </c:pt>
                <c:pt idx="3252">
                  <c:v>3.253E6</c:v>
                </c:pt>
                <c:pt idx="3253">
                  <c:v>3.254E6</c:v>
                </c:pt>
                <c:pt idx="3254">
                  <c:v>3.255E6</c:v>
                </c:pt>
                <c:pt idx="3255">
                  <c:v>3.256E6</c:v>
                </c:pt>
                <c:pt idx="3256">
                  <c:v>3.257E6</c:v>
                </c:pt>
                <c:pt idx="3257">
                  <c:v>3.258E6</c:v>
                </c:pt>
                <c:pt idx="3258">
                  <c:v>3.259E6</c:v>
                </c:pt>
                <c:pt idx="3259">
                  <c:v>3.26E6</c:v>
                </c:pt>
                <c:pt idx="3260">
                  <c:v>3.261E6</c:v>
                </c:pt>
                <c:pt idx="3261">
                  <c:v>3.262E6</c:v>
                </c:pt>
                <c:pt idx="3262">
                  <c:v>3.263E6</c:v>
                </c:pt>
                <c:pt idx="3263">
                  <c:v>3.264E6</c:v>
                </c:pt>
                <c:pt idx="3264">
                  <c:v>3.265E6</c:v>
                </c:pt>
                <c:pt idx="3265">
                  <c:v>3.266E6</c:v>
                </c:pt>
                <c:pt idx="3266">
                  <c:v>3.267E6</c:v>
                </c:pt>
                <c:pt idx="3267">
                  <c:v>3.268E6</c:v>
                </c:pt>
                <c:pt idx="3268">
                  <c:v>3.269E6</c:v>
                </c:pt>
                <c:pt idx="3269">
                  <c:v>3.27E6</c:v>
                </c:pt>
                <c:pt idx="3270">
                  <c:v>3.271E6</c:v>
                </c:pt>
                <c:pt idx="3271">
                  <c:v>3.272E6</c:v>
                </c:pt>
                <c:pt idx="3272">
                  <c:v>3.273E6</c:v>
                </c:pt>
                <c:pt idx="3273">
                  <c:v>3.274E6</c:v>
                </c:pt>
                <c:pt idx="3274">
                  <c:v>3.275E6</c:v>
                </c:pt>
                <c:pt idx="3275">
                  <c:v>3.276E6</c:v>
                </c:pt>
                <c:pt idx="3276">
                  <c:v>3.277E6</c:v>
                </c:pt>
                <c:pt idx="3277">
                  <c:v>3.278E6</c:v>
                </c:pt>
                <c:pt idx="3278">
                  <c:v>3.279E6</c:v>
                </c:pt>
                <c:pt idx="3279">
                  <c:v>3.28E6</c:v>
                </c:pt>
                <c:pt idx="3280">
                  <c:v>3.281E6</c:v>
                </c:pt>
                <c:pt idx="3281">
                  <c:v>3.282E6</c:v>
                </c:pt>
                <c:pt idx="3282">
                  <c:v>3.283E6</c:v>
                </c:pt>
                <c:pt idx="3283">
                  <c:v>3.284E6</c:v>
                </c:pt>
                <c:pt idx="3284">
                  <c:v>3.285E6</c:v>
                </c:pt>
                <c:pt idx="3285">
                  <c:v>3.286E6</c:v>
                </c:pt>
                <c:pt idx="3286">
                  <c:v>3.287E6</c:v>
                </c:pt>
                <c:pt idx="3287">
                  <c:v>3.288E6</c:v>
                </c:pt>
                <c:pt idx="3288">
                  <c:v>3.289E6</c:v>
                </c:pt>
                <c:pt idx="3289">
                  <c:v>3.29E6</c:v>
                </c:pt>
                <c:pt idx="3290">
                  <c:v>3.291E6</c:v>
                </c:pt>
                <c:pt idx="3291">
                  <c:v>3.292E6</c:v>
                </c:pt>
                <c:pt idx="3292">
                  <c:v>3.293E6</c:v>
                </c:pt>
                <c:pt idx="3293">
                  <c:v>3.294E6</c:v>
                </c:pt>
                <c:pt idx="3294">
                  <c:v>3.295E6</c:v>
                </c:pt>
                <c:pt idx="3295">
                  <c:v>3.296E6</c:v>
                </c:pt>
                <c:pt idx="3296">
                  <c:v>3.297E6</c:v>
                </c:pt>
                <c:pt idx="3297">
                  <c:v>3.298E6</c:v>
                </c:pt>
                <c:pt idx="3298">
                  <c:v>3.299E6</c:v>
                </c:pt>
                <c:pt idx="3299">
                  <c:v>3.3E6</c:v>
                </c:pt>
                <c:pt idx="3300">
                  <c:v>3.301E6</c:v>
                </c:pt>
                <c:pt idx="3301">
                  <c:v>3.302E6</c:v>
                </c:pt>
                <c:pt idx="3302">
                  <c:v>3.303E6</c:v>
                </c:pt>
                <c:pt idx="3303">
                  <c:v>3.304E6</c:v>
                </c:pt>
                <c:pt idx="3304">
                  <c:v>3.305E6</c:v>
                </c:pt>
                <c:pt idx="3305">
                  <c:v>3.306E6</c:v>
                </c:pt>
                <c:pt idx="3306">
                  <c:v>3.307E6</c:v>
                </c:pt>
                <c:pt idx="3307">
                  <c:v>3.308E6</c:v>
                </c:pt>
                <c:pt idx="3308">
                  <c:v>3.309E6</c:v>
                </c:pt>
                <c:pt idx="3309">
                  <c:v>3.31E6</c:v>
                </c:pt>
                <c:pt idx="3310">
                  <c:v>3.311E6</c:v>
                </c:pt>
                <c:pt idx="3311">
                  <c:v>3.312E6</c:v>
                </c:pt>
                <c:pt idx="3312">
                  <c:v>3.313E6</c:v>
                </c:pt>
                <c:pt idx="3313">
                  <c:v>3.314E6</c:v>
                </c:pt>
                <c:pt idx="3314">
                  <c:v>3.315E6</c:v>
                </c:pt>
                <c:pt idx="3315">
                  <c:v>3.316E6</c:v>
                </c:pt>
                <c:pt idx="3316">
                  <c:v>3.317E6</c:v>
                </c:pt>
                <c:pt idx="3317">
                  <c:v>3.318E6</c:v>
                </c:pt>
                <c:pt idx="3318">
                  <c:v>3.319E6</c:v>
                </c:pt>
                <c:pt idx="3319">
                  <c:v>3.32E6</c:v>
                </c:pt>
                <c:pt idx="3320">
                  <c:v>3.321E6</c:v>
                </c:pt>
                <c:pt idx="3321">
                  <c:v>3.322E6</c:v>
                </c:pt>
                <c:pt idx="3322">
                  <c:v>3.323E6</c:v>
                </c:pt>
                <c:pt idx="3323">
                  <c:v>3.324E6</c:v>
                </c:pt>
                <c:pt idx="3324">
                  <c:v>3.325E6</c:v>
                </c:pt>
                <c:pt idx="3325">
                  <c:v>3.326E6</c:v>
                </c:pt>
                <c:pt idx="3326">
                  <c:v>3.327E6</c:v>
                </c:pt>
                <c:pt idx="3327">
                  <c:v>3.328E6</c:v>
                </c:pt>
                <c:pt idx="3328">
                  <c:v>3.329E6</c:v>
                </c:pt>
                <c:pt idx="3329">
                  <c:v>3.33E6</c:v>
                </c:pt>
                <c:pt idx="3330">
                  <c:v>3.331E6</c:v>
                </c:pt>
                <c:pt idx="3331">
                  <c:v>3.332E6</c:v>
                </c:pt>
                <c:pt idx="3332">
                  <c:v>3.333E6</c:v>
                </c:pt>
                <c:pt idx="3333">
                  <c:v>3.334E6</c:v>
                </c:pt>
                <c:pt idx="3334">
                  <c:v>3.335E6</c:v>
                </c:pt>
                <c:pt idx="3335">
                  <c:v>3.336E6</c:v>
                </c:pt>
                <c:pt idx="3336">
                  <c:v>3.337E6</c:v>
                </c:pt>
                <c:pt idx="3337">
                  <c:v>3.338E6</c:v>
                </c:pt>
                <c:pt idx="3338">
                  <c:v>3.339E6</c:v>
                </c:pt>
                <c:pt idx="3339">
                  <c:v>3.34E6</c:v>
                </c:pt>
                <c:pt idx="3340">
                  <c:v>3.341E6</c:v>
                </c:pt>
                <c:pt idx="3341">
                  <c:v>3.342E6</c:v>
                </c:pt>
                <c:pt idx="3342">
                  <c:v>3.343E6</c:v>
                </c:pt>
                <c:pt idx="3343">
                  <c:v>3.344E6</c:v>
                </c:pt>
                <c:pt idx="3344">
                  <c:v>3.345E6</c:v>
                </c:pt>
                <c:pt idx="3345">
                  <c:v>3.346E6</c:v>
                </c:pt>
                <c:pt idx="3346">
                  <c:v>3.347E6</c:v>
                </c:pt>
                <c:pt idx="3347">
                  <c:v>3.348E6</c:v>
                </c:pt>
                <c:pt idx="3348">
                  <c:v>3.349E6</c:v>
                </c:pt>
                <c:pt idx="3349">
                  <c:v>3.35E6</c:v>
                </c:pt>
                <c:pt idx="3350">
                  <c:v>3.351E6</c:v>
                </c:pt>
                <c:pt idx="3351">
                  <c:v>3.352E6</c:v>
                </c:pt>
                <c:pt idx="3352">
                  <c:v>3.353E6</c:v>
                </c:pt>
                <c:pt idx="3353">
                  <c:v>3.354E6</c:v>
                </c:pt>
                <c:pt idx="3354">
                  <c:v>3.355E6</c:v>
                </c:pt>
                <c:pt idx="3355">
                  <c:v>3.356E6</c:v>
                </c:pt>
                <c:pt idx="3356">
                  <c:v>3.357E6</c:v>
                </c:pt>
                <c:pt idx="3357">
                  <c:v>3.358E6</c:v>
                </c:pt>
                <c:pt idx="3358">
                  <c:v>3.359E6</c:v>
                </c:pt>
                <c:pt idx="3359">
                  <c:v>3.36E6</c:v>
                </c:pt>
                <c:pt idx="3360">
                  <c:v>3.361E6</c:v>
                </c:pt>
                <c:pt idx="3361">
                  <c:v>3.362E6</c:v>
                </c:pt>
                <c:pt idx="3362">
                  <c:v>3.363E6</c:v>
                </c:pt>
                <c:pt idx="3363">
                  <c:v>3.364E6</c:v>
                </c:pt>
                <c:pt idx="3364">
                  <c:v>3.365E6</c:v>
                </c:pt>
                <c:pt idx="3365">
                  <c:v>3.366E6</c:v>
                </c:pt>
                <c:pt idx="3366">
                  <c:v>3.367E6</c:v>
                </c:pt>
                <c:pt idx="3367">
                  <c:v>3.368E6</c:v>
                </c:pt>
                <c:pt idx="3368">
                  <c:v>3.369E6</c:v>
                </c:pt>
                <c:pt idx="3369">
                  <c:v>3.37E6</c:v>
                </c:pt>
                <c:pt idx="3370">
                  <c:v>3.371E6</c:v>
                </c:pt>
                <c:pt idx="3371">
                  <c:v>3.372E6</c:v>
                </c:pt>
                <c:pt idx="3372">
                  <c:v>3.373E6</c:v>
                </c:pt>
                <c:pt idx="3373">
                  <c:v>3.374E6</c:v>
                </c:pt>
                <c:pt idx="3374">
                  <c:v>3.375E6</c:v>
                </c:pt>
                <c:pt idx="3375">
                  <c:v>3.376E6</c:v>
                </c:pt>
                <c:pt idx="3376">
                  <c:v>3.377E6</c:v>
                </c:pt>
                <c:pt idx="3377">
                  <c:v>3.378E6</c:v>
                </c:pt>
                <c:pt idx="3378">
                  <c:v>3.379E6</c:v>
                </c:pt>
                <c:pt idx="3379">
                  <c:v>3.38E6</c:v>
                </c:pt>
                <c:pt idx="3380">
                  <c:v>3.381E6</c:v>
                </c:pt>
                <c:pt idx="3381">
                  <c:v>3.382E6</c:v>
                </c:pt>
                <c:pt idx="3382">
                  <c:v>3.383E6</c:v>
                </c:pt>
                <c:pt idx="3383">
                  <c:v>3.384E6</c:v>
                </c:pt>
                <c:pt idx="3384">
                  <c:v>3.385E6</c:v>
                </c:pt>
                <c:pt idx="3385">
                  <c:v>3.386E6</c:v>
                </c:pt>
                <c:pt idx="3386">
                  <c:v>3.387E6</c:v>
                </c:pt>
                <c:pt idx="3387">
                  <c:v>3.388E6</c:v>
                </c:pt>
                <c:pt idx="3388">
                  <c:v>3.389E6</c:v>
                </c:pt>
                <c:pt idx="3389">
                  <c:v>3.39E6</c:v>
                </c:pt>
                <c:pt idx="3390">
                  <c:v>3.391E6</c:v>
                </c:pt>
                <c:pt idx="3391">
                  <c:v>3.392E6</c:v>
                </c:pt>
                <c:pt idx="3392">
                  <c:v>3.393E6</c:v>
                </c:pt>
                <c:pt idx="3393">
                  <c:v>3.394E6</c:v>
                </c:pt>
                <c:pt idx="3394">
                  <c:v>3.395E6</c:v>
                </c:pt>
                <c:pt idx="3395">
                  <c:v>3.396E6</c:v>
                </c:pt>
                <c:pt idx="3396">
                  <c:v>3.397E6</c:v>
                </c:pt>
                <c:pt idx="3397">
                  <c:v>3.398E6</c:v>
                </c:pt>
                <c:pt idx="3398">
                  <c:v>3.399E6</c:v>
                </c:pt>
                <c:pt idx="3399">
                  <c:v>3.4E6</c:v>
                </c:pt>
                <c:pt idx="3400">
                  <c:v>3.401E6</c:v>
                </c:pt>
                <c:pt idx="3401">
                  <c:v>3.402E6</c:v>
                </c:pt>
                <c:pt idx="3402">
                  <c:v>3.403E6</c:v>
                </c:pt>
                <c:pt idx="3403">
                  <c:v>3.404E6</c:v>
                </c:pt>
                <c:pt idx="3404">
                  <c:v>3.405E6</c:v>
                </c:pt>
                <c:pt idx="3405">
                  <c:v>3.406E6</c:v>
                </c:pt>
                <c:pt idx="3406">
                  <c:v>3.407E6</c:v>
                </c:pt>
                <c:pt idx="3407">
                  <c:v>3.408E6</c:v>
                </c:pt>
                <c:pt idx="3408">
                  <c:v>3.409E6</c:v>
                </c:pt>
                <c:pt idx="3409">
                  <c:v>3.41E6</c:v>
                </c:pt>
                <c:pt idx="3410">
                  <c:v>3.411E6</c:v>
                </c:pt>
                <c:pt idx="3411">
                  <c:v>3.412E6</c:v>
                </c:pt>
                <c:pt idx="3412">
                  <c:v>3.413E6</c:v>
                </c:pt>
                <c:pt idx="3413">
                  <c:v>3.414E6</c:v>
                </c:pt>
                <c:pt idx="3414">
                  <c:v>3.415E6</c:v>
                </c:pt>
                <c:pt idx="3415">
                  <c:v>3.416E6</c:v>
                </c:pt>
                <c:pt idx="3416">
                  <c:v>3.417E6</c:v>
                </c:pt>
                <c:pt idx="3417">
                  <c:v>3.418E6</c:v>
                </c:pt>
                <c:pt idx="3418">
                  <c:v>3.419E6</c:v>
                </c:pt>
                <c:pt idx="3419">
                  <c:v>3.42E6</c:v>
                </c:pt>
                <c:pt idx="3420">
                  <c:v>3.421E6</c:v>
                </c:pt>
                <c:pt idx="3421">
                  <c:v>3.422E6</c:v>
                </c:pt>
                <c:pt idx="3422">
                  <c:v>3.423E6</c:v>
                </c:pt>
                <c:pt idx="3423">
                  <c:v>3.424E6</c:v>
                </c:pt>
                <c:pt idx="3424">
                  <c:v>3.425E6</c:v>
                </c:pt>
                <c:pt idx="3425">
                  <c:v>3.426E6</c:v>
                </c:pt>
                <c:pt idx="3426">
                  <c:v>3.427E6</c:v>
                </c:pt>
                <c:pt idx="3427">
                  <c:v>3.428E6</c:v>
                </c:pt>
                <c:pt idx="3428">
                  <c:v>3.429E6</c:v>
                </c:pt>
                <c:pt idx="3429">
                  <c:v>3.43E6</c:v>
                </c:pt>
                <c:pt idx="3430">
                  <c:v>3.431E6</c:v>
                </c:pt>
                <c:pt idx="3431">
                  <c:v>3.432E6</c:v>
                </c:pt>
                <c:pt idx="3432">
                  <c:v>3.433E6</c:v>
                </c:pt>
                <c:pt idx="3433">
                  <c:v>3.434E6</c:v>
                </c:pt>
                <c:pt idx="3434">
                  <c:v>3.435E6</c:v>
                </c:pt>
                <c:pt idx="3435">
                  <c:v>3.436E6</c:v>
                </c:pt>
                <c:pt idx="3436">
                  <c:v>3.437E6</c:v>
                </c:pt>
                <c:pt idx="3437">
                  <c:v>3.438E6</c:v>
                </c:pt>
                <c:pt idx="3438">
                  <c:v>3.439E6</c:v>
                </c:pt>
                <c:pt idx="3439">
                  <c:v>3.44E6</c:v>
                </c:pt>
                <c:pt idx="3440">
                  <c:v>3.441E6</c:v>
                </c:pt>
                <c:pt idx="3441">
                  <c:v>3.442E6</c:v>
                </c:pt>
                <c:pt idx="3442">
                  <c:v>3.443E6</c:v>
                </c:pt>
                <c:pt idx="3443">
                  <c:v>3.444E6</c:v>
                </c:pt>
                <c:pt idx="3444">
                  <c:v>3.445E6</c:v>
                </c:pt>
                <c:pt idx="3445">
                  <c:v>3.446E6</c:v>
                </c:pt>
                <c:pt idx="3446">
                  <c:v>3.447E6</c:v>
                </c:pt>
                <c:pt idx="3447">
                  <c:v>3.448E6</c:v>
                </c:pt>
                <c:pt idx="3448">
                  <c:v>3.449E6</c:v>
                </c:pt>
                <c:pt idx="3449">
                  <c:v>3.45E6</c:v>
                </c:pt>
                <c:pt idx="3450">
                  <c:v>3.451E6</c:v>
                </c:pt>
                <c:pt idx="3451">
                  <c:v>3.452E6</c:v>
                </c:pt>
                <c:pt idx="3452">
                  <c:v>3.453E6</c:v>
                </c:pt>
                <c:pt idx="3453">
                  <c:v>3.454E6</c:v>
                </c:pt>
                <c:pt idx="3454">
                  <c:v>3.455E6</c:v>
                </c:pt>
                <c:pt idx="3455">
                  <c:v>3.456E6</c:v>
                </c:pt>
                <c:pt idx="3456">
                  <c:v>3.457E6</c:v>
                </c:pt>
                <c:pt idx="3457">
                  <c:v>3.458E6</c:v>
                </c:pt>
                <c:pt idx="3458">
                  <c:v>3.459E6</c:v>
                </c:pt>
                <c:pt idx="3459">
                  <c:v>3.46E6</c:v>
                </c:pt>
                <c:pt idx="3460">
                  <c:v>3.461E6</c:v>
                </c:pt>
                <c:pt idx="3461">
                  <c:v>3.462E6</c:v>
                </c:pt>
                <c:pt idx="3462">
                  <c:v>3.463E6</c:v>
                </c:pt>
                <c:pt idx="3463">
                  <c:v>3.464E6</c:v>
                </c:pt>
                <c:pt idx="3464">
                  <c:v>3.465E6</c:v>
                </c:pt>
                <c:pt idx="3465">
                  <c:v>3.466E6</c:v>
                </c:pt>
                <c:pt idx="3466">
                  <c:v>3.467E6</c:v>
                </c:pt>
                <c:pt idx="3467">
                  <c:v>3.468E6</c:v>
                </c:pt>
                <c:pt idx="3468">
                  <c:v>3.469E6</c:v>
                </c:pt>
                <c:pt idx="3469">
                  <c:v>3.47E6</c:v>
                </c:pt>
                <c:pt idx="3470">
                  <c:v>3.471E6</c:v>
                </c:pt>
                <c:pt idx="3471">
                  <c:v>3.472E6</c:v>
                </c:pt>
                <c:pt idx="3472">
                  <c:v>3.473E6</c:v>
                </c:pt>
                <c:pt idx="3473">
                  <c:v>3.474E6</c:v>
                </c:pt>
                <c:pt idx="3474">
                  <c:v>3.475E6</c:v>
                </c:pt>
                <c:pt idx="3475">
                  <c:v>3.476E6</c:v>
                </c:pt>
                <c:pt idx="3476">
                  <c:v>3.477E6</c:v>
                </c:pt>
                <c:pt idx="3477">
                  <c:v>3.478E6</c:v>
                </c:pt>
                <c:pt idx="3478">
                  <c:v>3.479E6</c:v>
                </c:pt>
                <c:pt idx="3479">
                  <c:v>3.48E6</c:v>
                </c:pt>
                <c:pt idx="3480">
                  <c:v>3.481E6</c:v>
                </c:pt>
                <c:pt idx="3481">
                  <c:v>3.482E6</c:v>
                </c:pt>
                <c:pt idx="3482">
                  <c:v>3.483E6</c:v>
                </c:pt>
                <c:pt idx="3483">
                  <c:v>3.484E6</c:v>
                </c:pt>
                <c:pt idx="3484">
                  <c:v>3.485E6</c:v>
                </c:pt>
                <c:pt idx="3485">
                  <c:v>3.486E6</c:v>
                </c:pt>
                <c:pt idx="3486">
                  <c:v>3.487E6</c:v>
                </c:pt>
                <c:pt idx="3487">
                  <c:v>3.488E6</c:v>
                </c:pt>
                <c:pt idx="3488">
                  <c:v>3.489E6</c:v>
                </c:pt>
                <c:pt idx="3489">
                  <c:v>3.49E6</c:v>
                </c:pt>
                <c:pt idx="3490">
                  <c:v>3.491E6</c:v>
                </c:pt>
                <c:pt idx="3491">
                  <c:v>3.492E6</c:v>
                </c:pt>
                <c:pt idx="3492">
                  <c:v>3.493E6</c:v>
                </c:pt>
                <c:pt idx="3493">
                  <c:v>3.494E6</c:v>
                </c:pt>
                <c:pt idx="3494">
                  <c:v>3.495E6</c:v>
                </c:pt>
                <c:pt idx="3495">
                  <c:v>3.496E6</c:v>
                </c:pt>
                <c:pt idx="3496">
                  <c:v>3.497E6</c:v>
                </c:pt>
                <c:pt idx="3497">
                  <c:v>3.498E6</c:v>
                </c:pt>
                <c:pt idx="3498">
                  <c:v>3.499E6</c:v>
                </c:pt>
                <c:pt idx="3499">
                  <c:v>3.5E6</c:v>
                </c:pt>
                <c:pt idx="3500">
                  <c:v>3.501E6</c:v>
                </c:pt>
                <c:pt idx="3501">
                  <c:v>3.502E6</c:v>
                </c:pt>
                <c:pt idx="3502">
                  <c:v>3.503E6</c:v>
                </c:pt>
                <c:pt idx="3503">
                  <c:v>3.504E6</c:v>
                </c:pt>
                <c:pt idx="3504">
                  <c:v>3.505E6</c:v>
                </c:pt>
                <c:pt idx="3505">
                  <c:v>3.506E6</c:v>
                </c:pt>
                <c:pt idx="3506">
                  <c:v>3.507E6</c:v>
                </c:pt>
                <c:pt idx="3507">
                  <c:v>3.508E6</c:v>
                </c:pt>
                <c:pt idx="3508">
                  <c:v>3.509E6</c:v>
                </c:pt>
                <c:pt idx="3509">
                  <c:v>3.51E6</c:v>
                </c:pt>
                <c:pt idx="3510">
                  <c:v>3.511E6</c:v>
                </c:pt>
                <c:pt idx="3511">
                  <c:v>3.512E6</c:v>
                </c:pt>
                <c:pt idx="3512">
                  <c:v>3.513E6</c:v>
                </c:pt>
                <c:pt idx="3513">
                  <c:v>3.514E6</c:v>
                </c:pt>
                <c:pt idx="3514">
                  <c:v>3.515E6</c:v>
                </c:pt>
                <c:pt idx="3515">
                  <c:v>3.516E6</c:v>
                </c:pt>
                <c:pt idx="3516">
                  <c:v>3.517E6</c:v>
                </c:pt>
                <c:pt idx="3517">
                  <c:v>3.518E6</c:v>
                </c:pt>
                <c:pt idx="3518">
                  <c:v>3.519E6</c:v>
                </c:pt>
                <c:pt idx="3519">
                  <c:v>3.52E6</c:v>
                </c:pt>
                <c:pt idx="3520">
                  <c:v>3.521E6</c:v>
                </c:pt>
                <c:pt idx="3521">
                  <c:v>3.522E6</c:v>
                </c:pt>
                <c:pt idx="3522">
                  <c:v>3.523E6</c:v>
                </c:pt>
                <c:pt idx="3523">
                  <c:v>3.524E6</c:v>
                </c:pt>
                <c:pt idx="3524">
                  <c:v>3.525E6</c:v>
                </c:pt>
                <c:pt idx="3525">
                  <c:v>3.526E6</c:v>
                </c:pt>
                <c:pt idx="3526">
                  <c:v>3.527E6</c:v>
                </c:pt>
                <c:pt idx="3527">
                  <c:v>3.528E6</c:v>
                </c:pt>
                <c:pt idx="3528">
                  <c:v>3.529E6</c:v>
                </c:pt>
                <c:pt idx="3529">
                  <c:v>3.53E6</c:v>
                </c:pt>
                <c:pt idx="3530">
                  <c:v>3.531E6</c:v>
                </c:pt>
                <c:pt idx="3531">
                  <c:v>3.532E6</c:v>
                </c:pt>
                <c:pt idx="3532">
                  <c:v>3.533E6</c:v>
                </c:pt>
                <c:pt idx="3533">
                  <c:v>3.534E6</c:v>
                </c:pt>
                <c:pt idx="3534">
                  <c:v>3.535E6</c:v>
                </c:pt>
                <c:pt idx="3535">
                  <c:v>3.536E6</c:v>
                </c:pt>
                <c:pt idx="3536">
                  <c:v>3.537E6</c:v>
                </c:pt>
                <c:pt idx="3537">
                  <c:v>3.538E6</c:v>
                </c:pt>
                <c:pt idx="3538">
                  <c:v>3.539E6</c:v>
                </c:pt>
                <c:pt idx="3539">
                  <c:v>3.54E6</c:v>
                </c:pt>
                <c:pt idx="3540">
                  <c:v>3.541E6</c:v>
                </c:pt>
                <c:pt idx="3541">
                  <c:v>3.542E6</c:v>
                </c:pt>
                <c:pt idx="3542">
                  <c:v>3.543E6</c:v>
                </c:pt>
                <c:pt idx="3543">
                  <c:v>3.544E6</c:v>
                </c:pt>
                <c:pt idx="3544">
                  <c:v>3.545E6</c:v>
                </c:pt>
                <c:pt idx="3545">
                  <c:v>3.546E6</c:v>
                </c:pt>
                <c:pt idx="3546">
                  <c:v>3.547E6</c:v>
                </c:pt>
                <c:pt idx="3547">
                  <c:v>3.548E6</c:v>
                </c:pt>
                <c:pt idx="3548">
                  <c:v>3.549E6</c:v>
                </c:pt>
                <c:pt idx="3549">
                  <c:v>3.55E6</c:v>
                </c:pt>
                <c:pt idx="3550">
                  <c:v>3.551E6</c:v>
                </c:pt>
                <c:pt idx="3551">
                  <c:v>3.552E6</c:v>
                </c:pt>
                <c:pt idx="3552">
                  <c:v>3.553E6</c:v>
                </c:pt>
                <c:pt idx="3553">
                  <c:v>3.554E6</c:v>
                </c:pt>
                <c:pt idx="3554">
                  <c:v>3.555E6</c:v>
                </c:pt>
                <c:pt idx="3555">
                  <c:v>3.556E6</c:v>
                </c:pt>
                <c:pt idx="3556">
                  <c:v>3.557E6</c:v>
                </c:pt>
                <c:pt idx="3557">
                  <c:v>3.558E6</c:v>
                </c:pt>
                <c:pt idx="3558">
                  <c:v>3.559E6</c:v>
                </c:pt>
                <c:pt idx="3559">
                  <c:v>3.56E6</c:v>
                </c:pt>
                <c:pt idx="3560">
                  <c:v>3.561E6</c:v>
                </c:pt>
                <c:pt idx="3561">
                  <c:v>3.562E6</c:v>
                </c:pt>
                <c:pt idx="3562">
                  <c:v>3.563E6</c:v>
                </c:pt>
                <c:pt idx="3563">
                  <c:v>3.564E6</c:v>
                </c:pt>
                <c:pt idx="3564">
                  <c:v>3.565E6</c:v>
                </c:pt>
                <c:pt idx="3565">
                  <c:v>3.566E6</c:v>
                </c:pt>
                <c:pt idx="3566">
                  <c:v>3.567E6</c:v>
                </c:pt>
                <c:pt idx="3567">
                  <c:v>3.568E6</c:v>
                </c:pt>
                <c:pt idx="3568">
                  <c:v>3.569E6</c:v>
                </c:pt>
                <c:pt idx="3569">
                  <c:v>3.57E6</c:v>
                </c:pt>
                <c:pt idx="3570">
                  <c:v>3.571E6</c:v>
                </c:pt>
                <c:pt idx="3571">
                  <c:v>3.572E6</c:v>
                </c:pt>
                <c:pt idx="3572">
                  <c:v>3.573E6</c:v>
                </c:pt>
                <c:pt idx="3573">
                  <c:v>3.574E6</c:v>
                </c:pt>
                <c:pt idx="3574">
                  <c:v>3.575E6</c:v>
                </c:pt>
                <c:pt idx="3575">
                  <c:v>3.576E6</c:v>
                </c:pt>
                <c:pt idx="3576">
                  <c:v>3.577E6</c:v>
                </c:pt>
                <c:pt idx="3577">
                  <c:v>3.578E6</c:v>
                </c:pt>
                <c:pt idx="3578">
                  <c:v>3.579E6</c:v>
                </c:pt>
                <c:pt idx="3579">
                  <c:v>3.58E6</c:v>
                </c:pt>
                <c:pt idx="3580">
                  <c:v>3.581E6</c:v>
                </c:pt>
                <c:pt idx="3581">
                  <c:v>3.582E6</c:v>
                </c:pt>
                <c:pt idx="3582">
                  <c:v>3.583E6</c:v>
                </c:pt>
                <c:pt idx="3583">
                  <c:v>3.584E6</c:v>
                </c:pt>
                <c:pt idx="3584">
                  <c:v>3.585E6</c:v>
                </c:pt>
                <c:pt idx="3585">
                  <c:v>3.586E6</c:v>
                </c:pt>
                <c:pt idx="3586">
                  <c:v>3.587E6</c:v>
                </c:pt>
                <c:pt idx="3587">
                  <c:v>3.588E6</c:v>
                </c:pt>
                <c:pt idx="3588">
                  <c:v>3.589E6</c:v>
                </c:pt>
                <c:pt idx="3589">
                  <c:v>3.59E6</c:v>
                </c:pt>
                <c:pt idx="3590">
                  <c:v>3.591E6</c:v>
                </c:pt>
                <c:pt idx="3591">
                  <c:v>3.592E6</c:v>
                </c:pt>
                <c:pt idx="3592">
                  <c:v>3.593E6</c:v>
                </c:pt>
                <c:pt idx="3593">
                  <c:v>3.594E6</c:v>
                </c:pt>
                <c:pt idx="3594">
                  <c:v>3.595E6</c:v>
                </c:pt>
                <c:pt idx="3595">
                  <c:v>3.596E6</c:v>
                </c:pt>
                <c:pt idx="3596">
                  <c:v>3.597E6</c:v>
                </c:pt>
                <c:pt idx="3597">
                  <c:v>3.598E6</c:v>
                </c:pt>
                <c:pt idx="3598">
                  <c:v>3.599E6</c:v>
                </c:pt>
                <c:pt idx="3599">
                  <c:v>3.6E6</c:v>
                </c:pt>
                <c:pt idx="3600">
                  <c:v>3.601E6</c:v>
                </c:pt>
                <c:pt idx="3601">
                  <c:v>3.602E6</c:v>
                </c:pt>
                <c:pt idx="3602">
                  <c:v>3.603E6</c:v>
                </c:pt>
                <c:pt idx="3603">
                  <c:v>3.604E6</c:v>
                </c:pt>
                <c:pt idx="3604">
                  <c:v>3.605E6</c:v>
                </c:pt>
                <c:pt idx="3605">
                  <c:v>3.606E6</c:v>
                </c:pt>
                <c:pt idx="3606">
                  <c:v>3.607E6</c:v>
                </c:pt>
                <c:pt idx="3607">
                  <c:v>3.608E6</c:v>
                </c:pt>
                <c:pt idx="3608">
                  <c:v>3.609E6</c:v>
                </c:pt>
                <c:pt idx="3609">
                  <c:v>3.61E6</c:v>
                </c:pt>
                <c:pt idx="3610">
                  <c:v>3.611E6</c:v>
                </c:pt>
                <c:pt idx="3611">
                  <c:v>3.612E6</c:v>
                </c:pt>
                <c:pt idx="3612">
                  <c:v>3.613E6</c:v>
                </c:pt>
                <c:pt idx="3613">
                  <c:v>3.614E6</c:v>
                </c:pt>
                <c:pt idx="3614">
                  <c:v>3.615E6</c:v>
                </c:pt>
                <c:pt idx="3615">
                  <c:v>3.616E6</c:v>
                </c:pt>
                <c:pt idx="3616">
                  <c:v>3.617E6</c:v>
                </c:pt>
                <c:pt idx="3617">
                  <c:v>3.618E6</c:v>
                </c:pt>
                <c:pt idx="3618">
                  <c:v>3.619E6</c:v>
                </c:pt>
                <c:pt idx="3619">
                  <c:v>3.62E6</c:v>
                </c:pt>
                <c:pt idx="3620">
                  <c:v>3.621E6</c:v>
                </c:pt>
                <c:pt idx="3621">
                  <c:v>3.622E6</c:v>
                </c:pt>
                <c:pt idx="3622">
                  <c:v>3.623E6</c:v>
                </c:pt>
                <c:pt idx="3623">
                  <c:v>3.624E6</c:v>
                </c:pt>
                <c:pt idx="3624">
                  <c:v>3.625E6</c:v>
                </c:pt>
                <c:pt idx="3625">
                  <c:v>3.626E6</c:v>
                </c:pt>
                <c:pt idx="3626">
                  <c:v>3.627E6</c:v>
                </c:pt>
                <c:pt idx="3627">
                  <c:v>3.628E6</c:v>
                </c:pt>
                <c:pt idx="3628">
                  <c:v>3.629E6</c:v>
                </c:pt>
                <c:pt idx="3629">
                  <c:v>3.63E6</c:v>
                </c:pt>
                <c:pt idx="3630">
                  <c:v>3.631E6</c:v>
                </c:pt>
                <c:pt idx="3631">
                  <c:v>3.632E6</c:v>
                </c:pt>
                <c:pt idx="3632">
                  <c:v>3.633E6</c:v>
                </c:pt>
                <c:pt idx="3633">
                  <c:v>3.634E6</c:v>
                </c:pt>
                <c:pt idx="3634">
                  <c:v>3.635E6</c:v>
                </c:pt>
                <c:pt idx="3635">
                  <c:v>3.636E6</c:v>
                </c:pt>
                <c:pt idx="3636">
                  <c:v>3.637E6</c:v>
                </c:pt>
                <c:pt idx="3637">
                  <c:v>3.638E6</c:v>
                </c:pt>
                <c:pt idx="3638">
                  <c:v>3.639E6</c:v>
                </c:pt>
                <c:pt idx="3639">
                  <c:v>3.64E6</c:v>
                </c:pt>
                <c:pt idx="3640">
                  <c:v>3.641E6</c:v>
                </c:pt>
                <c:pt idx="3641">
                  <c:v>3.642E6</c:v>
                </c:pt>
                <c:pt idx="3642">
                  <c:v>3.643E6</c:v>
                </c:pt>
                <c:pt idx="3643">
                  <c:v>3.644E6</c:v>
                </c:pt>
                <c:pt idx="3644">
                  <c:v>3.645E6</c:v>
                </c:pt>
                <c:pt idx="3645">
                  <c:v>3.646E6</c:v>
                </c:pt>
                <c:pt idx="3646">
                  <c:v>3.647E6</c:v>
                </c:pt>
                <c:pt idx="3647">
                  <c:v>3.648E6</c:v>
                </c:pt>
                <c:pt idx="3648">
                  <c:v>3.649E6</c:v>
                </c:pt>
                <c:pt idx="3649">
                  <c:v>3.65E6</c:v>
                </c:pt>
                <c:pt idx="3650">
                  <c:v>3.651E6</c:v>
                </c:pt>
                <c:pt idx="3651">
                  <c:v>3.652E6</c:v>
                </c:pt>
                <c:pt idx="3652">
                  <c:v>3.653E6</c:v>
                </c:pt>
                <c:pt idx="3653">
                  <c:v>3.654E6</c:v>
                </c:pt>
                <c:pt idx="3654">
                  <c:v>3.655E6</c:v>
                </c:pt>
                <c:pt idx="3655">
                  <c:v>3.656E6</c:v>
                </c:pt>
                <c:pt idx="3656">
                  <c:v>3.657E6</c:v>
                </c:pt>
                <c:pt idx="3657">
                  <c:v>3.658E6</c:v>
                </c:pt>
                <c:pt idx="3658">
                  <c:v>3.659E6</c:v>
                </c:pt>
                <c:pt idx="3659">
                  <c:v>3.66E6</c:v>
                </c:pt>
                <c:pt idx="3660">
                  <c:v>3.661E6</c:v>
                </c:pt>
                <c:pt idx="3661">
                  <c:v>3.662E6</c:v>
                </c:pt>
                <c:pt idx="3662">
                  <c:v>3.663E6</c:v>
                </c:pt>
                <c:pt idx="3663">
                  <c:v>3.664E6</c:v>
                </c:pt>
                <c:pt idx="3664">
                  <c:v>3.665E6</c:v>
                </c:pt>
                <c:pt idx="3665">
                  <c:v>3.666E6</c:v>
                </c:pt>
                <c:pt idx="3666">
                  <c:v>3.667E6</c:v>
                </c:pt>
                <c:pt idx="3667">
                  <c:v>3.668E6</c:v>
                </c:pt>
                <c:pt idx="3668">
                  <c:v>3.669E6</c:v>
                </c:pt>
                <c:pt idx="3669">
                  <c:v>3.67E6</c:v>
                </c:pt>
                <c:pt idx="3670">
                  <c:v>3.671E6</c:v>
                </c:pt>
                <c:pt idx="3671">
                  <c:v>3.672E6</c:v>
                </c:pt>
                <c:pt idx="3672">
                  <c:v>3.673E6</c:v>
                </c:pt>
                <c:pt idx="3673">
                  <c:v>3.674E6</c:v>
                </c:pt>
                <c:pt idx="3674">
                  <c:v>3.675E6</c:v>
                </c:pt>
                <c:pt idx="3675">
                  <c:v>3.676E6</c:v>
                </c:pt>
                <c:pt idx="3676">
                  <c:v>3.677E6</c:v>
                </c:pt>
                <c:pt idx="3677">
                  <c:v>3.678E6</c:v>
                </c:pt>
                <c:pt idx="3678">
                  <c:v>3.679E6</c:v>
                </c:pt>
                <c:pt idx="3679">
                  <c:v>3.68E6</c:v>
                </c:pt>
                <c:pt idx="3680">
                  <c:v>3.681E6</c:v>
                </c:pt>
                <c:pt idx="3681">
                  <c:v>3.682E6</c:v>
                </c:pt>
                <c:pt idx="3682">
                  <c:v>3.683E6</c:v>
                </c:pt>
                <c:pt idx="3683">
                  <c:v>3.684E6</c:v>
                </c:pt>
                <c:pt idx="3684">
                  <c:v>3.685E6</c:v>
                </c:pt>
                <c:pt idx="3685">
                  <c:v>3.686E6</c:v>
                </c:pt>
                <c:pt idx="3686">
                  <c:v>3.687E6</c:v>
                </c:pt>
                <c:pt idx="3687">
                  <c:v>3.688E6</c:v>
                </c:pt>
                <c:pt idx="3688">
                  <c:v>3.689E6</c:v>
                </c:pt>
                <c:pt idx="3689">
                  <c:v>3.69E6</c:v>
                </c:pt>
                <c:pt idx="3690">
                  <c:v>3.691E6</c:v>
                </c:pt>
                <c:pt idx="3691">
                  <c:v>3.692E6</c:v>
                </c:pt>
                <c:pt idx="3692">
                  <c:v>3.693E6</c:v>
                </c:pt>
                <c:pt idx="3693">
                  <c:v>3.694E6</c:v>
                </c:pt>
                <c:pt idx="3694">
                  <c:v>3.695E6</c:v>
                </c:pt>
                <c:pt idx="3695">
                  <c:v>3.696E6</c:v>
                </c:pt>
                <c:pt idx="3696">
                  <c:v>3.697E6</c:v>
                </c:pt>
                <c:pt idx="3697">
                  <c:v>3.698E6</c:v>
                </c:pt>
                <c:pt idx="3698">
                  <c:v>3.699E6</c:v>
                </c:pt>
                <c:pt idx="3699">
                  <c:v>3.7E6</c:v>
                </c:pt>
                <c:pt idx="3700">
                  <c:v>3.701E6</c:v>
                </c:pt>
                <c:pt idx="3701">
                  <c:v>3.702E6</c:v>
                </c:pt>
                <c:pt idx="3702">
                  <c:v>3.703E6</c:v>
                </c:pt>
                <c:pt idx="3703">
                  <c:v>3.704E6</c:v>
                </c:pt>
                <c:pt idx="3704">
                  <c:v>3.705E6</c:v>
                </c:pt>
                <c:pt idx="3705">
                  <c:v>3.706E6</c:v>
                </c:pt>
                <c:pt idx="3706">
                  <c:v>3.707E6</c:v>
                </c:pt>
                <c:pt idx="3707">
                  <c:v>3.708E6</c:v>
                </c:pt>
                <c:pt idx="3708">
                  <c:v>3.709E6</c:v>
                </c:pt>
                <c:pt idx="3709">
                  <c:v>3.71E6</c:v>
                </c:pt>
                <c:pt idx="3710">
                  <c:v>3.711E6</c:v>
                </c:pt>
                <c:pt idx="3711">
                  <c:v>3.712E6</c:v>
                </c:pt>
                <c:pt idx="3712">
                  <c:v>3.713E6</c:v>
                </c:pt>
                <c:pt idx="3713">
                  <c:v>3.714E6</c:v>
                </c:pt>
                <c:pt idx="3714">
                  <c:v>3.715E6</c:v>
                </c:pt>
                <c:pt idx="3715">
                  <c:v>3.716E6</c:v>
                </c:pt>
                <c:pt idx="3716">
                  <c:v>3.717E6</c:v>
                </c:pt>
                <c:pt idx="3717">
                  <c:v>3.718E6</c:v>
                </c:pt>
                <c:pt idx="3718">
                  <c:v>3.719E6</c:v>
                </c:pt>
                <c:pt idx="3719">
                  <c:v>3.72E6</c:v>
                </c:pt>
                <c:pt idx="3720">
                  <c:v>3.721E6</c:v>
                </c:pt>
                <c:pt idx="3721">
                  <c:v>3.722E6</c:v>
                </c:pt>
                <c:pt idx="3722">
                  <c:v>3.723E6</c:v>
                </c:pt>
                <c:pt idx="3723">
                  <c:v>3.724E6</c:v>
                </c:pt>
                <c:pt idx="3724">
                  <c:v>3.725E6</c:v>
                </c:pt>
                <c:pt idx="3725">
                  <c:v>3.726E6</c:v>
                </c:pt>
                <c:pt idx="3726">
                  <c:v>3.727E6</c:v>
                </c:pt>
                <c:pt idx="3727">
                  <c:v>3.728E6</c:v>
                </c:pt>
                <c:pt idx="3728">
                  <c:v>3.729E6</c:v>
                </c:pt>
                <c:pt idx="3729">
                  <c:v>3.73E6</c:v>
                </c:pt>
                <c:pt idx="3730">
                  <c:v>3.731E6</c:v>
                </c:pt>
                <c:pt idx="3731">
                  <c:v>3.732E6</c:v>
                </c:pt>
                <c:pt idx="3732">
                  <c:v>3.733E6</c:v>
                </c:pt>
                <c:pt idx="3733">
                  <c:v>3.734E6</c:v>
                </c:pt>
                <c:pt idx="3734">
                  <c:v>3.735E6</c:v>
                </c:pt>
                <c:pt idx="3735">
                  <c:v>3.736E6</c:v>
                </c:pt>
                <c:pt idx="3736">
                  <c:v>3.737E6</c:v>
                </c:pt>
                <c:pt idx="3737">
                  <c:v>3.738E6</c:v>
                </c:pt>
                <c:pt idx="3738">
                  <c:v>3.739E6</c:v>
                </c:pt>
                <c:pt idx="3739">
                  <c:v>3.74E6</c:v>
                </c:pt>
                <c:pt idx="3740">
                  <c:v>3.741E6</c:v>
                </c:pt>
                <c:pt idx="3741">
                  <c:v>3.742E6</c:v>
                </c:pt>
                <c:pt idx="3742">
                  <c:v>3.743E6</c:v>
                </c:pt>
                <c:pt idx="3743">
                  <c:v>3.744E6</c:v>
                </c:pt>
                <c:pt idx="3744">
                  <c:v>3.745E6</c:v>
                </c:pt>
                <c:pt idx="3745">
                  <c:v>3.746E6</c:v>
                </c:pt>
                <c:pt idx="3746">
                  <c:v>3.747E6</c:v>
                </c:pt>
                <c:pt idx="3747">
                  <c:v>3.748E6</c:v>
                </c:pt>
                <c:pt idx="3748">
                  <c:v>3.749E6</c:v>
                </c:pt>
                <c:pt idx="3749">
                  <c:v>3.75E6</c:v>
                </c:pt>
                <c:pt idx="3750">
                  <c:v>3.751E6</c:v>
                </c:pt>
                <c:pt idx="3751">
                  <c:v>3.752E6</c:v>
                </c:pt>
                <c:pt idx="3752">
                  <c:v>3.753E6</c:v>
                </c:pt>
                <c:pt idx="3753">
                  <c:v>3.754E6</c:v>
                </c:pt>
                <c:pt idx="3754">
                  <c:v>3.755E6</c:v>
                </c:pt>
                <c:pt idx="3755">
                  <c:v>3.756E6</c:v>
                </c:pt>
                <c:pt idx="3756">
                  <c:v>3.757E6</c:v>
                </c:pt>
                <c:pt idx="3757">
                  <c:v>3.758E6</c:v>
                </c:pt>
                <c:pt idx="3758">
                  <c:v>3.759E6</c:v>
                </c:pt>
                <c:pt idx="3759">
                  <c:v>3.76E6</c:v>
                </c:pt>
                <c:pt idx="3760">
                  <c:v>3.761E6</c:v>
                </c:pt>
                <c:pt idx="3761">
                  <c:v>3.762E6</c:v>
                </c:pt>
                <c:pt idx="3762">
                  <c:v>3.763E6</c:v>
                </c:pt>
                <c:pt idx="3763">
                  <c:v>3.764E6</c:v>
                </c:pt>
                <c:pt idx="3764">
                  <c:v>3.765E6</c:v>
                </c:pt>
                <c:pt idx="3765">
                  <c:v>3.766E6</c:v>
                </c:pt>
                <c:pt idx="3766">
                  <c:v>3.767E6</c:v>
                </c:pt>
                <c:pt idx="3767">
                  <c:v>3.768E6</c:v>
                </c:pt>
                <c:pt idx="3768">
                  <c:v>3.769E6</c:v>
                </c:pt>
                <c:pt idx="3769">
                  <c:v>3.77E6</c:v>
                </c:pt>
                <c:pt idx="3770">
                  <c:v>3.771E6</c:v>
                </c:pt>
                <c:pt idx="3771">
                  <c:v>3.772E6</c:v>
                </c:pt>
                <c:pt idx="3772">
                  <c:v>3.773E6</c:v>
                </c:pt>
                <c:pt idx="3773">
                  <c:v>3.774E6</c:v>
                </c:pt>
                <c:pt idx="3774">
                  <c:v>3.775E6</c:v>
                </c:pt>
                <c:pt idx="3775">
                  <c:v>3.776E6</c:v>
                </c:pt>
                <c:pt idx="3776">
                  <c:v>3.777E6</c:v>
                </c:pt>
                <c:pt idx="3777">
                  <c:v>3.778E6</c:v>
                </c:pt>
                <c:pt idx="3778">
                  <c:v>3.779E6</c:v>
                </c:pt>
                <c:pt idx="3779">
                  <c:v>3.78E6</c:v>
                </c:pt>
                <c:pt idx="3780">
                  <c:v>3.781E6</c:v>
                </c:pt>
                <c:pt idx="3781">
                  <c:v>3.782E6</c:v>
                </c:pt>
                <c:pt idx="3782">
                  <c:v>3.783E6</c:v>
                </c:pt>
                <c:pt idx="3783">
                  <c:v>3.784E6</c:v>
                </c:pt>
                <c:pt idx="3784">
                  <c:v>3.785E6</c:v>
                </c:pt>
                <c:pt idx="3785">
                  <c:v>3.786E6</c:v>
                </c:pt>
                <c:pt idx="3786">
                  <c:v>3.787E6</c:v>
                </c:pt>
                <c:pt idx="3787">
                  <c:v>3.788E6</c:v>
                </c:pt>
                <c:pt idx="3788">
                  <c:v>3.789E6</c:v>
                </c:pt>
                <c:pt idx="3789">
                  <c:v>3.79E6</c:v>
                </c:pt>
                <c:pt idx="3790">
                  <c:v>3.791E6</c:v>
                </c:pt>
                <c:pt idx="3791">
                  <c:v>3.792E6</c:v>
                </c:pt>
                <c:pt idx="3792">
                  <c:v>3.793E6</c:v>
                </c:pt>
                <c:pt idx="3793">
                  <c:v>3.794E6</c:v>
                </c:pt>
                <c:pt idx="3794">
                  <c:v>3.795E6</c:v>
                </c:pt>
                <c:pt idx="3795">
                  <c:v>3.796E6</c:v>
                </c:pt>
                <c:pt idx="3796">
                  <c:v>3.797E6</c:v>
                </c:pt>
                <c:pt idx="3797">
                  <c:v>3.798E6</c:v>
                </c:pt>
                <c:pt idx="3798">
                  <c:v>3.799E6</c:v>
                </c:pt>
                <c:pt idx="3799">
                  <c:v>3.8E6</c:v>
                </c:pt>
                <c:pt idx="3800">
                  <c:v>3.801E6</c:v>
                </c:pt>
                <c:pt idx="3801">
                  <c:v>3.802E6</c:v>
                </c:pt>
                <c:pt idx="3802">
                  <c:v>3.803E6</c:v>
                </c:pt>
                <c:pt idx="3803">
                  <c:v>3.804E6</c:v>
                </c:pt>
                <c:pt idx="3804">
                  <c:v>3.805E6</c:v>
                </c:pt>
                <c:pt idx="3805">
                  <c:v>3.806E6</c:v>
                </c:pt>
                <c:pt idx="3806">
                  <c:v>3.807E6</c:v>
                </c:pt>
                <c:pt idx="3807">
                  <c:v>3.808E6</c:v>
                </c:pt>
                <c:pt idx="3808">
                  <c:v>3.809E6</c:v>
                </c:pt>
                <c:pt idx="3809">
                  <c:v>3.81E6</c:v>
                </c:pt>
                <c:pt idx="3810">
                  <c:v>3.811E6</c:v>
                </c:pt>
                <c:pt idx="3811">
                  <c:v>3.812E6</c:v>
                </c:pt>
                <c:pt idx="3812">
                  <c:v>3.813E6</c:v>
                </c:pt>
                <c:pt idx="3813">
                  <c:v>3.814E6</c:v>
                </c:pt>
                <c:pt idx="3814">
                  <c:v>3.815E6</c:v>
                </c:pt>
                <c:pt idx="3815">
                  <c:v>3.816E6</c:v>
                </c:pt>
                <c:pt idx="3816">
                  <c:v>3.817E6</c:v>
                </c:pt>
                <c:pt idx="3817">
                  <c:v>3.818E6</c:v>
                </c:pt>
                <c:pt idx="3818">
                  <c:v>3.819E6</c:v>
                </c:pt>
                <c:pt idx="3819">
                  <c:v>3.82E6</c:v>
                </c:pt>
                <c:pt idx="3820">
                  <c:v>3.821E6</c:v>
                </c:pt>
                <c:pt idx="3821">
                  <c:v>3.822E6</c:v>
                </c:pt>
                <c:pt idx="3822">
                  <c:v>3.823E6</c:v>
                </c:pt>
                <c:pt idx="3823">
                  <c:v>3.824E6</c:v>
                </c:pt>
                <c:pt idx="3824">
                  <c:v>3.825E6</c:v>
                </c:pt>
                <c:pt idx="3825">
                  <c:v>3.826E6</c:v>
                </c:pt>
                <c:pt idx="3826">
                  <c:v>3.827E6</c:v>
                </c:pt>
                <c:pt idx="3827">
                  <c:v>3.828E6</c:v>
                </c:pt>
                <c:pt idx="3828">
                  <c:v>3.829E6</c:v>
                </c:pt>
                <c:pt idx="3829">
                  <c:v>3.83E6</c:v>
                </c:pt>
                <c:pt idx="3830">
                  <c:v>3.831E6</c:v>
                </c:pt>
                <c:pt idx="3831">
                  <c:v>3.832E6</c:v>
                </c:pt>
                <c:pt idx="3832">
                  <c:v>3.833E6</c:v>
                </c:pt>
                <c:pt idx="3833">
                  <c:v>3.834E6</c:v>
                </c:pt>
                <c:pt idx="3834">
                  <c:v>3.835E6</c:v>
                </c:pt>
                <c:pt idx="3835">
                  <c:v>3.836E6</c:v>
                </c:pt>
                <c:pt idx="3836">
                  <c:v>3.837E6</c:v>
                </c:pt>
                <c:pt idx="3837">
                  <c:v>3.838E6</c:v>
                </c:pt>
                <c:pt idx="3838">
                  <c:v>3.839E6</c:v>
                </c:pt>
                <c:pt idx="3839">
                  <c:v>3.84E6</c:v>
                </c:pt>
                <c:pt idx="3840">
                  <c:v>3.841E6</c:v>
                </c:pt>
                <c:pt idx="3841">
                  <c:v>3.842E6</c:v>
                </c:pt>
                <c:pt idx="3842">
                  <c:v>3.843E6</c:v>
                </c:pt>
                <c:pt idx="3843">
                  <c:v>3.844E6</c:v>
                </c:pt>
                <c:pt idx="3844">
                  <c:v>3.845E6</c:v>
                </c:pt>
                <c:pt idx="3845">
                  <c:v>3.846E6</c:v>
                </c:pt>
                <c:pt idx="3846">
                  <c:v>3.847E6</c:v>
                </c:pt>
                <c:pt idx="3847">
                  <c:v>3.848E6</c:v>
                </c:pt>
                <c:pt idx="3848">
                  <c:v>3.849E6</c:v>
                </c:pt>
                <c:pt idx="3849">
                  <c:v>3.85E6</c:v>
                </c:pt>
                <c:pt idx="3850">
                  <c:v>3.851E6</c:v>
                </c:pt>
                <c:pt idx="3851">
                  <c:v>3.852E6</c:v>
                </c:pt>
                <c:pt idx="3852">
                  <c:v>3.853E6</c:v>
                </c:pt>
                <c:pt idx="3853">
                  <c:v>3.854E6</c:v>
                </c:pt>
                <c:pt idx="3854">
                  <c:v>3.855E6</c:v>
                </c:pt>
                <c:pt idx="3855">
                  <c:v>3.856E6</c:v>
                </c:pt>
                <c:pt idx="3856">
                  <c:v>3.857E6</c:v>
                </c:pt>
                <c:pt idx="3857">
                  <c:v>3.858E6</c:v>
                </c:pt>
                <c:pt idx="3858">
                  <c:v>3.859E6</c:v>
                </c:pt>
                <c:pt idx="3859">
                  <c:v>3.86E6</c:v>
                </c:pt>
                <c:pt idx="3860">
                  <c:v>3.861E6</c:v>
                </c:pt>
                <c:pt idx="3861">
                  <c:v>3.862E6</c:v>
                </c:pt>
                <c:pt idx="3862">
                  <c:v>3.863E6</c:v>
                </c:pt>
                <c:pt idx="3863">
                  <c:v>3.864E6</c:v>
                </c:pt>
                <c:pt idx="3864">
                  <c:v>3.865E6</c:v>
                </c:pt>
                <c:pt idx="3865">
                  <c:v>3.866E6</c:v>
                </c:pt>
                <c:pt idx="3866">
                  <c:v>3.867E6</c:v>
                </c:pt>
                <c:pt idx="3867">
                  <c:v>3.868E6</c:v>
                </c:pt>
                <c:pt idx="3868">
                  <c:v>3.869E6</c:v>
                </c:pt>
                <c:pt idx="3869">
                  <c:v>3.87E6</c:v>
                </c:pt>
                <c:pt idx="3870">
                  <c:v>3.871E6</c:v>
                </c:pt>
                <c:pt idx="3871">
                  <c:v>3.872E6</c:v>
                </c:pt>
                <c:pt idx="3872">
                  <c:v>3.873E6</c:v>
                </c:pt>
                <c:pt idx="3873">
                  <c:v>3.874E6</c:v>
                </c:pt>
                <c:pt idx="3874">
                  <c:v>3.875E6</c:v>
                </c:pt>
                <c:pt idx="3875">
                  <c:v>3.876E6</c:v>
                </c:pt>
                <c:pt idx="3876">
                  <c:v>3.877E6</c:v>
                </c:pt>
                <c:pt idx="3877">
                  <c:v>3.878E6</c:v>
                </c:pt>
                <c:pt idx="3878">
                  <c:v>3.879E6</c:v>
                </c:pt>
                <c:pt idx="3879">
                  <c:v>3.88E6</c:v>
                </c:pt>
                <c:pt idx="3880">
                  <c:v>3.881E6</c:v>
                </c:pt>
                <c:pt idx="3881">
                  <c:v>3.882E6</c:v>
                </c:pt>
                <c:pt idx="3882">
                  <c:v>3.883E6</c:v>
                </c:pt>
                <c:pt idx="3883">
                  <c:v>3.884E6</c:v>
                </c:pt>
                <c:pt idx="3884">
                  <c:v>3.885E6</c:v>
                </c:pt>
                <c:pt idx="3885">
                  <c:v>3.886E6</c:v>
                </c:pt>
                <c:pt idx="3886">
                  <c:v>3.887E6</c:v>
                </c:pt>
                <c:pt idx="3887">
                  <c:v>3.888E6</c:v>
                </c:pt>
                <c:pt idx="3888">
                  <c:v>3.889E6</c:v>
                </c:pt>
                <c:pt idx="3889">
                  <c:v>3.89E6</c:v>
                </c:pt>
                <c:pt idx="3890">
                  <c:v>3.891E6</c:v>
                </c:pt>
                <c:pt idx="3891">
                  <c:v>3.892E6</c:v>
                </c:pt>
                <c:pt idx="3892">
                  <c:v>3.893E6</c:v>
                </c:pt>
                <c:pt idx="3893">
                  <c:v>3.894E6</c:v>
                </c:pt>
                <c:pt idx="3894">
                  <c:v>3.895E6</c:v>
                </c:pt>
                <c:pt idx="3895">
                  <c:v>3.896E6</c:v>
                </c:pt>
                <c:pt idx="3896">
                  <c:v>3.897E6</c:v>
                </c:pt>
                <c:pt idx="3897">
                  <c:v>3.898E6</c:v>
                </c:pt>
                <c:pt idx="3898">
                  <c:v>3.899E6</c:v>
                </c:pt>
                <c:pt idx="3899">
                  <c:v>3.9E6</c:v>
                </c:pt>
                <c:pt idx="3900">
                  <c:v>3.901E6</c:v>
                </c:pt>
                <c:pt idx="3901">
                  <c:v>3.902E6</c:v>
                </c:pt>
                <c:pt idx="3902">
                  <c:v>3.903E6</c:v>
                </c:pt>
                <c:pt idx="3903">
                  <c:v>3.904E6</c:v>
                </c:pt>
                <c:pt idx="3904">
                  <c:v>3.905E6</c:v>
                </c:pt>
                <c:pt idx="3905">
                  <c:v>3.906E6</c:v>
                </c:pt>
                <c:pt idx="3906">
                  <c:v>3.907E6</c:v>
                </c:pt>
                <c:pt idx="3907">
                  <c:v>3.908E6</c:v>
                </c:pt>
                <c:pt idx="3908">
                  <c:v>3.909E6</c:v>
                </c:pt>
                <c:pt idx="3909">
                  <c:v>3.91E6</c:v>
                </c:pt>
                <c:pt idx="3910">
                  <c:v>3.911E6</c:v>
                </c:pt>
                <c:pt idx="3911">
                  <c:v>3.912E6</c:v>
                </c:pt>
                <c:pt idx="3912">
                  <c:v>3.913E6</c:v>
                </c:pt>
                <c:pt idx="3913">
                  <c:v>3.914E6</c:v>
                </c:pt>
                <c:pt idx="3914">
                  <c:v>3.915E6</c:v>
                </c:pt>
                <c:pt idx="3915">
                  <c:v>3.916E6</c:v>
                </c:pt>
                <c:pt idx="3916">
                  <c:v>3.917E6</c:v>
                </c:pt>
                <c:pt idx="3917">
                  <c:v>3.918E6</c:v>
                </c:pt>
                <c:pt idx="3918">
                  <c:v>3.919E6</c:v>
                </c:pt>
                <c:pt idx="3919">
                  <c:v>3.92E6</c:v>
                </c:pt>
                <c:pt idx="3920">
                  <c:v>3.921E6</c:v>
                </c:pt>
                <c:pt idx="3921">
                  <c:v>3.922E6</c:v>
                </c:pt>
                <c:pt idx="3922">
                  <c:v>3.923E6</c:v>
                </c:pt>
                <c:pt idx="3923">
                  <c:v>3.924E6</c:v>
                </c:pt>
                <c:pt idx="3924">
                  <c:v>3.925E6</c:v>
                </c:pt>
                <c:pt idx="3925">
                  <c:v>3.926E6</c:v>
                </c:pt>
                <c:pt idx="3926">
                  <c:v>3.927E6</c:v>
                </c:pt>
                <c:pt idx="3927">
                  <c:v>3.928E6</c:v>
                </c:pt>
                <c:pt idx="3928">
                  <c:v>3.929E6</c:v>
                </c:pt>
                <c:pt idx="3929">
                  <c:v>3.93E6</c:v>
                </c:pt>
                <c:pt idx="3930">
                  <c:v>3.931E6</c:v>
                </c:pt>
                <c:pt idx="3931">
                  <c:v>3.932E6</c:v>
                </c:pt>
                <c:pt idx="3932">
                  <c:v>3.933E6</c:v>
                </c:pt>
                <c:pt idx="3933">
                  <c:v>3.934E6</c:v>
                </c:pt>
                <c:pt idx="3934">
                  <c:v>3.935E6</c:v>
                </c:pt>
                <c:pt idx="3935">
                  <c:v>3.936E6</c:v>
                </c:pt>
                <c:pt idx="3936">
                  <c:v>3.937E6</c:v>
                </c:pt>
                <c:pt idx="3937">
                  <c:v>3.938E6</c:v>
                </c:pt>
                <c:pt idx="3938">
                  <c:v>3.939E6</c:v>
                </c:pt>
                <c:pt idx="3939">
                  <c:v>3.94E6</c:v>
                </c:pt>
                <c:pt idx="3940">
                  <c:v>3.941E6</c:v>
                </c:pt>
                <c:pt idx="3941">
                  <c:v>3.942E6</c:v>
                </c:pt>
                <c:pt idx="3942">
                  <c:v>3.943E6</c:v>
                </c:pt>
                <c:pt idx="3943">
                  <c:v>3.944E6</c:v>
                </c:pt>
                <c:pt idx="3944">
                  <c:v>3.945E6</c:v>
                </c:pt>
                <c:pt idx="3945">
                  <c:v>3.946E6</c:v>
                </c:pt>
                <c:pt idx="3946">
                  <c:v>3.947E6</c:v>
                </c:pt>
                <c:pt idx="3947">
                  <c:v>3.948E6</c:v>
                </c:pt>
                <c:pt idx="3948">
                  <c:v>3.949E6</c:v>
                </c:pt>
                <c:pt idx="3949">
                  <c:v>3.95E6</c:v>
                </c:pt>
                <c:pt idx="3950">
                  <c:v>3.951E6</c:v>
                </c:pt>
                <c:pt idx="3951">
                  <c:v>3.952E6</c:v>
                </c:pt>
                <c:pt idx="3952">
                  <c:v>3.953E6</c:v>
                </c:pt>
                <c:pt idx="3953">
                  <c:v>3.954E6</c:v>
                </c:pt>
                <c:pt idx="3954">
                  <c:v>3.955E6</c:v>
                </c:pt>
                <c:pt idx="3955">
                  <c:v>3.956E6</c:v>
                </c:pt>
                <c:pt idx="3956">
                  <c:v>3.957E6</c:v>
                </c:pt>
                <c:pt idx="3957">
                  <c:v>3.958E6</c:v>
                </c:pt>
                <c:pt idx="3958">
                  <c:v>3.959E6</c:v>
                </c:pt>
                <c:pt idx="3959">
                  <c:v>3.96E6</c:v>
                </c:pt>
                <c:pt idx="3960">
                  <c:v>3.961E6</c:v>
                </c:pt>
                <c:pt idx="3961">
                  <c:v>3.962E6</c:v>
                </c:pt>
                <c:pt idx="3962">
                  <c:v>3.963E6</c:v>
                </c:pt>
                <c:pt idx="3963">
                  <c:v>3.964E6</c:v>
                </c:pt>
                <c:pt idx="3964">
                  <c:v>3.965E6</c:v>
                </c:pt>
                <c:pt idx="3965">
                  <c:v>3.966E6</c:v>
                </c:pt>
                <c:pt idx="3966">
                  <c:v>3.967E6</c:v>
                </c:pt>
                <c:pt idx="3967">
                  <c:v>3.968E6</c:v>
                </c:pt>
                <c:pt idx="3968">
                  <c:v>3.969E6</c:v>
                </c:pt>
                <c:pt idx="3969">
                  <c:v>3.97E6</c:v>
                </c:pt>
                <c:pt idx="3970">
                  <c:v>3.971E6</c:v>
                </c:pt>
                <c:pt idx="3971">
                  <c:v>3.972E6</c:v>
                </c:pt>
                <c:pt idx="3972">
                  <c:v>3.973E6</c:v>
                </c:pt>
                <c:pt idx="3973">
                  <c:v>3.974E6</c:v>
                </c:pt>
                <c:pt idx="3974">
                  <c:v>3.975E6</c:v>
                </c:pt>
                <c:pt idx="3975">
                  <c:v>3.976E6</c:v>
                </c:pt>
                <c:pt idx="3976">
                  <c:v>3.977E6</c:v>
                </c:pt>
                <c:pt idx="3977">
                  <c:v>3.978E6</c:v>
                </c:pt>
                <c:pt idx="3978">
                  <c:v>3.979E6</c:v>
                </c:pt>
                <c:pt idx="3979">
                  <c:v>3.98E6</c:v>
                </c:pt>
                <c:pt idx="3980">
                  <c:v>3.981E6</c:v>
                </c:pt>
                <c:pt idx="3981">
                  <c:v>3.982E6</c:v>
                </c:pt>
                <c:pt idx="3982">
                  <c:v>3.983E6</c:v>
                </c:pt>
                <c:pt idx="3983">
                  <c:v>3.984E6</c:v>
                </c:pt>
                <c:pt idx="3984">
                  <c:v>3.985E6</c:v>
                </c:pt>
                <c:pt idx="3985">
                  <c:v>3.986E6</c:v>
                </c:pt>
                <c:pt idx="3986">
                  <c:v>3.987E6</c:v>
                </c:pt>
                <c:pt idx="3987">
                  <c:v>3.988E6</c:v>
                </c:pt>
                <c:pt idx="3988">
                  <c:v>3.989E6</c:v>
                </c:pt>
                <c:pt idx="3989">
                  <c:v>3.99E6</c:v>
                </c:pt>
                <c:pt idx="3990">
                  <c:v>3.991E6</c:v>
                </c:pt>
                <c:pt idx="3991">
                  <c:v>3.992E6</c:v>
                </c:pt>
                <c:pt idx="3992">
                  <c:v>3.993E6</c:v>
                </c:pt>
                <c:pt idx="3993">
                  <c:v>3.994E6</c:v>
                </c:pt>
                <c:pt idx="3994">
                  <c:v>3.995E6</c:v>
                </c:pt>
                <c:pt idx="3995">
                  <c:v>3.996E6</c:v>
                </c:pt>
                <c:pt idx="3996">
                  <c:v>3.997E6</c:v>
                </c:pt>
                <c:pt idx="3997">
                  <c:v>3.998E6</c:v>
                </c:pt>
                <c:pt idx="3998">
                  <c:v>3.999E6</c:v>
                </c:pt>
                <c:pt idx="3999">
                  <c:v>4.0E6</c:v>
                </c:pt>
                <c:pt idx="4000">
                  <c:v>4.001E6</c:v>
                </c:pt>
                <c:pt idx="4001">
                  <c:v>4.002E6</c:v>
                </c:pt>
                <c:pt idx="4002">
                  <c:v>4.003E6</c:v>
                </c:pt>
                <c:pt idx="4003">
                  <c:v>4.004E6</c:v>
                </c:pt>
                <c:pt idx="4004">
                  <c:v>4.005E6</c:v>
                </c:pt>
                <c:pt idx="4005">
                  <c:v>4.006E6</c:v>
                </c:pt>
                <c:pt idx="4006">
                  <c:v>4.007E6</c:v>
                </c:pt>
                <c:pt idx="4007">
                  <c:v>4.008E6</c:v>
                </c:pt>
                <c:pt idx="4008">
                  <c:v>4.009E6</c:v>
                </c:pt>
                <c:pt idx="4009">
                  <c:v>4.01E6</c:v>
                </c:pt>
                <c:pt idx="4010">
                  <c:v>4.011E6</c:v>
                </c:pt>
                <c:pt idx="4011">
                  <c:v>4.012E6</c:v>
                </c:pt>
                <c:pt idx="4012">
                  <c:v>4.013E6</c:v>
                </c:pt>
                <c:pt idx="4013">
                  <c:v>4.014E6</c:v>
                </c:pt>
                <c:pt idx="4014">
                  <c:v>4.015E6</c:v>
                </c:pt>
                <c:pt idx="4015">
                  <c:v>4.016E6</c:v>
                </c:pt>
                <c:pt idx="4016">
                  <c:v>4.017E6</c:v>
                </c:pt>
                <c:pt idx="4017">
                  <c:v>4.018E6</c:v>
                </c:pt>
                <c:pt idx="4018">
                  <c:v>4.019E6</c:v>
                </c:pt>
                <c:pt idx="4019">
                  <c:v>4.02E6</c:v>
                </c:pt>
                <c:pt idx="4020">
                  <c:v>4.021E6</c:v>
                </c:pt>
                <c:pt idx="4021">
                  <c:v>4.022E6</c:v>
                </c:pt>
                <c:pt idx="4022">
                  <c:v>4.023E6</c:v>
                </c:pt>
                <c:pt idx="4023">
                  <c:v>4.024E6</c:v>
                </c:pt>
                <c:pt idx="4024">
                  <c:v>4.025E6</c:v>
                </c:pt>
                <c:pt idx="4025">
                  <c:v>4.026E6</c:v>
                </c:pt>
                <c:pt idx="4026">
                  <c:v>4.027E6</c:v>
                </c:pt>
                <c:pt idx="4027">
                  <c:v>4.028E6</c:v>
                </c:pt>
                <c:pt idx="4028">
                  <c:v>4.029E6</c:v>
                </c:pt>
                <c:pt idx="4029">
                  <c:v>4.03E6</c:v>
                </c:pt>
                <c:pt idx="4030">
                  <c:v>4.031E6</c:v>
                </c:pt>
                <c:pt idx="4031">
                  <c:v>4.032E6</c:v>
                </c:pt>
                <c:pt idx="4032">
                  <c:v>4.033E6</c:v>
                </c:pt>
                <c:pt idx="4033">
                  <c:v>4.034E6</c:v>
                </c:pt>
                <c:pt idx="4034">
                  <c:v>4.035E6</c:v>
                </c:pt>
                <c:pt idx="4035">
                  <c:v>4.036E6</c:v>
                </c:pt>
                <c:pt idx="4036">
                  <c:v>4.037E6</c:v>
                </c:pt>
                <c:pt idx="4037">
                  <c:v>4.038E6</c:v>
                </c:pt>
                <c:pt idx="4038">
                  <c:v>4.039E6</c:v>
                </c:pt>
                <c:pt idx="4039">
                  <c:v>4.04E6</c:v>
                </c:pt>
                <c:pt idx="4040">
                  <c:v>4.041E6</c:v>
                </c:pt>
                <c:pt idx="4041">
                  <c:v>4.042E6</c:v>
                </c:pt>
                <c:pt idx="4042">
                  <c:v>4.043E6</c:v>
                </c:pt>
                <c:pt idx="4043">
                  <c:v>4.044E6</c:v>
                </c:pt>
                <c:pt idx="4044">
                  <c:v>4.045E6</c:v>
                </c:pt>
                <c:pt idx="4045">
                  <c:v>4.046E6</c:v>
                </c:pt>
                <c:pt idx="4046">
                  <c:v>4.047E6</c:v>
                </c:pt>
                <c:pt idx="4047">
                  <c:v>4.048E6</c:v>
                </c:pt>
                <c:pt idx="4048">
                  <c:v>4.049E6</c:v>
                </c:pt>
                <c:pt idx="4049">
                  <c:v>4.05E6</c:v>
                </c:pt>
                <c:pt idx="4050">
                  <c:v>4.051E6</c:v>
                </c:pt>
                <c:pt idx="4051">
                  <c:v>4.052E6</c:v>
                </c:pt>
                <c:pt idx="4052">
                  <c:v>4.053E6</c:v>
                </c:pt>
                <c:pt idx="4053">
                  <c:v>4.054E6</c:v>
                </c:pt>
                <c:pt idx="4054">
                  <c:v>4.055E6</c:v>
                </c:pt>
                <c:pt idx="4055">
                  <c:v>4.056E6</c:v>
                </c:pt>
                <c:pt idx="4056">
                  <c:v>4.057E6</c:v>
                </c:pt>
                <c:pt idx="4057">
                  <c:v>4.058E6</c:v>
                </c:pt>
                <c:pt idx="4058">
                  <c:v>4.059E6</c:v>
                </c:pt>
                <c:pt idx="4059">
                  <c:v>4.06E6</c:v>
                </c:pt>
                <c:pt idx="4060">
                  <c:v>4.061E6</c:v>
                </c:pt>
                <c:pt idx="4061">
                  <c:v>4.062E6</c:v>
                </c:pt>
                <c:pt idx="4062">
                  <c:v>4.063E6</c:v>
                </c:pt>
                <c:pt idx="4063">
                  <c:v>4.064E6</c:v>
                </c:pt>
                <c:pt idx="4064">
                  <c:v>4.065E6</c:v>
                </c:pt>
                <c:pt idx="4065">
                  <c:v>4.066E6</c:v>
                </c:pt>
                <c:pt idx="4066">
                  <c:v>4.067E6</c:v>
                </c:pt>
                <c:pt idx="4067">
                  <c:v>4.068E6</c:v>
                </c:pt>
                <c:pt idx="4068">
                  <c:v>4.069E6</c:v>
                </c:pt>
                <c:pt idx="4069">
                  <c:v>4.07E6</c:v>
                </c:pt>
                <c:pt idx="4070">
                  <c:v>4.071E6</c:v>
                </c:pt>
                <c:pt idx="4071">
                  <c:v>4.072E6</c:v>
                </c:pt>
                <c:pt idx="4072">
                  <c:v>4.073E6</c:v>
                </c:pt>
                <c:pt idx="4073">
                  <c:v>4.074E6</c:v>
                </c:pt>
                <c:pt idx="4074">
                  <c:v>4.075E6</c:v>
                </c:pt>
                <c:pt idx="4075">
                  <c:v>4.076E6</c:v>
                </c:pt>
                <c:pt idx="4076">
                  <c:v>4.077E6</c:v>
                </c:pt>
                <c:pt idx="4077">
                  <c:v>4.078E6</c:v>
                </c:pt>
                <c:pt idx="4078">
                  <c:v>4.079E6</c:v>
                </c:pt>
                <c:pt idx="4079">
                  <c:v>4.08E6</c:v>
                </c:pt>
                <c:pt idx="4080">
                  <c:v>4.081E6</c:v>
                </c:pt>
                <c:pt idx="4081">
                  <c:v>4.082E6</c:v>
                </c:pt>
                <c:pt idx="4082">
                  <c:v>4.083E6</c:v>
                </c:pt>
                <c:pt idx="4083">
                  <c:v>4.084E6</c:v>
                </c:pt>
                <c:pt idx="4084">
                  <c:v>4.085E6</c:v>
                </c:pt>
                <c:pt idx="4085">
                  <c:v>4.086E6</c:v>
                </c:pt>
                <c:pt idx="4086">
                  <c:v>4.087E6</c:v>
                </c:pt>
                <c:pt idx="4087">
                  <c:v>4.088E6</c:v>
                </c:pt>
                <c:pt idx="4088">
                  <c:v>4.089E6</c:v>
                </c:pt>
                <c:pt idx="4089">
                  <c:v>4.09E6</c:v>
                </c:pt>
                <c:pt idx="4090">
                  <c:v>4.091E6</c:v>
                </c:pt>
                <c:pt idx="4091">
                  <c:v>4.092E6</c:v>
                </c:pt>
                <c:pt idx="4092">
                  <c:v>4.093E6</c:v>
                </c:pt>
                <c:pt idx="4093">
                  <c:v>4.094E6</c:v>
                </c:pt>
                <c:pt idx="4094">
                  <c:v>4.095E6</c:v>
                </c:pt>
                <c:pt idx="4095">
                  <c:v>4.096E6</c:v>
                </c:pt>
                <c:pt idx="4096">
                  <c:v>4.097E6</c:v>
                </c:pt>
                <c:pt idx="4097">
                  <c:v>4.098E6</c:v>
                </c:pt>
                <c:pt idx="4098">
                  <c:v>4.099E6</c:v>
                </c:pt>
                <c:pt idx="4099">
                  <c:v>4.1E6</c:v>
                </c:pt>
                <c:pt idx="4100">
                  <c:v>4.101E6</c:v>
                </c:pt>
                <c:pt idx="4101">
                  <c:v>4.102E6</c:v>
                </c:pt>
                <c:pt idx="4102">
                  <c:v>4.103E6</c:v>
                </c:pt>
                <c:pt idx="4103">
                  <c:v>4.104E6</c:v>
                </c:pt>
                <c:pt idx="4104">
                  <c:v>4.105E6</c:v>
                </c:pt>
                <c:pt idx="4105">
                  <c:v>4.106E6</c:v>
                </c:pt>
                <c:pt idx="4106">
                  <c:v>4.107E6</c:v>
                </c:pt>
                <c:pt idx="4107">
                  <c:v>4.108E6</c:v>
                </c:pt>
                <c:pt idx="4108">
                  <c:v>4.109E6</c:v>
                </c:pt>
                <c:pt idx="4109">
                  <c:v>4.11E6</c:v>
                </c:pt>
                <c:pt idx="4110">
                  <c:v>4.111E6</c:v>
                </c:pt>
                <c:pt idx="4111">
                  <c:v>4.112E6</c:v>
                </c:pt>
                <c:pt idx="4112">
                  <c:v>4.113E6</c:v>
                </c:pt>
                <c:pt idx="4113">
                  <c:v>4.114E6</c:v>
                </c:pt>
                <c:pt idx="4114">
                  <c:v>4.115E6</c:v>
                </c:pt>
                <c:pt idx="4115">
                  <c:v>4.116E6</c:v>
                </c:pt>
                <c:pt idx="4116">
                  <c:v>4.117E6</c:v>
                </c:pt>
                <c:pt idx="4117">
                  <c:v>4.118E6</c:v>
                </c:pt>
                <c:pt idx="4118">
                  <c:v>4.119E6</c:v>
                </c:pt>
                <c:pt idx="4119">
                  <c:v>4.12E6</c:v>
                </c:pt>
                <c:pt idx="4120">
                  <c:v>4.121E6</c:v>
                </c:pt>
                <c:pt idx="4121">
                  <c:v>4.122E6</c:v>
                </c:pt>
                <c:pt idx="4122">
                  <c:v>4.123E6</c:v>
                </c:pt>
                <c:pt idx="4123">
                  <c:v>4.124E6</c:v>
                </c:pt>
                <c:pt idx="4124">
                  <c:v>4.125E6</c:v>
                </c:pt>
                <c:pt idx="4125">
                  <c:v>4.126E6</c:v>
                </c:pt>
                <c:pt idx="4126">
                  <c:v>4.127E6</c:v>
                </c:pt>
                <c:pt idx="4127">
                  <c:v>4.128E6</c:v>
                </c:pt>
                <c:pt idx="4128">
                  <c:v>4.129E6</c:v>
                </c:pt>
                <c:pt idx="4129">
                  <c:v>4.13E6</c:v>
                </c:pt>
                <c:pt idx="4130">
                  <c:v>4.131E6</c:v>
                </c:pt>
                <c:pt idx="4131">
                  <c:v>4.132E6</c:v>
                </c:pt>
                <c:pt idx="4132">
                  <c:v>4.133E6</c:v>
                </c:pt>
                <c:pt idx="4133">
                  <c:v>4.134E6</c:v>
                </c:pt>
                <c:pt idx="4134">
                  <c:v>4.135E6</c:v>
                </c:pt>
                <c:pt idx="4135">
                  <c:v>4.136E6</c:v>
                </c:pt>
                <c:pt idx="4136">
                  <c:v>4.137E6</c:v>
                </c:pt>
                <c:pt idx="4137">
                  <c:v>4.138E6</c:v>
                </c:pt>
                <c:pt idx="4138">
                  <c:v>4.139E6</c:v>
                </c:pt>
                <c:pt idx="4139">
                  <c:v>4.14E6</c:v>
                </c:pt>
                <c:pt idx="4140">
                  <c:v>4.141E6</c:v>
                </c:pt>
                <c:pt idx="4141">
                  <c:v>4.142E6</c:v>
                </c:pt>
                <c:pt idx="4142">
                  <c:v>4.143E6</c:v>
                </c:pt>
                <c:pt idx="4143">
                  <c:v>4.144E6</c:v>
                </c:pt>
                <c:pt idx="4144">
                  <c:v>4.145E6</c:v>
                </c:pt>
                <c:pt idx="4145">
                  <c:v>4.146E6</c:v>
                </c:pt>
                <c:pt idx="4146">
                  <c:v>4.147E6</c:v>
                </c:pt>
                <c:pt idx="4147">
                  <c:v>4.148E6</c:v>
                </c:pt>
                <c:pt idx="4148">
                  <c:v>4.149E6</c:v>
                </c:pt>
                <c:pt idx="4149">
                  <c:v>4.15E6</c:v>
                </c:pt>
                <c:pt idx="4150">
                  <c:v>4.151E6</c:v>
                </c:pt>
                <c:pt idx="4151">
                  <c:v>4.152E6</c:v>
                </c:pt>
                <c:pt idx="4152">
                  <c:v>4.153E6</c:v>
                </c:pt>
                <c:pt idx="4153">
                  <c:v>4.154E6</c:v>
                </c:pt>
                <c:pt idx="4154">
                  <c:v>4.155E6</c:v>
                </c:pt>
                <c:pt idx="4155">
                  <c:v>4.156E6</c:v>
                </c:pt>
                <c:pt idx="4156">
                  <c:v>4.157E6</c:v>
                </c:pt>
                <c:pt idx="4157">
                  <c:v>4.158E6</c:v>
                </c:pt>
                <c:pt idx="4158">
                  <c:v>4.159E6</c:v>
                </c:pt>
                <c:pt idx="4159">
                  <c:v>4.16E6</c:v>
                </c:pt>
                <c:pt idx="4160">
                  <c:v>4.161E6</c:v>
                </c:pt>
                <c:pt idx="4161">
                  <c:v>4.162E6</c:v>
                </c:pt>
                <c:pt idx="4162">
                  <c:v>4.163E6</c:v>
                </c:pt>
                <c:pt idx="4163">
                  <c:v>4.164E6</c:v>
                </c:pt>
                <c:pt idx="4164">
                  <c:v>4.165E6</c:v>
                </c:pt>
                <c:pt idx="4165">
                  <c:v>4.166E6</c:v>
                </c:pt>
                <c:pt idx="4166">
                  <c:v>4.167E6</c:v>
                </c:pt>
                <c:pt idx="4167">
                  <c:v>4.168E6</c:v>
                </c:pt>
                <c:pt idx="4168">
                  <c:v>4.169E6</c:v>
                </c:pt>
                <c:pt idx="4169">
                  <c:v>4.17E6</c:v>
                </c:pt>
                <c:pt idx="4170">
                  <c:v>4.171E6</c:v>
                </c:pt>
                <c:pt idx="4171">
                  <c:v>4.172E6</c:v>
                </c:pt>
                <c:pt idx="4172">
                  <c:v>4.173E6</c:v>
                </c:pt>
                <c:pt idx="4173">
                  <c:v>4.174E6</c:v>
                </c:pt>
                <c:pt idx="4174">
                  <c:v>4.175E6</c:v>
                </c:pt>
                <c:pt idx="4175">
                  <c:v>4.176E6</c:v>
                </c:pt>
                <c:pt idx="4176">
                  <c:v>4.177E6</c:v>
                </c:pt>
                <c:pt idx="4177">
                  <c:v>4.178E6</c:v>
                </c:pt>
                <c:pt idx="4178">
                  <c:v>4.179E6</c:v>
                </c:pt>
                <c:pt idx="4179">
                  <c:v>4.18E6</c:v>
                </c:pt>
                <c:pt idx="4180">
                  <c:v>4.181E6</c:v>
                </c:pt>
                <c:pt idx="4181">
                  <c:v>4.182E6</c:v>
                </c:pt>
                <c:pt idx="4182">
                  <c:v>4.183E6</c:v>
                </c:pt>
                <c:pt idx="4183">
                  <c:v>4.184E6</c:v>
                </c:pt>
                <c:pt idx="4184">
                  <c:v>4.185E6</c:v>
                </c:pt>
                <c:pt idx="4185">
                  <c:v>4.186E6</c:v>
                </c:pt>
                <c:pt idx="4186">
                  <c:v>4.187E6</c:v>
                </c:pt>
                <c:pt idx="4187">
                  <c:v>4.188E6</c:v>
                </c:pt>
                <c:pt idx="4188">
                  <c:v>4.189E6</c:v>
                </c:pt>
                <c:pt idx="4189">
                  <c:v>4.19E6</c:v>
                </c:pt>
                <c:pt idx="4190">
                  <c:v>4.191E6</c:v>
                </c:pt>
                <c:pt idx="4191">
                  <c:v>4.192E6</c:v>
                </c:pt>
                <c:pt idx="4192">
                  <c:v>4.193E6</c:v>
                </c:pt>
                <c:pt idx="4193">
                  <c:v>4.194E6</c:v>
                </c:pt>
                <c:pt idx="4194">
                  <c:v>4.195E6</c:v>
                </c:pt>
                <c:pt idx="4195">
                  <c:v>4.196E6</c:v>
                </c:pt>
                <c:pt idx="4196">
                  <c:v>4.197E6</c:v>
                </c:pt>
                <c:pt idx="4197">
                  <c:v>4.198E6</c:v>
                </c:pt>
                <c:pt idx="4198">
                  <c:v>4.199E6</c:v>
                </c:pt>
                <c:pt idx="4199">
                  <c:v>4.2E6</c:v>
                </c:pt>
                <c:pt idx="4200">
                  <c:v>4.201E6</c:v>
                </c:pt>
                <c:pt idx="4201">
                  <c:v>4.202E6</c:v>
                </c:pt>
                <c:pt idx="4202">
                  <c:v>4.203E6</c:v>
                </c:pt>
                <c:pt idx="4203">
                  <c:v>4.204E6</c:v>
                </c:pt>
                <c:pt idx="4204">
                  <c:v>4.205E6</c:v>
                </c:pt>
                <c:pt idx="4205">
                  <c:v>4.206E6</c:v>
                </c:pt>
                <c:pt idx="4206">
                  <c:v>4.207E6</c:v>
                </c:pt>
                <c:pt idx="4207">
                  <c:v>4.208E6</c:v>
                </c:pt>
                <c:pt idx="4208">
                  <c:v>4.209E6</c:v>
                </c:pt>
                <c:pt idx="4209">
                  <c:v>4.21E6</c:v>
                </c:pt>
                <c:pt idx="4210">
                  <c:v>4.211E6</c:v>
                </c:pt>
                <c:pt idx="4211">
                  <c:v>4.212E6</c:v>
                </c:pt>
                <c:pt idx="4212">
                  <c:v>4.213E6</c:v>
                </c:pt>
                <c:pt idx="4213">
                  <c:v>4.214E6</c:v>
                </c:pt>
                <c:pt idx="4214">
                  <c:v>4.215E6</c:v>
                </c:pt>
                <c:pt idx="4215">
                  <c:v>4.216E6</c:v>
                </c:pt>
                <c:pt idx="4216">
                  <c:v>4.217E6</c:v>
                </c:pt>
                <c:pt idx="4217">
                  <c:v>4.218E6</c:v>
                </c:pt>
                <c:pt idx="4218">
                  <c:v>4.219E6</c:v>
                </c:pt>
                <c:pt idx="4219">
                  <c:v>4.22E6</c:v>
                </c:pt>
                <c:pt idx="4220">
                  <c:v>4.221E6</c:v>
                </c:pt>
                <c:pt idx="4221">
                  <c:v>4.222E6</c:v>
                </c:pt>
                <c:pt idx="4222">
                  <c:v>4.223E6</c:v>
                </c:pt>
                <c:pt idx="4223">
                  <c:v>4.224E6</c:v>
                </c:pt>
                <c:pt idx="4224">
                  <c:v>4.225E6</c:v>
                </c:pt>
                <c:pt idx="4225">
                  <c:v>4.226E6</c:v>
                </c:pt>
                <c:pt idx="4226">
                  <c:v>4.227E6</c:v>
                </c:pt>
                <c:pt idx="4227">
                  <c:v>4.228E6</c:v>
                </c:pt>
                <c:pt idx="4228">
                  <c:v>4.229E6</c:v>
                </c:pt>
                <c:pt idx="4229">
                  <c:v>4.23E6</c:v>
                </c:pt>
                <c:pt idx="4230">
                  <c:v>4.231E6</c:v>
                </c:pt>
                <c:pt idx="4231">
                  <c:v>4.232E6</c:v>
                </c:pt>
                <c:pt idx="4232">
                  <c:v>4.233E6</c:v>
                </c:pt>
                <c:pt idx="4233">
                  <c:v>4.234E6</c:v>
                </c:pt>
                <c:pt idx="4234">
                  <c:v>4.235E6</c:v>
                </c:pt>
                <c:pt idx="4235">
                  <c:v>4.236E6</c:v>
                </c:pt>
                <c:pt idx="4236">
                  <c:v>4.237E6</c:v>
                </c:pt>
                <c:pt idx="4237">
                  <c:v>4.238E6</c:v>
                </c:pt>
                <c:pt idx="4238">
                  <c:v>4.239E6</c:v>
                </c:pt>
                <c:pt idx="4239">
                  <c:v>4.24E6</c:v>
                </c:pt>
                <c:pt idx="4240">
                  <c:v>4.241E6</c:v>
                </c:pt>
                <c:pt idx="4241">
                  <c:v>4.242E6</c:v>
                </c:pt>
                <c:pt idx="4242">
                  <c:v>4.243E6</c:v>
                </c:pt>
                <c:pt idx="4243">
                  <c:v>4.244E6</c:v>
                </c:pt>
                <c:pt idx="4244">
                  <c:v>4.245E6</c:v>
                </c:pt>
                <c:pt idx="4245">
                  <c:v>4.246E6</c:v>
                </c:pt>
                <c:pt idx="4246">
                  <c:v>4.247E6</c:v>
                </c:pt>
                <c:pt idx="4247">
                  <c:v>4.248E6</c:v>
                </c:pt>
                <c:pt idx="4248">
                  <c:v>4.249E6</c:v>
                </c:pt>
                <c:pt idx="4249">
                  <c:v>4.25E6</c:v>
                </c:pt>
                <c:pt idx="4250">
                  <c:v>4.251E6</c:v>
                </c:pt>
                <c:pt idx="4251">
                  <c:v>4.252E6</c:v>
                </c:pt>
                <c:pt idx="4252">
                  <c:v>4.253E6</c:v>
                </c:pt>
                <c:pt idx="4253">
                  <c:v>4.254E6</c:v>
                </c:pt>
                <c:pt idx="4254">
                  <c:v>4.255E6</c:v>
                </c:pt>
                <c:pt idx="4255">
                  <c:v>4.256E6</c:v>
                </c:pt>
                <c:pt idx="4256">
                  <c:v>4.257E6</c:v>
                </c:pt>
                <c:pt idx="4257">
                  <c:v>4.258E6</c:v>
                </c:pt>
                <c:pt idx="4258">
                  <c:v>4.259E6</c:v>
                </c:pt>
                <c:pt idx="4259">
                  <c:v>4.26E6</c:v>
                </c:pt>
                <c:pt idx="4260">
                  <c:v>4.261E6</c:v>
                </c:pt>
                <c:pt idx="4261">
                  <c:v>4.262E6</c:v>
                </c:pt>
                <c:pt idx="4262">
                  <c:v>4.263E6</c:v>
                </c:pt>
                <c:pt idx="4263">
                  <c:v>4.264E6</c:v>
                </c:pt>
                <c:pt idx="4264">
                  <c:v>4.265E6</c:v>
                </c:pt>
                <c:pt idx="4265">
                  <c:v>4.266E6</c:v>
                </c:pt>
                <c:pt idx="4266">
                  <c:v>4.267E6</c:v>
                </c:pt>
                <c:pt idx="4267">
                  <c:v>4.268E6</c:v>
                </c:pt>
                <c:pt idx="4268">
                  <c:v>4.269E6</c:v>
                </c:pt>
                <c:pt idx="4269">
                  <c:v>4.27E6</c:v>
                </c:pt>
                <c:pt idx="4270">
                  <c:v>4.271E6</c:v>
                </c:pt>
                <c:pt idx="4271">
                  <c:v>4.272E6</c:v>
                </c:pt>
                <c:pt idx="4272">
                  <c:v>4.273E6</c:v>
                </c:pt>
                <c:pt idx="4273">
                  <c:v>4.274E6</c:v>
                </c:pt>
                <c:pt idx="4274">
                  <c:v>4.275E6</c:v>
                </c:pt>
                <c:pt idx="4275">
                  <c:v>4.276E6</c:v>
                </c:pt>
                <c:pt idx="4276">
                  <c:v>4.277E6</c:v>
                </c:pt>
                <c:pt idx="4277">
                  <c:v>4.278E6</c:v>
                </c:pt>
                <c:pt idx="4278">
                  <c:v>4.279E6</c:v>
                </c:pt>
                <c:pt idx="4279">
                  <c:v>4.28E6</c:v>
                </c:pt>
                <c:pt idx="4280">
                  <c:v>4.281E6</c:v>
                </c:pt>
                <c:pt idx="4281">
                  <c:v>4.282E6</c:v>
                </c:pt>
                <c:pt idx="4282">
                  <c:v>4.283E6</c:v>
                </c:pt>
                <c:pt idx="4283">
                  <c:v>4.284E6</c:v>
                </c:pt>
                <c:pt idx="4284">
                  <c:v>4.285E6</c:v>
                </c:pt>
                <c:pt idx="4285">
                  <c:v>4.286E6</c:v>
                </c:pt>
                <c:pt idx="4286">
                  <c:v>4.287E6</c:v>
                </c:pt>
                <c:pt idx="4287">
                  <c:v>4.288E6</c:v>
                </c:pt>
                <c:pt idx="4288">
                  <c:v>4.289E6</c:v>
                </c:pt>
                <c:pt idx="4289">
                  <c:v>4.29E6</c:v>
                </c:pt>
                <c:pt idx="4290">
                  <c:v>4.291E6</c:v>
                </c:pt>
                <c:pt idx="4291">
                  <c:v>4.292E6</c:v>
                </c:pt>
                <c:pt idx="4292">
                  <c:v>4.293E6</c:v>
                </c:pt>
                <c:pt idx="4293">
                  <c:v>4.294E6</c:v>
                </c:pt>
                <c:pt idx="4294">
                  <c:v>4.295E6</c:v>
                </c:pt>
                <c:pt idx="4295">
                  <c:v>4.296E6</c:v>
                </c:pt>
                <c:pt idx="4296">
                  <c:v>4.297E6</c:v>
                </c:pt>
                <c:pt idx="4297">
                  <c:v>4.298E6</c:v>
                </c:pt>
                <c:pt idx="4298">
                  <c:v>4.299E6</c:v>
                </c:pt>
                <c:pt idx="4299">
                  <c:v>4.3E6</c:v>
                </c:pt>
                <c:pt idx="4300">
                  <c:v>4.301E6</c:v>
                </c:pt>
                <c:pt idx="4301">
                  <c:v>4.302E6</c:v>
                </c:pt>
                <c:pt idx="4302">
                  <c:v>4.303E6</c:v>
                </c:pt>
                <c:pt idx="4303">
                  <c:v>4.304E6</c:v>
                </c:pt>
                <c:pt idx="4304">
                  <c:v>4.305E6</c:v>
                </c:pt>
                <c:pt idx="4305">
                  <c:v>4.306E6</c:v>
                </c:pt>
                <c:pt idx="4306">
                  <c:v>4.307E6</c:v>
                </c:pt>
                <c:pt idx="4307">
                  <c:v>4.308E6</c:v>
                </c:pt>
                <c:pt idx="4308">
                  <c:v>4.309E6</c:v>
                </c:pt>
                <c:pt idx="4309">
                  <c:v>4.31E6</c:v>
                </c:pt>
                <c:pt idx="4310">
                  <c:v>4.311E6</c:v>
                </c:pt>
                <c:pt idx="4311">
                  <c:v>4.312E6</c:v>
                </c:pt>
                <c:pt idx="4312">
                  <c:v>4.313E6</c:v>
                </c:pt>
                <c:pt idx="4313">
                  <c:v>4.314E6</c:v>
                </c:pt>
                <c:pt idx="4314">
                  <c:v>4.315E6</c:v>
                </c:pt>
                <c:pt idx="4315">
                  <c:v>4.316E6</c:v>
                </c:pt>
                <c:pt idx="4316">
                  <c:v>4.317E6</c:v>
                </c:pt>
                <c:pt idx="4317">
                  <c:v>4.318E6</c:v>
                </c:pt>
                <c:pt idx="4318">
                  <c:v>4.319E6</c:v>
                </c:pt>
                <c:pt idx="4319">
                  <c:v>4.32E6</c:v>
                </c:pt>
                <c:pt idx="4320">
                  <c:v>4.321E6</c:v>
                </c:pt>
                <c:pt idx="4321">
                  <c:v>4.322E6</c:v>
                </c:pt>
                <c:pt idx="4322">
                  <c:v>4.323E6</c:v>
                </c:pt>
                <c:pt idx="4323">
                  <c:v>4.324E6</c:v>
                </c:pt>
                <c:pt idx="4324">
                  <c:v>4.325E6</c:v>
                </c:pt>
                <c:pt idx="4325">
                  <c:v>4.326E6</c:v>
                </c:pt>
                <c:pt idx="4326">
                  <c:v>4.327E6</c:v>
                </c:pt>
                <c:pt idx="4327">
                  <c:v>4.328E6</c:v>
                </c:pt>
                <c:pt idx="4328">
                  <c:v>4.329E6</c:v>
                </c:pt>
                <c:pt idx="4329">
                  <c:v>4.33E6</c:v>
                </c:pt>
                <c:pt idx="4330">
                  <c:v>4.331E6</c:v>
                </c:pt>
                <c:pt idx="4331">
                  <c:v>4.332E6</c:v>
                </c:pt>
                <c:pt idx="4332">
                  <c:v>4.333E6</c:v>
                </c:pt>
                <c:pt idx="4333">
                  <c:v>4.334E6</c:v>
                </c:pt>
                <c:pt idx="4334">
                  <c:v>4.335E6</c:v>
                </c:pt>
                <c:pt idx="4335">
                  <c:v>4.336E6</c:v>
                </c:pt>
                <c:pt idx="4336">
                  <c:v>4.337E6</c:v>
                </c:pt>
                <c:pt idx="4337">
                  <c:v>4.338E6</c:v>
                </c:pt>
                <c:pt idx="4338">
                  <c:v>4.339E6</c:v>
                </c:pt>
                <c:pt idx="4339">
                  <c:v>4.34E6</c:v>
                </c:pt>
                <c:pt idx="4340">
                  <c:v>4.341E6</c:v>
                </c:pt>
                <c:pt idx="4341">
                  <c:v>4.342E6</c:v>
                </c:pt>
                <c:pt idx="4342">
                  <c:v>4.343E6</c:v>
                </c:pt>
                <c:pt idx="4343">
                  <c:v>4.344E6</c:v>
                </c:pt>
                <c:pt idx="4344">
                  <c:v>4.345E6</c:v>
                </c:pt>
                <c:pt idx="4345">
                  <c:v>4.346E6</c:v>
                </c:pt>
                <c:pt idx="4346">
                  <c:v>4.347E6</c:v>
                </c:pt>
                <c:pt idx="4347">
                  <c:v>4.348E6</c:v>
                </c:pt>
                <c:pt idx="4348">
                  <c:v>4.349E6</c:v>
                </c:pt>
                <c:pt idx="4349">
                  <c:v>4.35E6</c:v>
                </c:pt>
                <c:pt idx="4350">
                  <c:v>4.351E6</c:v>
                </c:pt>
                <c:pt idx="4351">
                  <c:v>4.352E6</c:v>
                </c:pt>
                <c:pt idx="4352">
                  <c:v>4.353E6</c:v>
                </c:pt>
                <c:pt idx="4353">
                  <c:v>4.354E6</c:v>
                </c:pt>
                <c:pt idx="4354">
                  <c:v>4.355E6</c:v>
                </c:pt>
                <c:pt idx="4355">
                  <c:v>4.356E6</c:v>
                </c:pt>
                <c:pt idx="4356">
                  <c:v>4.357E6</c:v>
                </c:pt>
                <c:pt idx="4357">
                  <c:v>4.358E6</c:v>
                </c:pt>
                <c:pt idx="4358">
                  <c:v>4.359E6</c:v>
                </c:pt>
                <c:pt idx="4359">
                  <c:v>4.36E6</c:v>
                </c:pt>
                <c:pt idx="4360">
                  <c:v>4.361E6</c:v>
                </c:pt>
                <c:pt idx="4361">
                  <c:v>4.362E6</c:v>
                </c:pt>
                <c:pt idx="4362">
                  <c:v>4.363E6</c:v>
                </c:pt>
                <c:pt idx="4363">
                  <c:v>4.364E6</c:v>
                </c:pt>
                <c:pt idx="4364">
                  <c:v>4.365E6</c:v>
                </c:pt>
                <c:pt idx="4365">
                  <c:v>4.366E6</c:v>
                </c:pt>
                <c:pt idx="4366">
                  <c:v>4.367E6</c:v>
                </c:pt>
                <c:pt idx="4367">
                  <c:v>4.368E6</c:v>
                </c:pt>
                <c:pt idx="4368">
                  <c:v>4.369E6</c:v>
                </c:pt>
                <c:pt idx="4369">
                  <c:v>4.37E6</c:v>
                </c:pt>
                <c:pt idx="4370">
                  <c:v>4.371E6</c:v>
                </c:pt>
                <c:pt idx="4371">
                  <c:v>4.372E6</c:v>
                </c:pt>
                <c:pt idx="4372">
                  <c:v>4.373E6</c:v>
                </c:pt>
                <c:pt idx="4373">
                  <c:v>4.374E6</c:v>
                </c:pt>
                <c:pt idx="4374">
                  <c:v>4.375E6</c:v>
                </c:pt>
                <c:pt idx="4375">
                  <c:v>4.376E6</c:v>
                </c:pt>
                <c:pt idx="4376">
                  <c:v>4.377E6</c:v>
                </c:pt>
                <c:pt idx="4377">
                  <c:v>4.378E6</c:v>
                </c:pt>
                <c:pt idx="4378">
                  <c:v>4.379E6</c:v>
                </c:pt>
                <c:pt idx="4379">
                  <c:v>4.38E6</c:v>
                </c:pt>
                <c:pt idx="4380">
                  <c:v>4.381E6</c:v>
                </c:pt>
                <c:pt idx="4381">
                  <c:v>4.382E6</c:v>
                </c:pt>
                <c:pt idx="4382">
                  <c:v>4.383E6</c:v>
                </c:pt>
                <c:pt idx="4383">
                  <c:v>4.384E6</c:v>
                </c:pt>
                <c:pt idx="4384">
                  <c:v>4.385E6</c:v>
                </c:pt>
                <c:pt idx="4385">
                  <c:v>4.386E6</c:v>
                </c:pt>
                <c:pt idx="4386">
                  <c:v>4.387E6</c:v>
                </c:pt>
                <c:pt idx="4387">
                  <c:v>4.388E6</c:v>
                </c:pt>
                <c:pt idx="4388">
                  <c:v>4.389E6</c:v>
                </c:pt>
                <c:pt idx="4389">
                  <c:v>4.39E6</c:v>
                </c:pt>
                <c:pt idx="4390">
                  <c:v>4.391E6</c:v>
                </c:pt>
                <c:pt idx="4391">
                  <c:v>4.392E6</c:v>
                </c:pt>
                <c:pt idx="4392">
                  <c:v>4.393E6</c:v>
                </c:pt>
                <c:pt idx="4393">
                  <c:v>4.394E6</c:v>
                </c:pt>
                <c:pt idx="4394">
                  <c:v>4.395E6</c:v>
                </c:pt>
                <c:pt idx="4395">
                  <c:v>4.396E6</c:v>
                </c:pt>
                <c:pt idx="4396">
                  <c:v>4.397E6</c:v>
                </c:pt>
                <c:pt idx="4397">
                  <c:v>4.398E6</c:v>
                </c:pt>
                <c:pt idx="4398">
                  <c:v>4.399E6</c:v>
                </c:pt>
                <c:pt idx="4399">
                  <c:v>4.4E6</c:v>
                </c:pt>
                <c:pt idx="4400">
                  <c:v>4.401E6</c:v>
                </c:pt>
                <c:pt idx="4401">
                  <c:v>4.402E6</c:v>
                </c:pt>
                <c:pt idx="4402">
                  <c:v>4.403E6</c:v>
                </c:pt>
                <c:pt idx="4403">
                  <c:v>4.404E6</c:v>
                </c:pt>
                <c:pt idx="4404">
                  <c:v>4.405E6</c:v>
                </c:pt>
                <c:pt idx="4405">
                  <c:v>4.406E6</c:v>
                </c:pt>
                <c:pt idx="4406">
                  <c:v>4.407E6</c:v>
                </c:pt>
                <c:pt idx="4407">
                  <c:v>4.408E6</c:v>
                </c:pt>
                <c:pt idx="4408">
                  <c:v>4.409E6</c:v>
                </c:pt>
                <c:pt idx="4409">
                  <c:v>4.41E6</c:v>
                </c:pt>
                <c:pt idx="4410">
                  <c:v>4.411E6</c:v>
                </c:pt>
                <c:pt idx="4411">
                  <c:v>4.412E6</c:v>
                </c:pt>
                <c:pt idx="4412">
                  <c:v>4.413E6</c:v>
                </c:pt>
                <c:pt idx="4413">
                  <c:v>4.414E6</c:v>
                </c:pt>
                <c:pt idx="4414">
                  <c:v>4.415E6</c:v>
                </c:pt>
                <c:pt idx="4415">
                  <c:v>4.416E6</c:v>
                </c:pt>
                <c:pt idx="4416">
                  <c:v>4.417E6</c:v>
                </c:pt>
                <c:pt idx="4417">
                  <c:v>4.418E6</c:v>
                </c:pt>
                <c:pt idx="4418">
                  <c:v>4.419E6</c:v>
                </c:pt>
                <c:pt idx="4419">
                  <c:v>4.42E6</c:v>
                </c:pt>
                <c:pt idx="4420">
                  <c:v>4.421E6</c:v>
                </c:pt>
                <c:pt idx="4421">
                  <c:v>4.422E6</c:v>
                </c:pt>
                <c:pt idx="4422">
                  <c:v>4.423E6</c:v>
                </c:pt>
                <c:pt idx="4423">
                  <c:v>4.424E6</c:v>
                </c:pt>
                <c:pt idx="4424">
                  <c:v>4.425E6</c:v>
                </c:pt>
                <c:pt idx="4425">
                  <c:v>4.426E6</c:v>
                </c:pt>
                <c:pt idx="4426">
                  <c:v>4.427E6</c:v>
                </c:pt>
                <c:pt idx="4427">
                  <c:v>4.428E6</c:v>
                </c:pt>
                <c:pt idx="4428">
                  <c:v>4.429E6</c:v>
                </c:pt>
                <c:pt idx="4429">
                  <c:v>4.43E6</c:v>
                </c:pt>
                <c:pt idx="4430">
                  <c:v>4.431E6</c:v>
                </c:pt>
                <c:pt idx="4431">
                  <c:v>4.432E6</c:v>
                </c:pt>
                <c:pt idx="4432">
                  <c:v>4.433E6</c:v>
                </c:pt>
                <c:pt idx="4433">
                  <c:v>4.434E6</c:v>
                </c:pt>
                <c:pt idx="4434">
                  <c:v>4.435E6</c:v>
                </c:pt>
                <c:pt idx="4435">
                  <c:v>4.436E6</c:v>
                </c:pt>
                <c:pt idx="4436">
                  <c:v>4.437E6</c:v>
                </c:pt>
                <c:pt idx="4437">
                  <c:v>4.438E6</c:v>
                </c:pt>
                <c:pt idx="4438">
                  <c:v>4.439E6</c:v>
                </c:pt>
                <c:pt idx="4439">
                  <c:v>4.44E6</c:v>
                </c:pt>
                <c:pt idx="4440">
                  <c:v>4.441E6</c:v>
                </c:pt>
                <c:pt idx="4441">
                  <c:v>4.442E6</c:v>
                </c:pt>
                <c:pt idx="4442">
                  <c:v>4.443E6</c:v>
                </c:pt>
                <c:pt idx="4443">
                  <c:v>4.444E6</c:v>
                </c:pt>
                <c:pt idx="4444">
                  <c:v>4.445E6</c:v>
                </c:pt>
                <c:pt idx="4445">
                  <c:v>4.446E6</c:v>
                </c:pt>
                <c:pt idx="4446">
                  <c:v>4.447E6</c:v>
                </c:pt>
                <c:pt idx="4447">
                  <c:v>4.448E6</c:v>
                </c:pt>
                <c:pt idx="4448">
                  <c:v>4.449E6</c:v>
                </c:pt>
                <c:pt idx="4449">
                  <c:v>4.45E6</c:v>
                </c:pt>
                <c:pt idx="4450">
                  <c:v>4.451E6</c:v>
                </c:pt>
                <c:pt idx="4451">
                  <c:v>4.452E6</c:v>
                </c:pt>
                <c:pt idx="4452">
                  <c:v>4.453E6</c:v>
                </c:pt>
                <c:pt idx="4453">
                  <c:v>4.454E6</c:v>
                </c:pt>
                <c:pt idx="4454">
                  <c:v>4.455E6</c:v>
                </c:pt>
                <c:pt idx="4455">
                  <c:v>4.456E6</c:v>
                </c:pt>
                <c:pt idx="4456">
                  <c:v>4.457E6</c:v>
                </c:pt>
                <c:pt idx="4457">
                  <c:v>4.458E6</c:v>
                </c:pt>
                <c:pt idx="4458">
                  <c:v>4.459E6</c:v>
                </c:pt>
                <c:pt idx="4459">
                  <c:v>4.46E6</c:v>
                </c:pt>
                <c:pt idx="4460">
                  <c:v>4.461E6</c:v>
                </c:pt>
                <c:pt idx="4461">
                  <c:v>4.462E6</c:v>
                </c:pt>
                <c:pt idx="4462">
                  <c:v>4.463E6</c:v>
                </c:pt>
                <c:pt idx="4463">
                  <c:v>4.464E6</c:v>
                </c:pt>
                <c:pt idx="4464">
                  <c:v>4.465E6</c:v>
                </c:pt>
                <c:pt idx="4465">
                  <c:v>4.466E6</c:v>
                </c:pt>
                <c:pt idx="4466">
                  <c:v>4.467E6</c:v>
                </c:pt>
                <c:pt idx="4467">
                  <c:v>4.468E6</c:v>
                </c:pt>
                <c:pt idx="4468">
                  <c:v>4.469E6</c:v>
                </c:pt>
                <c:pt idx="4469">
                  <c:v>4.47E6</c:v>
                </c:pt>
                <c:pt idx="4470">
                  <c:v>4.471E6</c:v>
                </c:pt>
                <c:pt idx="4471">
                  <c:v>4.472E6</c:v>
                </c:pt>
                <c:pt idx="4472">
                  <c:v>4.473E6</c:v>
                </c:pt>
                <c:pt idx="4473">
                  <c:v>4.474E6</c:v>
                </c:pt>
                <c:pt idx="4474">
                  <c:v>4.475E6</c:v>
                </c:pt>
                <c:pt idx="4475">
                  <c:v>4.476E6</c:v>
                </c:pt>
                <c:pt idx="4476">
                  <c:v>4.477E6</c:v>
                </c:pt>
                <c:pt idx="4477">
                  <c:v>4.478E6</c:v>
                </c:pt>
                <c:pt idx="4478">
                  <c:v>4.479E6</c:v>
                </c:pt>
                <c:pt idx="4479">
                  <c:v>4.48E6</c:v>
                </c:pt>
                <c:pt idx="4480">
                  <c:v>4.481E6</c:v>
                </c:pt>
                <c:pt idx="4481">
                  <c:v>4.482E6</c:v>
                </c:pt>
                <c:pt idx="4482">
                  <c:v>4.483E6</c:v>
                </c:pt>
                <c:pt idx="4483">
                  <c:v>4.484E6</c:v>
                </c:pt>
                <c:pt idx="4484">
                  <c:v>4.485E6</c:v>
                </c:pt>
                <c:pt idx="4485">
                  <c:v>4.486E6</c:v>
                </c:pt>
                <c:pt idx="4486">
                  <c:v>4.487E6</c:v>
                </c:pt>
                <c:pt idx="4487">
                  <c:v>4.488E6</c:v>
                </c:pt>
                <c:pt idx="4488">
                  <c:v>4.489E6</c:v>
                </c:pt>
                <c:pt idx="4489">
                  <c:v>4.49E6</c:v>
                </c:pt>
                <c:pt idx="4490">
                  <c:v>4.491E6</c:v>
                </c:pt>
                <c:pt idx="4491">
                  <c:v>4.492E6</c:v>
                </c:pt>
                <c:pt idx="4492">
                  <c:v>4.493E6</c:v>
                </c:pt>
                <c:pt idx="4493">
                  <c:v>4.494E6</c:v>
                </c:pt>
                <c:pt idx="4494">
                  <c:v>4.495E6</c:v>
                </c:pt>
                <c:pt idx="4495">
                  <c:v>4.496E6</c:v>
                </c:pt>
                <c:pt idx="4496">
                  <c:v>4.497E6</c:v>
                </c:pt>
                <c:pt idx="4497">
                  <c:v>4.498E6</c:v>
                </c:pt>
                <c:pt idx="4498">
                  <c:v>4.499E6</c:v>
                </c:pt>
                <c:pt idx="4499">
                  <c:v>4.5E6</c:v>
                </c:pt>
                <c:pt idx="4500">
                  <c:v>4.501E6</c:v>
                </c:pt>
                <c:pt idx="4501">
                  <c:v>4.502E6</c:v>
                </c:pt>
                <c:pt idx="4502">
                  <c:v>4.503E6</c:v>
                </c:pt>
                <c:pt idx="4503">
                  <c:v>4.504E6</c:v>
                </c:pt>
                <c:pt idx="4504">
                  <c:v>4.505E6</c:v>
                </c:pt>
                <c:pt idx="4505">
                  <c:v>4.506E6</c:v>
                </c:pt>
                <c:pt idx="4506">
                  <c:v>4.507E6</c:v>
                </c:pt>
                <c:pt idx="4507">
                  <c:v>4.508E6</c:v>
                </c:pt>
                <c:pt idx="4508">
                  <c:v>4.509E6</c:v>
                </c:pt>
                <c:pt idx="4509">
                  <c:v>4.51E6</c:v>
                </c:pt>
                <c:pt idx="4510">
                  <c:v>4.511E6</c:v>
                </c:pt>
                <c:pt idx="4511">
                  <c:v>4.512E6</c:v>
                </c:pt>
                <c:pt idx="4512">
                  <c:v>4.513E6</c:v>
                </c:pt>
                <c:pt idx="4513">
                  <c:v>4.514E6</c:v>
                </c:pt>
                <c:pt idx="4514">
                  <c:v>4.515E6</c:v>
                </c:pt>
                <c:pt idx="4515">
                  <c:v>4.516E6</c:v>
                </c:pt>
                <c:pt idx="4516">
                  <c:v>4.517E6</c:v>
                </c:pt>
                <c:pt idx="4517">
                  <c:v>4.518E6</c:v>
                </c:pt>
                <c:pt idx="4518">
                  <c:v>4.519E6</c:v>
                </c:pt>
                <c:pt idx="4519">
                  <c:v>4.52E6</c:v>
                </c:pt>
                <c:pt idx="4520">
                  <c:v>4.521E6</c:v>
                </c:pt>
                <c:pt idx="4521">
                  <c:v>4.522E6</c:v>
                </c:pt>
                <c:pt idx="4522">
                  <c:v>4.523E6</c:v>
                </c:pt>
                <c:pt idx="4523">
                  <c:v>4.524E6</c:v>
                </c:pt>
                <c:pt idx="4524">
                  <c:v>4.525E6</c:v>
                </c:pt>
                <c:pt idx="4525">
                  <c:v>4.526E6</c:v>
                </c:pt>
                <c:pt idx="4526">
                  <c:v>4.527E6</c:v>
                </c:pt>
                <c:pt idx="4527">
                  <c:v>4.528E6</c:v>
                </c:pt>
                <c:pt idx="4528">
                  <c:v>4.529E6</c:v>
                </c:pt>
                <c:pt idx="4529">
                  <c:v>4.53E6</c:v>
                </c:pt>
                <c:pt idx="4530">
                  <c:v>4.531E6</c:v>
                </c:pt>
                <c:pt idx="4531">
                  <c:v>4.532E6</c:v>
                </c:pt>
                <c:pt idx="4532">
                  <c:v>4.533E6</c:v>
                </c:pt>
                <c:pt idx="4533">
                  <c:v>4.534E6</c:v>
                </c:pt>
                <c:pt idx="4534">
                  <c:v>4.535E6</c:v>
                </c:pt>
                <c:pt idx="4535">
                  <c:v>4.536E6</c:v>
                </c:pt>
                <c:pt idx="4536">
                  <c:v>4.537E6</c:v>
                </c:pt>
                <c:pt idx="4537">
                  <c:v>4.538E6</c:v>
                </c:pt>
                <c:pt idx="4538">
                  <c:v>4.539E6</c:v>
                </c:pt>
                <c:pt idx="4539">
                  <c:v>4.54E6</c:v>
                </c:pt>
                <c:pt idx="4540">
                  <c:v>4.541E6</c:v>
                </c:pt>
                <c:pt idx="4541">
                  <c:v>4.542E6</c:v>
                </c:pt>
                <c:pt idx="4542">
                  <c:v>4.543E6</c:v>
                </c:pt>
                <c:pt idx="4543">
                  <c:v>4.544E6</c:v>
                </c:pt>
                <c:pt idx="4544">
                  <c:v>4.545E6</c:v>
                </c:pt>
                <c:pt idx="4545">
                  <c:v>4.546E6</c:v>
                </c:pt>
                <c:pt idx="4546">
                  <c:v>4.547E6</c:v>
                </c:pt>
                <c:pt idx="4547">
                  <c:v>4.548E6</c:v>
                </c:pt>
                <c:pt idx="4548">
                  <c:v>4.549E6</c:v>
                </c:pt>
                <c:pt idx="4549">
                  <c:v>4.55E6</c:v>
                </c:pt>
                <c:pt idx="4550">
                  <c:v>4.551E6</c:v>
                </c:pt>
                <c:pt idx="4551">
                  <c:v>4.552E6</c:v>
                </c:pt>
                <c:pt idx="4552">
                  <c:v>4.553E6</c:v>
                </c:pt>
                <c:pt idx="4553">
                  <c:v>4.554E6</c:v>
                </c:pt>
                <c:pt idx="4554">
                  <c:v>4.555E6</c:v>
                </c:pt>
                <c:pt idx="4555">
                  <c:v>4.556E6</c:v>
                </c:pt>
                <c:pt idx="4556">
                  <c:v>4.557E6</c:v>
                </c:pt>
                <c:pt idx="4557">
                  <c:v>4.558E6</c:v>
                </c:pt>
                <c:pt idx="4558">
                  <c:v>4.559E6</c:v>
                </c:pt>
                <c:pt idx="4559">
                  <c:v>4.56E6</c:v>
                </c:pt>
                <c:pt idx="4560">
                  <c:v>4.561E6</c:v>
                </c:pt>
                <c:pt idx="4561">
                  <c:v>4.562E6</c:v>
                </c:pt>
                <c:pt idx="4562">
                  <c:v>4.563E6</c:v>
                </c:pt>
                <c:pt idx="4563">
                  <c:v>4.564E6</c:v>
                </c:pt>
                <c:pt idx="4564">
                  <c:v>4.565E6</c:v>
                </c:pt>
                <c:pt idx="4565">
                  <c:v>4.566E6</c:v>
                </c:pt>
                <c:pt idx="4566">
                  <c:v>4.567E6</c:v>
                </c:pt>
                <c:pt idx="4567">
                  <c:v>4.568E6</c:v>
                </c:pt>
                <c:pt idx="4568">
                  <c:v>4.569E6</c:v>
                </c:pt>
                <c:pt idx="4569">
                  <c:v>4.57E6</c:v>
                </c:pt>
                <c:pt idx="4570">
                  <c:v>4.571E6</c:v>
                </c:pt>
                <c:pt idx="4571">
                  <c:v>4.572E6</c:v>
                </c:pt>
                <c:pt idx="4572">
                  <c:v>4.573E6</c:v>
                </c:pt>
                <c:pt idx="4573">
                  <c:v>4.574E6</c:v>
                </c:pt>
                <c:pt idx="4574">
                  <c:v>4.575E6</c:v>
                </c:pt>
                <c:pt idx="4575">
                  <c:v>4.576E6</c:v>
                </c:pt>
                <c:pt idx="4576">
                  <c:v>4.577E6</c:v>
                </c:pt>
                <c:pt idx="4577">
                  <c:v>4.578E6</c:v>
                </c:pt>
                <c:pt idx="4578">
                  <c:v>4.579E6</c:v>
                </c:pt>
                <c:pt idx="4579">
                  <c:v>4.58E6</c:v>
                </c:pt>
                <c:pt idx="4580">
                  <c:v>4.581E6</c:v>
                </c:pt>
                <c:pt idx="4581">
                  <c:v>4.582E6</c:v>
                </c:pt>
                <c:pt idx="4582">
                  <c:v>4.583E6</c:v>
                </c:pt>
                <c:pt idx="4583">
                  <c:v>4.584E6</c:v>
                </c:pt>
                <c:pt idx="4584">
                  <c:v>4.585E6</c:v>
                </c:pt>
                <c:pt idx="4585">
                  <c:v>4.586E6</c:v>
                </c:pt>
                <c:pt idx="4586">
                  <c:v>4.587E6</c:v>
                </c:pt>
                <c:pt idx="4587">
                  <c:v>4.588E6</c:v>
                </c:pt>
                <c:pt idx="4588">
                  <c:v>4.589E6</c:v>
                </c:pt>
                <c:pt idx="4589">
                  <c:v>4.59E6</c:v>
                </c:pt>
                <c:pt idx="4590">
                  <c:v>4.591E6</c:v>
                </c:pt>
                <c:pt idx="4591">
                  <c:v>4.592E6</c:v>
                </c:pt>
                <c:pt idx="4592">
                  <c:v>4.593E6</c:v>
                </c:pt>
                <c:pt idx="4593">
                  <c:v>4.594E6</c:v>
                </c:pt>
                <c:pt idx="4594">
                  <c:v>4.595E6</c:v>
                </c:pt>
                <c:pt idx="4595">
                  <c:v>4.596E6</c:v>
                </c:pt>
                <c:pt idx="4596">
                  <c:v>4.597E6</c:v>
                </c:pt>
                <c:pt idx="4597">
                  <c:v>4.598E6</c:v>
                </c:pt>
                <c:pt idx="4598">
                  <c:v>4.599E6</c:v>
                </c:pt>
                <c:pt idx="4599">
                  <c:v>4.6E6</c:v>
                </c:pt>
                <c:pt idx="4600">
                  <c:v>4.601E6</c:v>
                </c:pt>
                <c:pt idx="4601">
                  <c:v>4.602E6</c:v>
                </c:pt>
                <c:pt idx="4602">
                  <c:v>4.603E6</c:v>
                </c:pt>
                <c:pt idx="4603">
                  <c:v>4.604E6</c:v>
                </c:pt>
                <c:pt idx="4604">
                  <c:v>4.605E6</c:v>
                </c:pt>
                <c:pt idx="4605">
                  <c:v>4.606E6</c:v>
                </c:pt>
                <c:pt idx="4606">
                  <c:v>4.607E6</c:v>
                </c:pt>
                <c:pt idx="4607">
                  <c:v>4.608E6</c:v>
                </c:pt>
                <c:pt idx="4608">
                  <c:v>4.609E6</c:v>
                </c:pt>
                <c:pt idx="4609">
                  <c:v>4.61E6</c:v>
                </c:pt>
                <c:pt idx="4610">
                  <c:v>4.611E6</c:v>
                </c:pt>
                <c:pt idx="4611">
                  <c:v>4.612E6</c:v>
                </c:pt>
                <c:pt idx="4612">
                  <c:v>4.613E6</c:v>
                </c:pt>
                <c:pt idx="4613">
                  <c:v>4.614E6</c:v>
                </c:pt>
                <c:pt idx="4614">
                  <c:v>4.615E6</c:v>
                </c:pt>
                <c:pt idx="4615">
                  <c:v>4.616E6</c:v>
                </c:pt>
                <c:pt idx="4616">
                  <c:v>4.617E6</c:v>
                </c:pt>
                <c:pt idx="4617">
                  <c:v>4.618E6</c:v>
                </c:pt>
                <c:pt idx="4618">
                  <c:v>4.619E6</c:v>
                </c:pt>
                <c:pt idx="4619">
                  <c:v>4.62E6</c:v>
                </c:pt>
                <c:pt idx="4620">
                  <c:v>4.621E6</c:v>
                </c:pt>
                <c:pt idx="4621">
                  <c:v>4.622E6</c:v>
                </c:pt>
                <c:pt idx="4622">
                  <c:v>4.623E6</c:v>
                </c:pt>
                <c:pt idx="4623">
                  <c:v>4.624E6</c:v>
                </c:pt>
                <c:pt idx="4624">
                  <c:v>4.625E6</c:v>
                </c:pt>
                <c:pt idx="4625">
                  <c:v>4.626E6</c:v>
                </c:pt>
                <c:pt idx="4626">
                  <c:v>4.627E6</c:v>
                </c:pt>
                <c:pt idx="4627">
                  <c:v>4.628E6</c:v>
                </c:pt>
                <c:pt idx="4628">
                  <c:v>4.629E6</c:v>
                </c:pt>
                <c:pt idx="4629">
                  <c:v>4.63E6</c:v>
                </c:pt>
                <c:pt idx="4630">
                  <c:v>4.631E6</c:v>
                </c:pt>
                <c:pt idx="4631">
                  <c:v>4.632E6</c:v>
                </c:pt>
                <c:pt idx="4632">
                  <c:v>4.633E6</c:v>
                </c:pt>
                <c:pt idx="4633">
                  <c:v>4.634E6</c:v>
                </c:pt>
                <c:pt idx="4634">
                  <c:v>4.635E6</c:v>
                </c:pt>
                <c:pt idx="4635">
                  <c:v>4.636E6</c:v>
                </c:pt>
                <c:pt idx="4636">
                  <c:v>4.637E6</c:v>
                </c:pt>
                <c:pt idx="4637">
                  <c:v>4.638E6</c:v>
                </c:pt>
                <c:pt idx="4638">
                  <c:v>4.639E6</c:v>
                </c:pt>
                <c:pt idx="4639">
                  <c:v>4.64E6</c:v>
                </c:pt>
                <c:pt idx="4640">
                  <c:v>4.641E6</c:v>
                </c:pt>
                <c:pt idx="4641">
                  <c:v>4.642E6</c:v>
                </c:pt>
                <c:pt idx="4642">
                  <c:v>4.643E6</c:v>
                </c:pt>
                <c:pt idx="4643">
                  <c:v>4.644E6</c:v>
                </c:pt>
                <c:pt idx="4644">
                  <c:v>4.645E6</c:v>
                </c:pt>
                <c:pt idx="4645">
                  <c:v>4.646E6</c:v>
                </c:pt>
                <c:pt idx="4646">
                  <c:v>4.647E6</c:v>
                </c:pt>
                <c:pt idx="4647">
                  <c:v>4.648E6</c:v>
                </c:pt>
                <c:pt idx="4648">
                  <c:v>4.649E6</c:v>
                </c:pt>
                <c:pt idx="4649">
                  <c:v>4.65E6</c:v>
                </c:pt>
                <c:pt idx="4650">
                  <c:v>4.651E6</c:v>
                </c:pt>
                <c:pt idx="4651">
                  <c:v>4.652E6</c:v>
                </c:pt>
                <c:pt idx="4652">
                  <c:v>4.653E6</c:v>
                </c:pt>
                <c:pt idx="4653">
                  <c:v>4.654E6</c:v>
                </c:pt>
                <c:pt idx="4654">
                  <c:v>4.655E6</c:v>
                </c:pt>
                <c:pt idx="4655">
                  <c:v>4.656E6</c:v>
                </c:pt>
                <c:pt idx="4656">
                  <c:v>4.657E6</c:v>
                </c:pt>
                <c:pt idx="4657">
                  <c:v>4.658E6</c:v>
                </c:pt>
                <c:pt idx="4658">
                  <c:v>4.659E6</c:v>
                </c:pt>
                <c:pt idx="4659">
                  <c:v>4.66E6</c:v>
                </c:pt>
                <c:pt idx="4660">
                  <c:v>4.661E6</c:v>
                </c:pt>
                <c:pt idx="4661">
                  <c:v>4.662E6</c:v>
                </c:pt>
                <c:pt idx="4662">
                  <c:v>4.663E6</c:v>
                </c:pt>
                <c:pt idx="4663">
                  <c:v>4.664E6</c:v>
                </c:pt>
                <c:pt idx="4664">
                  <c:v>4.665E6</c:v>
                </c:pt>
                <c:pt idx="4665">
                  <c:v>4.666E6</c:v>
                </c:pt>
                <c:pt idx="4666">
                  <c:v>4.667E6</c:v>
                </c:pt>
                <c:pt idx="4667">
                  <c:v>4.668E6</c:v>
                </c:pt>
                <c:pt idx="4668">
                  <c:v>4.669E6</c:v>
                </c:pt>
                <c:pt idx="4669">
                  <c:v>4.67E6</c:v>
                </c:pt>
                <c:pt idx="4670">
                  <c:v>4.671E6</c:v>
                </c:pt>
                <c:pt idx="4671">
                  <c:v>4.672E6</c:v>
                </c:pt>
                <c:pt idx="4672">
                  <c:v>4.673E6</c:v>
                </c:pt>
                <c:pt idx="4673">
                  <c:v>4.674E6</c:v>
                </c:pt>
                <c:pt idx="4674">
                  <c:v>4.675E6</c:v>
                </c:pt>
                <c:pt idx="4675">
                  <c:v>4.676E6</c:v>
                </c:pt>
                <c:pt idx="4676">
                  <c:v>4.677E6</c:v>
                </c:pt>
                <c:pt idx="4677">
                  <c:v>4.678E6</c:v>
                </c:pt>
                <c:pt idx="4678">
                  <c:v>4.679E6</c:v>
                </c:pt>
                <c:pt idx="4679">
                  <c:v>4.68E6</c:v>
                </c:pt>
                <c:pt idx="4680">
                  <c:v>4.681E6</c:v>
                </c:pt>
                <c:pt idx="4681">
                  <c:v>4.682E6</c:v>
                </c:pt>
                <c:pt idx="4682">
                  <c:v>4.683E6</c:v>
                </c:pt>
                <c:pt idx="4683">
                  <c:v>4.684E6</c:v>
                </c:pt>
                <c:pt idx="4684">
                  <c:v>4.685E6</c:v>
                </c:pt>
                <c:pt idx="4685">
                  <c:v>4.686E6</c:v>
                </c:pt>
                <c:pt idx="4686">
                  <c:v>4.687E6</c:v>
                </c:pt>
                <c:pt idx="4687">
                  <c:v>4.688E6</c:v>
                </c:pt>
                <c:pt idx="4688">
                  <c:v>4.689E6</c:v>
                </c:pt>
                <c:pt idx="4689">
                  <c:v>4.69E6</c:v>
                </c:pt>
                <c:pt idx="4690">
                  <c:v>4.691E6</c:v>
                </c:pt>
                <c:pt idx="4691">
                  <c:v>4.692E6</c:v>
                </c:pt>
                <c:pt idx="4692">
                  <c:v>4.693E6</c:v>
                </c:pt>
                <c:pt idx="4693">
                  <c:v>4.694E6</c:v>
                </c:pt>
                <c:pt idx="4694">
                  <c:v>4.695E6</c:v>
                </c:pt>
                <c:pt idx="4695">
                  <c:v>4.696E6</c:v>
                </c:pt>
                <c:pt idx="4696">
                  <c:v>4.697E6</c:v>
                </c:pt>
                <c:pt idx="4697">
                  <c:v>4.698E6</c:v>
                </c:pt>
                <c:pt idx="4698">
                  <c:v>4.699E6</c:v>
                </c:pt>
                <c:pt idx="4699">
                  <c:v>4.7E6</c:v>
                </c:pt>
                <c:pt idx="4700">
                  <c:v>4.701E6</c:v>
                </c:pt>
                <c:pt idx="4701">
                  <c:v>4.702E6</c:v>
                </c:pt>
                <c:pt idx="4702">
                  <c:v>4.703E6</c:v>
                </c:pt>
                <c:pt idx="4703">
                  <c:v>4.704E6</c:v>
                </c:pt>
                <c:pt idx="4704">
                  <c:v>4.705E6</c:v>
                </c:pt>
                <c:pt idx="4705">
                  <c:v>4.706E6</c:v>
                </c:pt>
                <c:pt idx="4706">
                  <c:v>4.707E6</c:v>
                </c:pt>
                <c:pt idx="4707">
                  <c:v>4.708E6</c:v>
                </c:pt>
                <c:pt idx="4708">
                  <c:v>4.709E6</c:v>
                </c:pt>
                <c:pt idx="4709">
                  <c:v>4.71E6</c:v>
                </c:pt>
                <c:pt idx="4710">
                  <c:v>4.711E6</c:v>
                </c:pt>
                <c:pt idx="4711">
                  <c:v>4.712E6</c:v>
                </c:pt>
                <c:pt idx="4712">
                  <c:v>4.713E6</c:v>
                </c:pt>
                <c:pt idx="4713">
                  <c:v>4.714E6</c:v>
                </c:pt>
                <c:pt idx="4714">
                  <c:v>4.715E6</c:v>
                </c:pt>
                <c:pt idx="4715">
                  <c:v>4.716E6</c:v>
                </c:pt>
                <c:pt idx="4716">
                  <c:v>4.717E6</c:v>
                </c:pt>
                <c:pt idx="4717">
                  <c:v>4.718E6</c:v>
                </c:pt>
                <c:pt idx="4718">
                  <c:v>4.719E6</c:v>
                </c:pt>
                <c:pt idx="4719">
                  <c:v>4.72E6</c:v>
                </c:pt>
                <c:pt idx="4720">
                  <c:v>4.721E6</c:v>
                </c:pt>
                <c:pt idx="4721">
                  <c:v>4.722E6</c:v>
                </c:pt>
                <c:pt idx="4722">
                  <c:v>4.723E6</c:v>
                </c:pt>
                <c:pt idx="4723">
                  <c:v>4.724E6</c:v>
                </c:pt>
                <c:pt idx="4724">
                  <c:v>4.725E6</c:v>
                </c:pt>
                <c:pt idx="4725">
                  <c:v>4.726E6</c:v>
                </c:pt>
                <c:pt idx="4726">
                  <c:v>4.727E6</c:v>
                </c:pt>
                <c:pt idx="4727">
                  <c:v>4.728E6</c:v>
                </c:pt>
                <c:pt idx="4728">
                  <c:v>4.729E6</c:v>
                </c:pt>
                <c:pt idx="4729">
                  <c:v>4.73E6</c:v>
                </c:pt>
                <c:pt idx="4730">
                  <c:v>4.731E6</c:v>
                </c:pt>
                <c:pt idx="4731">
                  <c:v>4.732E6</c:v>
                </c:pt>
                <c:pt idx="4732">
                  <c:v>4.733E6</c:v>
                </c:pt>
                <c:pt idx="4733">
                  <c:v>4.734E6</c:v>
                </c:pt>
                <c:pt idx="4734">
                  <c:v>4.735E6</c:v>
                </c:pt>
                <c:pt idx="4735">
                  <c:v>4.736E6</c:v>
                </c:pt>
                <c:pt idx="4736">
                  <c:v>4.737E6</c:v>
                </c:pt>
                <c:pt idx="4737">
                  <c:v>4.738E6</c:v>
                </c:pt>
                <c:pt idx="4738">
                  <c:v>4.739E6</c:v>
                </c:pt>
                <c:pt idx="4739">
                  <c:v>4.74E6</c:v>
                </c:pt>
                <c:pt idx="4740">
                  <c:v>4.741E6</c:v>
                </c:pt>
                <c:pt idx="4741">
                  <c:v>4.742E6</c:v>
                </c:pt>
                <c:pt idx="4742">
                  <c:v>4.743E6</c:v>
                </c:pt>
                <c:pt idx="4743">
                  <c:v>4.744E6</c:v>
                </c:pt>
                <c:pt idx="4744">
                  <c:v>4.745E6</c:v>
                </c:pt>
                <c:pt idx="4745">
                  <c:v>4.746E6</c:v>
                </c:pt>
                <c:pt idx="4746">
                  <c:v>4.747E6</c:v>
                </c:pt>
                <c:pt idx="4747">
                  <c:v>4.748E6</c:v>
                </c:pt>
                <c:pt idx="4748">
                  <c:v>4.749E6</c:v>
                </c:pt>
                <c:pt idx="4749">
                  <c:v>4.75E6</c:v>
                </c:pt>
                <c:pt idx="4750">
                  <c:v>4.751E6</c:v>
                </c:pt>
                <c:pt idx="4751">
                  <c:v>4.752E6</c:v>
                </c:pt>
                <c:pt idx="4752">
                  <c:v>4.753E6</c:v>
                </c:pt>
                <c:pt idx="4753">
                  <c:v>4.754E6</c:v>
                </c:pt>
                <c:pt idx="4754">
                  <c:v>4.755E6</c:v>
                </c:pt>
                <c:pt idx="4755">
                  <c:v>4.756E6</c:v>
                </c:pt>
                <c:pt idx="4756">
                  <c:v>4.757E6</c:v>
                </c:pt>
                <c:pt idx="4757">
                  <c:v>4.758E6</c:v>
                </c:pt>
                <c:pt idx="4758">
                  <c:v>4.759E6</c:v>
                </c:pt>
                <c:pt idx="4759">
                  <c:v>4.76E6</c:v>
                </c:pt>
                <c:pt idx="4760">
                  <c:v>4.761E6</c:v>
                </c:pt>
                <c:pt idx="4761">
                  <c:v>4.762E6</c:v>
                </c:pt>
                <c:pt idx="4762">
                  <c:v>4.763E6</c:v>
                </c:pt>
                <c:pt idx="4763">
                  <c:v>4.764E6</c:v>
                </c:pt>
                <c:pt idx="4764">
                  <c:v>4.765E6</c:v>
                </c:pt>
                <c:pt idx="4765">
                  <c:v>4.766E6</c:v>
                </c:pt>
                <c:pt idx="4766">
                  <c:v>4.767E6</c:v>
                </c:pt>
                <c:pt idx="4767">
                  <c:v>4.768E6</c:v>
                </c:pt>
                <c:pt idx="4768">
                  <c:v>4.769E6</c:v>
                </c:pt>
                <c:pt idx="4769">
                  <c:v>4.77E6</c:v>
                </c:pt>
                <c:pt idx="4770">
                  <c:v>4.771E6</c:v>
                </c:pt>
                <c:pt idx="4771">
                  <c:v>4.772E6</c:v>
                </c:pt>
                <c:pt idx="4772">
                  <c:v>4.773E6</c:v>
                </c:pt>
                <c:pt idx="4773">
                  <c:v>4.774E6</c:v>
                </c:pt>
                <c:pt idx="4774">
                  <c:v>4.775E6</c:v>
                </c:pt>
                <c:pt idx="4775">
                  <c:v>4.776E6</c:v>
                </c:pt>
                <c:pt idx="4776">
                  <c:v>4.777E6</c:v>
                </c:pt>
                <c:pt idx="4777">
                  <c:v>4.778E6</c:v>
                </c:pt>
                <c:pt idx="4778">
                  <c:v>4.779E6</c:v>
                </c:pt>
                <c:pt idx="4779">
                  <c:v>4.78E6</c:v>
                </c:pt>
                <c:pt idx="4780">
                  <c:v>4.781E6</c:v>
                </c:pt>
                <c:pt idx="4781">
                  <c:v>4.782E6</c:v>
                </c:pt>
                <c:pt idx="4782">
                  <c:v>4.783E6</c:v>
                </c:pt>
                <c:pt idx="4783">
                  <c:v>4.784E6</c:v>
                </c:pt>
                <c:pt idx="4784">
                  <c:v>4.785E6</c:v>
                </c:pt>
                <c:pt idx="4785">
                  <c:v>4.786E6</c:v>
                </c:pt>
                <c:pt idx="4786">
                  <c:v>4.787E6</c:v>
                </c:pt>
                <c:pt idx="4787">
                  <c:v>4.788E6</c:v>
                </c:pt>
                <c:pt idx="4788">
                  <c:v>4.789E6</c:v>
                </c:pt>
                <c:pt idx="4789">
                  <c:v>4.79E6</c:v>
                </c:pt>
                <c:pt idx="4790">
                  <c:v>4.791E6</c:v>
                </c:pt>
                <c:pt idx="4791">
                  <c:v>4.792E6</c:v>
                </c:pt>
                <c:pt idx="4792">
                  <c:v>4.793E6</c:v>
                </c:pt>
                <c:pt idx="4793">
                  <c:v>4.794E6</c:v>
                </c:pt>
                <c:pt idx="4794">
                  <c:v>4.795E6</c:v>
                </c:pt>
                <c:pt idx="4795">
                  <c:v>4.796E6</c:v>
                </c:pt>
                <c:pt idx="4796">
                  <c:v>4.797E6</c:v>
                </c:pt>
                <c:pt idx="4797">
                  <c:v>4.798E6</c:v>
                </c:pt>
                <c:pt idx="4798">
                  <c:v>4.799E6</c:v>
                </c:pt>
                <c:pt idx="4799">
                  <c:v>4.8E6</c:v>
                </c:pt>
                <c:pt idx="4800">
                  <c:v>4.801E6</c:v>
                </c:pt>
                <c:pt idx="4801">
                  <c:v>4.802E6</c:v>
                </c:pt>
                <c:pt idx="4802">
                  <c:v>4.803E6</c:v>
                </c:pt>
                <c:pt idx="4803">
                  <c:v>4.804E6</c:v>
                </c:pt>
                <c:pt idx="4804">
                  <c:v>4.805E6</c:v>
                </c:pt>
                <c:pt idx="4805">
                  <c:v>4.806E6</c:v>
                </c:pt>
                <c:pt idx="4806">
                  <c:v>4.807E6</c:v>
                </c:pt>
                <c:pt idx="4807">
                  <c:v>4.808E6</c:v>
                </c:pt>
                <c:pt idx="4808">
                  <c:v>4.809E6</c:v>
                </c:pt>
                <c:pt idx="4809">
                  <c:v>4.81E6</c:v>
                </c:pt>
                <c:pt idx="4810">
                  <c:v>4.811E6</c:v>
                </c:pt>
                <c:pt idx="4811">
                  <c:v>4.812E6</c:v>
                </c:pt>
                <c:pt idx="4812">
                  <c:v>4.813E6</c:v>
                </c:pt>
                <c:pt idx="4813">
                  <c:v>4.814E6</c:v>
                </c:pt>
                <c:pt idx="4814">
                  <c:v>4.815E6</c:v>
                </c:pt>
                <c:pt idx="4815">
                  <c:v>4.816E6</c:v>
                </c:pt>
                <c:pt idx="4816">
                  <c:v>4.817E6</c:v>
                </c:pt>
                <c:pt idx="4817">
                  <c:v>4.818E6</c:v>
                </c:pt>
                <c:pt idx="4818">
                  <c:v>4.819E6</c:v>
                </c:pt>
                <c:pt idx="4819">
                  <c:v>4.82E6</c:v>
                </c:pt>
                <c:pt idx="4820">
                  <c:v>4.821E6</c:v>
                </c:pt>
                <c:pt idx="4821">
                  <c:v>4.822E6</c:v>
                </c:pt>
                <c:pt idx="4822">
                  <c:v>4.823E6</c:v>
                </c:pt>
                <c:pt idx="4823">
                  <c:v>4.824E6</c:v>
                </c:pt>
                <c:pt idx="4824">
                  <c:v>4.825E6</c:v>
                </c:pt>
                <c:pt idx="4825">
                  <c:v>4.826E6</c:v>
                </c:pt>
                <c:pt idx="4826">
                  <c:v>4.827E6</c:v>
                </c:pt>
                <c:pt idx="4827">
                  <c:v>4.828E6</c:v>
                </c:pt>
                <c:pt idx="4828">
                  <c:v>4.829E6</c:v>
                </c:pt>
                <c:pt idx="4829">
                  <c:v>4.83E6</c:v>
                </c:pt>
                <c:pt idx="4830">
                  <c:v>4.831E6</c:v>
                </c:pt>
                <c:pt idx="4831">
                  <c:v>4.832E6</c:v>
                </c:pt>
                <c:pt idx="4832">
                  <c:v>4.833E6</c:v>
                </c:pt>
                <c:pt idx="4833">
                  <c:v>4.834E6</c:v>
                </c:pt>
                <c:pt idx="4834">
                  <c:v>4.835E6</c:v>
                </c:pt>
                <c:pt idx="4835">
                  <c:v>4.836E6</c:v>
                </c:pt>
                <c:pt idx="4836">
                  <c:v>4.837E6</c:v>
                </c:pt>
                <c:pt idx="4837">
                  <c:v>4.838E6</c:v>
                </c:pt>
                <c:pt idx="4838">
                  <c:v>4.839E6</c:v>
                </c:pt>
                <c:pt idx="4839">
                  <c:v>4.84E6</c:v>
                </c:pt>
                <c:pt idx="4840">
                  <c:v>4.841E6</c:v>
                </c:pt>
                <c:pt idx="4841">
                  <c:v>4.842E6</c:v>
                </c:pt>
                <c:pt idx="4842">
                  <c:v>4.843E6</c:v>
                </c:pt>
                <c:pt idx="4843">
                  <c:v>4.844E6</c:v>
                </c:pt>
                <c:pt idx="4844">
                  <c:v>4.845E6</c:v>
                </c:pt>
                <c:pt idx="4845">
                  <c:v>4.846E6</c:v>
                </c:pt>
                <c:pt idx="4846">
                  <c:v>4.847E6</c:v>
                </c:pt>
                <c:pt idx="4847">
                  <c:v>4.848E6</c:v>
                </c:pt>
                <c:pt idx="4848">
                  <c:v>4.849E6</c:v>
                </c:pt>
                <c:pt idx="4849">
                  <c:v>4.85E6</c:v>
                </c:pt>
                <c:pt idx="4850">
                  <c:v>4.851E6</c:v>
                </c:pt>
                <c:pt idx="4851">
                  <c:v>4.852E6</c:v>
                </c:pt>
                <c:pt idx="4852">
                  <c:v>4.853E6</c:v>
                </c:pt>
                <c:pt idx="4853">
                  <c:v>4.854E6</c:v>
                </c:pt>
                <c:pt idx="4854">
                  <c:v>4.855E6</c:v>
                </c:pt>
                <c:pt idx="4855">
                  <c:v>4.856E6</c:v>
                </c:pt>
                <c:pt idx="4856">
                  <c:v>4.857E6</c:v>
                </c:pt>
                <c:pt idx="4857">
                  <c:v>4.858E6</c:v>
                </c:pt>
                <c:pt idx="4858">
                  <c:v>4.859E6</c:v>
                </c:pt>
                <c:pt idx="4859">
                  <c:v>4.86E6</c:v>
                </c:pt>
                <c:pt idx="4860">
                  <c:v>4.861E6</c:v>
                </c:pt>
                <c:pt idx="4861">
                  <c:v>4.862E6</c:v>
                </c:pt>
                <c:pt idx="4862">
                  <c:v>4.863E6</c:v>
                </c:pt>
                <c:pt idx="4863">
                  <c:v>4.864E6</c:v>
                </c:pt>
                <c:pt idx="4864">
                  <c:v>4.865E6</c:v>
                </c:pt>
                <c:pt idx="4865">
                  <c:v>4.866E6</c:v>
                </c:pt>
                <c:pt idx="4866">
                  <c:v>4.867E6</c:v>
                </c:pt>
                <c:pt idx="4867">
                  <c:v>4.868E6</c:v>
                </c:pt>
                <c:pt idx="4868">
                  <c:v>4.869E6</c:v>
                </c:pt>
                <c:pt idx="4869">
                  <c:v>4.87E6</c:v>
                </c:pt>
                <c:pt idx="4870">
                  <c:v>4.871E6</c:v>
                </c:pt>
                <c:pt idx="4871">
                  <c:v>4.872E6</c:v>
                </c:pt>
                <c:pt idx="4872">
                  <c:v>4.873E6</c:v>
                </c:pt>
                <c:pt idx="4873">
                  <c:v>4.874E6</c:v>
                </c:pt>
                <c:pt idx="4874">
                  <c:v>4.875E6</c:v>
                </c:pt>
                <c:pt idx="4875">
                  <c:v>4.876E6</c:v>
                </c:pt>
                <c:pt idx="4876">
                  <c:v>4.877E6</c:v>
                </c:pt>
                <c:pt idx="4877">
                  <c:v>4.878E6</c:v>
                </c:pt>
                <c:pt idx="4878">
                  <c:v>4.879E6</c:v>
                </c:pt>
                <c:pt idx="4879">
                  <c:v>4.88E6</c:v>
                </c:pt>
                <c:pt idx="4880">
                  <c:v>4.881E6</c:v>
                </c:pt>
                <c:pt idx="4881">
                  <c:v>4.882E6</c:v>
                </c:pt>
                <c:pt idx="4882">
                  <c:v>4.883E6</c:v>
                </c:pt>
                <c:pt idx="4883">
                  <c:v>4.884E6</c:v>
                </c:pt>
                <c:pt idx="4884">
                  <c:v>4.885E6</c:v>
                </c:pt>
                <c:pt idx="4885">
                  <c:v>4.886E6</c:v>
                </c:pt>
                <c:pt idx="4886">
                  <c:v>4.887E6</c:v>
                </c:pt>
                <c:pt idx="4887">
                  <c:v>4.888E6</c:v>
                </c:pt>
                <c:pt idx="4888">
                  <c:v>4.889E6</c:v>
                </c:pt>
                <c:pt idx="4889">
                  <c:v>4.89E6</c:v>
                </c:pt>
                <c:pt idx="4890">
                  <c:v>4.891E6</c:v>
                </c:pt>
                <c:pt idx="4891">
                  <c:v>4.892E6</c:v>
                </c:pt>
                <c:pt idx="4892">
                  <c:v>4.893E6</c:v>
                </c:pt>
                <c:pt idx="4893">
                  <c:v>4.894E6</c:v>
                </c:pt>
                <c:pt idx="4894">
                  <c:v>4.895E6</c:v>
                </c:pt>
                <c:pt idx="4895">
                  <c:v>4.896E6</c:v>
                </c:pt>
                <c:pt idx="4896">
                  <c:v>4.897E6</c:v>
                </c:pt>
                <c:pt idx="4897">
                  <c:v>4.898E6</c:v>
                </c:pt>
                <c:pt idx="4898">
                  <c:v>4.899E6</c:v>
                </c:pt>
                <c:pt idx="4899">
                  <c:v>4.9E6</c:v>
                </c:pt>
                <c:pt idx="4900">
                  <c:v>4.901E6</c:v>
                </c:pt>
                <c:pt idx="4901">
                  <c:v>4.902E6</c:v>
                </c:pt>
                <c:pt idx="4902">
                  <c:v>4.903E6</c:v>
                </c:pt>
                <c:pt idx="4903">
                  <c:v>4.904E6</c:v>
                </c:pt>
                <c:pt idx="4904">
                  <c:v>4.905E6</c:v>
                </c:pt>
                <c:pt idx="4905">
                  <c:v>4.906E6</c:v>
                </c:pt>
                <c:pt idx="4906">
                  <c:v>4.907E6</c:v>
                </c:pt>
                <c:pt idx="4907">
                  <c:v>4.908E6</c:v>
                </c:pt>
                <c:pt idx="4908">
                  <c:v>4.909E6</c:v>
                </c:pt>
                <c:pt idx="4909">
                  <c:v>4.91E6</c:v>
                </c:pt>
                <c:pt idx="4910">
                  <c:v>4.911E6</c:v>
                </c:pt>
                <c:pt idx="4911">
                  <c:v>4.912E6</c:v>
                </c:pt>
                <c:pt idx="4912">
                  <c:v>4.913E6</c:v>
                </c:pt>
                <c:pt idx="4913">
                  <c:v>4.914E6</c:v>
                </c:pt>
                <c:pt idx="4914">
                  <c:v>4.915E6</c:v>
                </c:pt>
                <c:pt idx="4915">
                  <c:v>4.916E6</c:v>
                </c:pt>
                <c:pt idx="4916">
                  <c:v>4.917E6</c:v>
                </c:pt>
                <c:pt idx="4917">
                  <c:v>4.918E6</c:v>
                </c:pt>
                <c:pt idx="4918">
                  <c:v>4.919E6</c:v>
                </c:pt>
                <c:pt idx="4919">
                  <c:v>4.92E6</c:v>
                </c:pt>
                <c:pt idx="4920">
                  <c:v>4.921E6</c:v>
                </c:pt>
                <c:pt idx="4921">
                  <c:v>4.922E6</c:v>
                </c:pt>
                <c:pt idx="4922">
                  <c:v>4.923E6</c:v>
                </c:pt>
                <c:pt idx="4923">
                  <c:v>4.924E6</c:v>
                </c:pt>
                <c:pt idx="4924">
                  <c:v>4.925E6</c:v>
                </c:pt>
                <c:pt idx="4925">
                  <c:v>4.926E6</c:v>
                </c:pt>
                <c:pt idx="4926">
                  <c:v>4.927E6</c:v>
                </c:pt>
                <c:pt idx="4927">
                  <c:v>4.928E6</c:v>
                </c:pt>
                <c:pt idx="4928">
                  <c:v>4.929E6</c:v>
                </c:pt>
                <c:pt idx="4929">
                  <c:v>4.93E6</c:v>
                </c:pt>
                <c:pt idx="4930">
                  <c:v>4.931E6</c:v>
                </c:pt>
                <c:pt idx="4931">
                  <c:v>4.932E6</c:v>
                </c:pt>
                <c:pt idx="4932">
                  <c:v>4.933E6</c:v>
                </c:pt>
                <c:pt idx="4933">
                  <c:v>4.934E6</c:v>
                </c:pt>
                <c:pt idx="4934">
                  <c:v>4.935E6</c:v>
                </c:pt>
                <c:pt idx="4935">
                  <c:v>4.936E6</c:v>
                </c:pt>
                <c:pt idx="4936">
                  <c:v>4.937E6</c:v>
                </c:pt>
                <c:pt idx="4937">
                  <c:v>4.938E6</c:v>
                </c:pt>
                <c:pt idx="4938">
                  <c:v>4.939E6</c:v>
                </c:pt>
                <c:pt idx="4939">
                  <c:v>4.94E6</c:v>
                </c:pt>
                <c:pt idx="4940">
                  <c:v>4.941E6</c:v>
                </c:pt>
                <c:pt idx="4941">
                  <c:v>4.942E6</c:v>
                </c:pt>
                <c:pt idx="4942">
                  <c:v>4.943E6</c:v>
                </c:pt>
                <c:pt idx="4943">
                  <c:v>4.944E6</c:v>
                </c:pt>
                <c:pt idx="4944">
                  <c:v>4.945E6</c:v>
                </c:pt>
                <c:pt idx="4945">
                  <c:v>4.946E6</c:v>
                </c:pt>
                <c:pt idx="4946">
                  <c:v>4.947E6</c:v>
                </c:pt>
                <c:pt idx="4947">
                  <c:v>4.948E6</c:v>
                </c:pt>
                <c:pt idx="4948">
                  <c:v>4.949E6</c:v>
                </c:pt>
                <c:pt idx="4949">
                  <c:v>4.95E6</c:v>
                </c:pt>
                <c:pt idx="4950">
                  <c:v>4.951E6</c:v>
                </c:pt>
                <c:pt idx="4951">
                  <c:v>4.952E6</c:v>
                </c:pt>
                <c:pt idx="4952">
                  <c:v>4.953E6</c:v>
                </c:pt>
                <c:pt idx="4953">
                  <c:v>4.954E6</c:v>
                </c:pt>
                <c:pt idx="4954">
                  <c:v>4.955E6</c:v>
                </c:pt>
                <c:pt idx="4955">
                  <c:v>4.956E6</c:v>
                </c:pt>
                <c:pt idx="4956">
                  <c:v>4.957E6</c:v>
                </c:pt>
                <c:pt idx="4957">
                  <c:v>4.958E6</c:v>
                </c:pt>
                <c:pt idx="4958">
                  <c:v>4.959E6</c:v>
                </c:pt>
                <c:pt idx="4959">
                  <c:v>4.96E6</c:v>
                </c:pt>
                <c:pt idx="4960">
                  <c:v>4.961E6</c:v>
                </c:pt>
                <c:pt idx="4961">
                  <c:v>4.962E6</c:v>
                </c:pt>
                <c:pt idx="4962">
                  <c:v>4.963E6</c:v>
                </c:pt>
                <c:pt idx="4963">
                  <c:v>4.964E6</c:v>
                </c:pt>
                <c:pt idx="4964">
                  <c:v>4.965E6</c:v>
                </c:pt>
                <c:pt idx="4965">
                  <c:v>4.966E6</c:v>
                </c:pt>
                <c:pt idx="4966">
                  <c:v>4.967E6</c:v>
                </c:pt>
                <c:pt idx="4967">
                  <c:v>4.968E6</c:v>
                </c:pt>
                <c:pt idx="4968">
                  <c:v>4.969E6</c:v>
                </c:pt>
                <c:pt idx="4969">
                  <c:v>4.97E6</c:v>
                </c:pt>
                <c:pt idx="4970">
                  <c:v>4.971E6</c:v>
                </c:pt>
                <c:pt idx="4971">
                  <c:v>4.972E6</c:v>
                </c:pt>
                <c:pt idx="4972">
                  <c:v>4.973E6</c:v>
                </c:pt>
                <c:pt idx="4973">
                  <c:v>4.974E6</c:v>
                </c:pt>
                <c:pt idx="4974">
                  <c:v>4.975E6</c:v>
                </c:pt>
                <c:pt idx="4975">
                  <c:v>4.976E6</c:v>
                </c:pt>
                <c:pt idx="4976">
                  <c:v>4.977E6</c:v>
                </c:pt>
                <c:pt idx="4977">
                  <c:v>4.978E6</c:v>
                </c:pt>
                <c:pt idx="4978">
                  <c:v>4.979E6</c:v>
                </c:pt>
                <c:pt idx="4979">
                  <c:v>4.98E6</c:v>
                </c:pt>
                <c:pt idx="4980">
                  <c:v>4.981E6</c:v>
                </c:pt>
                <c:pt idx="4981">
                  <c:v>4.982E6</c:v>
                </c:pt>
                <c:pt idx="4982">
                  <c:v>4.983E6</c:v>
                </c:pt>
                <c:pt idx="4983">
                  <c:v>4.984E6</c:v>
                </c:pt>
                <c:pt idx="4984">
                  <c:v>4.985E6</c:v>
                </c:pt>
                <c:pt idx="4985">
                  <c:v>4.986E6</c:v>
                </c:pt>
                <c:pt idx="4986">
                  <c:v>4.987E6</c:v>
                </c:pt>
                <c:pt idx="4987">
                  <c:v>4.988E6</c:v>
                </c:pt>
                <c:pt idx="4988">
                  <c:v>4.989E6</c:v>
                </c:pt>
                <c:pt idx="4989">
                  <c:v>4.99E6</c:v>
                </c:pt>
                <c:pt idx="4990">
                  <c:v>4.991E6</c:v>
                </c:pt>
                <c:pt idx="4991">
                  <c:v>4.992E6</c:v>
                </c:pt>
                <c:pt idx="4992">
                  <c:v>4.993E6</c:v>
                </c:pt>
                <c:pt idx="4993">
                  <c:v>4.994E6</c:v>
                </c:pt>
                <c:pt idx="4994">
                  <c:v>4.995E6</c:v>
                </c:pt>
                <c:pt idx="4995">
                  <c:v>4.996E6</c:v>
                </c:pt>
                <c:pt idx="4996">
                  <c:v>4.997E6</c:v>
                </c:pt>
                <c:pt idx="4997">
                  <c:v>4.998E6</c:v>
                </c:pt>
                <c:pt idx="4998">
                  <c:v>4.999E6</c:v>
                </c:pt>
                <c:pt idx="4999">
                  <c:v>5.0E6</c:v>
                </c:pt>
                <c:pt idx="5000">
                  <c:v>5.001E6</c:v>
                </c:pt>
                <c:pt idx="5001">
                  <c:v>5.002E6</c:v>
                </c:pt>
                <c:pt idx="5002">
                  <c:v>5.003E6</c:v>
                </c:pt>
                <c:pt idx="5003">
                  <c:v>5.004E6</c:v>
                </c:pt>
                <c:pt idx="5004">
                  <c:v>5.005E6</c:v>
                </c:pt>
                <c:pt idx="5005">
                  <c:v>5.006E6</c:v>
                </c:pt>
                <c:pt idx="5006">
                  <c:v>5.007E6</c:v>
                </c:pt>
                <c:pt idx="5007">
                  <c:v>5.008E6</c:v>
                </c:pt>
                <c:pt idx="5008">
                  <c:v>5.009E6</c:v>
                </c:pt>
                <c:pt idx="5009">
                  <c:v>5.01E6</c:v>
                </c:pt>
                <c:pt idx="5010">
                  <c:v>5.011E6</c:v>
                </c:pt>
                <c:pt idx="5011">
                  <c:v>5.012E6</c:v>
                </c:pt>
                <c:pt idx="5012">
                  <c:v>5.013E6</c:v>
                </c:pt>
                <c:pt idx="5013">
                  <c:v>5.014E6</c:v>
                </c:pt>
                <c:pt idx="5014">
                  <c:v>5.015E6</c:v>
                </c:pt>
                <c:pt idx="5015">
                  <c:v>5.016E6</c:v>
                </c:pt>
                <c:pt idx="5016">
                  <c:v>5.017E6</c:v>
                </c:pt>
                <c:pt idx="5017">
                  <c:v>5.018E6</c:v>
                </c:pt>
                <c:pt idx="5018">
                  <c:v>5.019E6</c:v>
                </c:pt>
                <c:pt idx="5019">
                  <c:v>5.02E6</c:v>
                </c:pt>
                <c:pt idx="5020">
                  <c:v>5.021E6</c:v>
                </c:pt>
                <c:pt idx="5021">
                  <c:v>5.022E6</c:v>
                </c:pt>
                <c:pt idx="5022">
                  <c:v>5.023E6</c:v>
                </c:pt>
                <c:pt idx="5023">
                  <c:v>5.024E6</c:v>
                </c:pt>
                <c:pt idx="5024">
                  <c:v>5.025E6</c:v>
                </c:pt>
                <c:pt idx="5025">
                  <c:v>5.026E6</c:v>
                </c:pt>
                <c:pt idx="5026">
                  <c:v>5.027E6</c:v>
                </c:pt>
                <c:pt idx="5027">
                  <c:v>5.028E6</c:v>
                </c:pt>
                <c:pt idx="5028">
                  <c:v>5.029E6</c:v>
                </c:pt>
                <c:pt idx="5029">
                  <c:v>5.03E6</c:v>
                </c:pt>
                <c:pt idx="5030">
                  <c:v>5.031E6</c:v>
                </c:pt>
                <c:pt idx="5031">
                  <c:v>5.032E6</c:v>
                </c:pt>
                <c:pt idx="5032">
                  <c:v>5.033E6</c:v>
                </c:pt>
                <c:pt idx="5033">
                  <c:v>5.034E6</c:v>
                </c:pt>
                <c:pt idx="5034">
                  <c:v>5.035E6</c:v>
                </c:pt>
                <c:pt idx="5035">
                  <c:v>5.036E6</c:v>
                </c:pt>
                <c:pt idx="5036">
                  <c:v>5.037E6</c:v>
                </c:pt>
                <c:pt idx="5037">
                  <c:v>5.038E6</c:v>
                </c:pt>
                <c:pt idx="5038">
                  <c:v>5.039E6</c:v>
                </c:pt>
                <c:pt idx="5039">
                  <c:v>5.04E6</c:v>
                </c:pt>
                <c:pt idx="5040">
                  <c:v>5.041E6</c:v>
                </c:pt>
                <c:pt idx="5041">
                  <c:v>5.042E6</c:v>
                </c:pt>
                <c:pt idx="5042">
                  <c:v>5.043E6</c:v>
                </c:pt>
                <c:pt idx="5043">
                  <c:v>5.044E6</c:v>
                </c:pt>
                <c:pt idx="5044">
                  <c:v>5.045E6</c:v>
                </c:pt>
                <c:pt idx="5045">
                  <c:v>5.046E6</c:v>
                </c:pt>
                <c:pt idx="5046">
                  <c:v>5.047E6</c:v>
                </c:pt>
                <c:pt idx="5047">
                  <c:v>5.048E6</c:v>
                </c:pt>
                <c:pt idx="5048">
                  <c:v>5.049E6</c:v>
                </c:pt>
                <c:pt idx="5049">
                  <c:v>5.05E6</c:v>
                </c:pt>
                <c:pt idx="5050">
                  <c:v>5.051E6</c:v>
                </c:pt>
                <c:pt idx="5051">
                  <c:v>5.052E6</c:v>
                </c:pt>
                <c:pt idx="5052">
                  <c:v>5.053E6</c:v>
                </c:pt>
                <c:pt idx="5053">
                  <c:v>5.054E6</c:v>
                </c:pt>
                <c:pt idx="5054">
                  <c:v>5.055E6</c:v>
                </c:pt>
                <c:pt idx="5055">
                  <c:v>5.056E6</c:v>
                </c:pt>
                <c:pt idx="5056">
                  <c:v>5.057E6</c:v>
                </c:pt>
                <c:pt idx="5057">
                  <c:v>5.058E6</c:v>
                </c:pt>
                <c:pt idx="5058">
                  <c:v>5.059E6</c:v>
                </c:pt>
                <c:pt idx="5059">
                  <c:v>5.06E6</c:v>
                </c:pt>
                <c:pt idx="5060">
                  <c:v>5.061E6</c:v>
                </c:pt>
                <c:pt idx="5061">
                  <c:v>5.062E6</c:v>
                </c:pt>
                <c:pt idx="5062">
                  <c:v>5.063E6</c:v>
                </c:pt>
                <c:pt idx="5063">
                  <c:v>5.064E6</c:v>
                </c:pt>
                <c:pt idx="5064">
                  <c:v>5.065E6</c:v>
                </c:pt>
                <c:pt idx="5065">
                  <c:v>5.066E6</c:v>
                </c:pt>
                <c:pt idx="5066">
                  <c:v>5.067E6</c:v>
                </c:pt>
                <c:pt idx="5067">
                  <c:v>5.068E6</c:v>
                </c:pt>
                <c:pt idx="5068">
                  <c:v>5.069E6</c:v>
                </c:pt>
                <c:pt idx="5069">
                  <c:v>5.07E6</c:v>
                </c:pt>
                <c:pt idx="5070">
                  <c:v>5.071E6</c:v>
                </c:pt>
                <c:pt idx="5071">
                  <c:v>5.072E6</c:v>
                </c:pt>
                <c:pt idx="5072">
                  <c:v>5.073E6</c:v>
                </c:pt>
                <c:pt idx="5073">
                  <c:v>5.074E6</c:v>
                </c:pt>
                <c:pt idx="5074">
                  <c:v>5.075E6</c:v>
                </c:pt>
                <c:pt idx="5075">
                  <c:v>5.076E6</c:v>
                </c:pt>
                <c:pt idx="5076">
                  <c:v>5.077E6</c:v>
                </c:pt>
                <c:pt idx="5077">
                  <c:v>5.078E6</c:v>
                </c:pt>
                <c:pt idx="5078">
                  <c:v>5.079E6</c:v>
                </c:pt>
                <c:pt idx="5079">
                  <c:v>5.08E6</c:v>
                </c:pt>
                <c:pt idx="5080">
                  <c:v>5.081E6</c:v>
                </c:pt>
                <c:pt idx="5081">
                  <c:v>5.082E6</c:v>
                </c:pt>
                <c:pt idx="5082">
                  <c:v>5.083E6</c:v>
                </c:pt>
                <c:pt idx="5083">
                  <c:v>5.084E6</c:v>
                </c:pt>
                <c:pt idx="5084">
                  <c:v>5.085E6</c:v>
                </c:pt>
                <c:pt idx="5085">
                  <c:v>5.086E6</c:v>
                </c:pt>
                <c:pt idx="5086">
                  <c:v>5.087E6</c:v>
                </c:pt>
                <c:pt idx="5087">
                  <c:v>5.088E6</c:v>
                </c:pt>
                <c:pt idx="5088">
                  <c:v>5.089E6</c:v>
                </c:pt>
                <c:pt idx="5089">
                  <c:v>5.09E6</c:v>
                </c:pt>
                <c:pt idx="5090">
                  <c:v>5.091E6</c:v>
                </c:pt>
                <c:pt idx="5091">
                  <c:v>5.092E6</c:v>
                </c:pt>
                <c:pt idx="5092">
                  <c:v>5.093E6</c:v>
                </c:pt>
                <c:pt idx="5093">
                  <c:v>5.094E6</c:v>
                </c:pt>
                <c:pt idx="5094">
                  <c:v>5.095E6</c:v>
                </c:pt>
                <c:pt idx="5095">
                  <c:v>5.096E6</c:v>
                </c:pt>
                <c:pt idx="5096">
                  <c:v>5.097E6</c:v>
                </c:pt>
                <c:pt idx="5097">
                  <c:v>5.098E6</c:v>
                </c:pt>
                <c:pt idx="5098">
                  <c:v>5.099E6</c:v>
                </c:pt>
                <c:pt idx="5099">
                  <c:v>5.1E6</c:v>
                </c:pt>
                <c:pt idx="5100">
                  <c:v>5.101E6</c:v>
                </c:pt>
                <c:pt idx="5101">
                  <c:v>5.102E6</c:v>
                </c:pt>
                <c:pt idx="5102">
                  <c:v>5.103E6</c:v>
                </c:pt>
                <c:pt idx="5103">
                  <c:v>5.104E6</c:v>
                </c:pt>
                <c:pt idx="5104">
                  <c:v>5.105E6</c:v>
                </c:pt>
                <c:pt idx="5105">
                  <c:v>5.106E6</c:v>
                </c:pt>
                <c:pt idx="5106">
                  <c:v>5.107E6</c:v>
                </c:pt>
                <c:pt idx="5107">
                  <c:v>5.108E6</c:v>
                </c:pt>
                <c:pt idx="5108">
                  <c:v>5.109E6</c:v>
                </c:pt>
                <c:pt idx="5109">
                  <c:v>5.11E6</c:v>
                </c:pt>
                <c:pt idx="5110">
                  <c:v>5.111E6</c:v>
                </c:pt>
                <c:pt idx="5111">
                  <c:v>5.112E6</c:v>
                </c:pt>
                <c:pt idx="5112">
                  <c:v>5.113E6</c:v>
                </c:pt>
                <c:pt idx="5113">
                  <c:v>5.114E6</c:v>
                </c:pt>
                <c:pt idx="5114">
                  <c:v>5.115E6</c:v>
                </c:pt>
                <c:pt idx="5115">
                  <c:v>5.116E6</c:v>
                </c:pt>
                <c:pt idx="5116">
                  <c:v>5.117E6</c:v>
                </c:pt>
                <c:pt idx="5117">
                  <c:v>5.118E6</c:v>
                </c:pt>
                <c:pt idx="5118">
                  <c:v>5.119E6</c:v>
                </c:pt>
                <c:pt idx="5119">
                  <c:v>5.12E6</c:v>
                </c:pt>
                <c:pt idx="5120">
                  <c:v>5.121E6</c:v>
                </c:pt>
                <c:pt idx="5121">
                  <c:v>5.122E6</c:v>
                </c:pt>
                <c:pt idx="5122">
                  <c:v>5.123E6</c:v>
                </c:pt>
                <c:pt idx="5123">
                  <c:v>5.124E6</c:v>
                </c:pt>
                <c:pt idx="5124">
                  <c:v>5.125E6</c:v>
                </c:pt>
                <c:pt idx="5125">
                  <c:v>5.126E6</c:v>
                </c:pt>
                <c:pt idx="5126">
                  <c:v>5.127E6</c:v>
                </c:pt>
                <c:pt idx="5127">
                  <c:v>5.128E6</c:v>
                </c:pt>
                <c:pt idx="5128">
                  <c:v>5.129E6</c:v>
                </c:pt>
                <c:pt idx="5129">
                  <c:v>5.13E6</c:v>
                </c:pt>
                <c:pt idx="5130">
                  <c:v>5.131E6</c:v>
                </c:pt>
                <c:pt idx="5131">
                  <c:v>5.132E6</c:v>
                </c:pt>
                <c:pt idx="5132">
                  <c:v>5.133E6</c:v>
                </c:pt>
                <c:pt idx="5133">
                  <c:v>5.134E6</c:v>
                </c:pt>
                <c:pt idx="5134">
                  <c:v>5.135E6</c:v>
                </c:pt>
                <c:pt idx="5135">
                  <c:v>5.136E6</c:v>
                </c:pt>
                <c:pt idx="5136">
                  <c:v>5.137E6</c:v>
                </c:pt>
                <c:pt idx="5137">
                  <c:v>5.138E6</c:v>
                </c:pt>
                <c:pt idx="5138">
                  <c:v>5.139E6</c:v>
                </c:pt>
                <c:pt idx="5139">
                  <c:v>5.14E6</c:v>
                </c:pt>
                <c:pt idx="5140">
                  <c:v>5.141E6</c:v>
                </c:pt>
                <c:pt idx="5141">
                  <c:v>5.142E6</c:v>
                </c:pt>
                <c:pt idx="5142">
                  <c:v>5.143E6</c:v>
                </c:pt>
                <c:pt idx="5143">
                  <c:v>5.144E6</c:v>
                </c:pt>
                <c:pt idx="5144">
                  <c:v>5.145E6</c:v>
                </c:pt>
                <c:pt idx="5145">
                  <c:v>5.146E6</c:v>
                </c:pt>
                <c:pt idx="5146">
                  <c:v>5.147E6</c:v>
                </c:pt>
                <c:pt idx="5147">
                  <c:v>5.148E6</c:v>
                </c:pt>
                <c:pt idx="5148">
                  <c:v>5.149E6</c:v>
                </c:pt>
                <c:pt idx="5149">
                  <c:v>5.15E6</c:v>
                </c:pt>
                <c:pt idx="5150">
                  <c:v>5.151E6</c:v>
                </c:pt>
                <c:pt idx="5151">
                  <c:v>5.152E6</c:v>
                </c:pt>
                <c:pt idx="5152">
                  <c:v>5.153E6</c:v>
                </c:pt>
                <c:pt idx="5153">
                  <c:v>5.154E6</c:v>
                </c:pt>
                <c:pt idx="5154">
                  <c:v>5.155E6</c:v>
                </c:pt>
                <c:pt idx="5155">
                  <c:v>5.156E6</c:v>
                </c:pt>
                <c:pt idx="5156">
                  <c:v>5.157E6</c:v>
                </c:pt>
                <c:pt idx="5157">
                  <c:v>5.158E6</c:v>
                </c:pt>
                <c:pt idx="5158">
                  <c:v>5.159E6</c:v>
                </c:pt>
                <c:pt idx="5159">
                  <c:v>5.16E6</c:v>
                </c:pt>
                <c:pt idx="5160">
                  <c:v>5.161E6</c:v>
                </c:pt>
                <c:pt idx="5161">
                  <c:v>5.162E6</c:v>
                </c:pt>
                <c:pt idx="5162">
                  <c:v>5.163E6</c:v>
                </c:pt>
                <c:pt idx="5163">
                  <c:v>5.164E6</c:v>
                </c:pt>
                <c:pt idx="5164">
                  <c:v>5.165E6</c:v>
                </c:pt>
                <c:pt idx="5165">
                  <c:v>5.166E6</c:v>
                </c:pt>
                <c:pt idx="5166">
                  <c:v>5.167E6</c:v>
                </c:pt>
                <c:pt idx="5167">
                  <c:v>5.168E6</c:v>
                </c:pt>
                <c:pt idx="5168">
                  <c:v>5.169E6</c:v>
                </c:pt>
                <c:pt idx="5169">
                  <c:v>5.17E6</c:v>
                </c:pt>
                <c:pt idx="5170">
                  <c:v>5.171E6</c:v>
                </c:pt>
                <c:pt idx="5171">
                  <c:v>5.172E6</c:v>
                </c:pt>
                <c:pt idx="5172">
                  <c:v>5.173E6</c:v>
                </c:pt>
                <c:pt idx="5173">
                  <c:v>5.174E6</c:v>
                </c:pt>
                <c:pt idx="5174">
                  <c:v>5.175E6</c:v>
                </c:pt>
                <c:pt idx="5175">
                  <c:v>5.176E6</c:v>
                </c:pt>
                <c:pt idx="5176">
                  <c:v>5.177E6</c:v>
                </c:pt>
                <c:pt idx="5177">
                  <c:v>5.178E6</c:v>
                </c:pt>
                <c:pt idx="5178">
                  <c:v>5.179E6</c:v>
                </c:pt>
                <c:pt idx="5179">
                  <c:v>5.18E6</c:v>
                </c:pt>
                <c:pt idx="5180">
                  <c:v>5.181E6</c:v>
                </c:pt>
                <c:pt idx="5181">
                  <c:v>5.182E6</c:v>
                </c:pt>
                <c:pt idx="5182">
                  <c:v>5.183E6</c:v>
                </c:pt>
                <c:pt idx="5183">
                  <c:v>5.184E6</c:v>
                </c:pt>
                <c:pt idx="5184">
                  <c:v>5.185E6</c:v>
                </c:pt>
                <c:pt idx="5185">
                  <c:v>5.186E6</c:v>
                </c:pt>
                <c:pt idx="5186">
                  <c:v>5.187E6</c:v>
                </c:pt>
                <c:pt idx="5187">
                  <c:v>5.188E6</c:v>
                </c:pt>
                <c:pt idx="5188">
                  <c:v>5.189E6</c:v>
                </c:pt>
                <c:pt idx="5189">
                  <c:v>5.19E6</c:v>
                </c:pt>
                <c:pt idx="5190">
                  <c:v>5.191E6</c:v>
                </c:pt>
                <c:pt idx="5191">
                  <c:v>5.192E6</c:v>
                </c:pt>
                <c:pt idx="5192">
                  <c:v>5.193E6</c:v>
                </c:pt>
                <c:pt idx="5193">
                  <c:v>5.194E6</c:v>
                </c:pt>
                <c:pt idx="5194">
                  <c:v>5.195E6</c:v>
                </c:pt>
                <c:pt idx="5195">
                  <c:v>5.196E6</c:v>
                </c:pt>
                <c:pt idx="5196">
                  <c:v>5.197E6</c:v>
                </c:pt>
                <c:pt idx="5197">
                  <c:v>5.198E6</c:v>
                </c:pt>
                <c:pt idx="5198">
                  <c:v>5.199E6</c:v>
                </c:pt>
                <c:pt idx="5199">
                  <c:v>5.2E6</c:v>
                </c:pt>
                <c:pt idx="5200">
                  <c:v>5.201E6</c:v>
                </c:pt>
                <c:pt idx="5201">
                  <c:v>5.202E6</c:v>
                </c:pt>
                <c:pt idx="5202">
                  <c:v>5.203E6</c:v>
                </c:pt>
                <c:pt idx="5203">
                  <c:v>5.204E6</c:v>
                </c:pt>
                <c:pt idx="5204">
                  <c:v>5.205E6</c:v>
                </c:pt>
                <c:pt idx="5205">
                  <c:v>5.206E6</c:v>
                </c:pt>
                <c:pt idx="5206">
                  <c:v>5.207E6</c:v>
                </c:pt>
                <c:pt idx="5207">
                  <c:v>5.208E6</c:v>
                </c:pt>
                <c:pt idx="5208">
                  <c:v>5.209E6</c:v>
                </c:pt>
                <c:pt idx="5209">
                  <c:v>5.21E6</c:v>
                </c:pt>
                <c:pt idx="5210">
                  <c:v>5.211E6</c:v>
                </c:pt>
                <c:pt idx="5211">
                  <c:v>5.212E6</c:v>
                </c:pt>
                <c:pt idx="5212">
                  <c:v>5.213E6</c:v>
                </c:pt>
                <c:pt idx="5213">
                  <c:v>5.214E6</c:v>
                </c:pt>
                <c:pt idx="5214">
                  <c:v>5.215E6</c:v>
                </c:pt>
                <c:pt idx="5215">
                  <c:v>5.216E6</c:v>
                </c:pt>
                <c:pt idx="5216">
                  <c:v>5.217E6</c:v>
                </c:pt>
                <c:pt idx="5217">
                  <c:v>5.218E6</c:v>
                </c:pt>
                <c:pt idx="5218">
                  <c:v>5.219E6</c:v>
                </c:pt>
                <c:pt idx="5219">
                  <c:v>5.22E6</c:v>
                </c:pt>
                <c:pt idx="5220">
                  <c:v>5.221E6</c:v>
                </c:pt>
                <c:pt idx="5221">
                  <c:v>5.222E6</c:v>
                </c:pt>
                <c:pt idx="5222">
                  <c:v>5.223E6</c:v>
                </c:pt>
                <c:pt idx="5223">
                  <c:v>5.224E6</c:v>
                </c:pt>
                <c:pt idx="5224">
                  <c:v>5.225E6</c:v>
                </c:pt>
                <c:pt idx="5225">
                  <c:v>5.226E6</c:v>
                </c:pt>
                <c:pt idx="5226">
                  <c:v>5.227E6</c:v>
                </c:pt>
                <c:pt idx="5227">
                  <c:v>5.228E6</c:v>
                </c:pt>
                <c:pt idx="5228">
                  <c:v>5.229E6</c:v>
                </c:pt>
                <c:pt idx="5229">
                  <c:v>5.23E6</c:v>
                </c:pt>
                <c:pt idx="5230">
                  <c:v>5.231E6</c:v>
                </c:pt>
                <c:pt idx="5231">
                  <c:v>5.232E6</c:v>
                </c:pt>
                <c:pt idx="5232">
                  <c:v>5.233E6</c:v>
                </c:pt>
                <c:pt idx="5233">
                  <c:v>5.234E6</c:v>
                </c:pt>
                <c:pt idx="5234">
                  <c:v>5.235E6</c:v>
                </c:pt>
                <c:pt idx="5235">
                  <c:v>5.236E6</c:v>
                </c:pt>
                <c:pt idx="5236">
                  <c:v>5.237E6</c:v>
                </c:pt>
                <c:pt idx="5237">
                  <c:v>5.238E6</c:v>
                </c:pt>
                <c:pt idx="5238">
                  <c:v>5.239E6</c:v>
                </c:pt>
                <c:pt idx="5239">
                  <c:v>5.24E6</c:v>
                </c:pt>
                <c:pt idx="5240">
                  <c:v>5.241E6</c:v>
                </c:pt>
                <c:pt idx="5241">
                  <c:v>5.242E6</c:v>
                </c:pt>
                <c:pt idx="5242">
                  <c:v>5.243E6</c:v>
                </c:pt>
                <c:pt idx="5243">
                  <c:v>5.244E6</c:v>
                </c:pt>
                <c:pt idx="5244">
                  <c:v>5.245E6</c:v>
                </c:pt>
                <c:pt idx="5245">
                  <c:v>5.246E6</c:v>
                </c:pt>
                <c:pt idx="5246">
                  <c:v>5.247E6</c:v>
                </c:pt>
                <c:pt idx="5247">
                  <c:v>5.248E6</c:v>
                </c:pt>
                <c:pt idx="5248">
                  <c:v>5.249E6</c:v>
                </c:pt>
                <c:pt idx="5249">
                  <c:v>5.25E6</c:v>
                </c:pt>
                <c:pt idx="5250">
                  <c:v>5.251E6</c:v>
                </c:pt>
                <c:pt idx="5251">
                  <c:v>5.252E6</c:v>
                </c:pt>
                <c:pt idx="5252">
                  <c:v>5.253E6</c:v>
                </c:pt>
                <c:pt idx="5253">
                  <c:v>5.254E6</c:v>
                </c:pt>
                <c:pt idx="5254">
                  <c:v>5.255E6</c:v>
                </c:pt>
                <c:pt idx="5255">
                  <c:v>5.256E6</c:v>
                </c:pt>
                <c:pt idx="5256">
                  <c:v>5.257E6</c:v>
                </c:pt>
                <c:pt idx="5257">
                  <c:v>5.258E6</c:v>
                </c:pt>
                <c:pt idx="5258">
                  <c:v>5.259E6</c:v>
                </c:pt>
                <c:pt idx="5259">
                  <c:v>5.26E6</c:v>
                </c:pt>
                <c:pt idx="5260">
                  <c:v>5.261E6</c:v>
                </c:pt>
                <c:pt idx="5261">
                  <c:v>5.262E6</c:v>
                </c:pt>
                <c:pt idx="5262">
                  <c:v>5.263E6</c:v>
                </c:pt>
                <c:pt idx="5263">
                  <c:v>5.264E6</c:v>
                </c:pt>
                <c:pt idx="5264">
                  <c:v>5.265E6</c:v>
                </c:pt>
                <c:pt idx="5265">
                  <c:v>5.266E6</c:v>
                </c:pt>
                <c:pt idx="5266">
                  <c:v>5.267E6</c:v>
                </c:pt>
                <c:pt idx="5267">
                  <c:v>5.268E6</c:v>
                </c:pt>
                <c:pt idx="5268">
                  <c:v>5.269E6</c:v>
                </c:pt>
                <c:pt idx="5269">
                  <c:v>5.27E6</c:v>
                </c:pt>
                <c:pt idx="5270">
                  <c:v>5.271E6</c:v>
                </c:pt>
                <c:pt idx="5271">
                  <c:v>5.272E6</c:v>
                </c:pt>
                <c:pt idx="5272">
                  <c:v>5.273E6</c:v>
                </c:pt>
                <c:pt idx="5273">
                  <c:v>5.274E6</c:v>
                </c:pt>
                <c:pt idx="5274">
                  <c:v>5.275E6</c:v>
                </c:pt>
                <c:pt idx="5275">
                  <c:v>5.276E6</c:v>
                </c:pt>
                <c:pt idx="5276">
                  <c:v>5.277E6</c:v>
                </c:pt>
                <c:pt idx="5277">
                  <c:v>5.278E6</c:v>
                </c:pt>
                <c:pt idx="5278">
                  <c:v>5.279E6</c:v>
                </c:pt>
                <c:pt idx="5279">
                  <c:v>5.28E6</c:v>
                </c:pt>
                <c:pt idx="5280">
                  <c:v>5.281E6</c:v>
                </c:pt>
                <c:pt idx="5281">
                  <c:v>5.282E6</c:v>
                </c:pt>
                <c:pt idx="5282">
                  <c:v>5.283E6</c:v>
                </c:pt>
                <c:pt idx="5283">
                  <c:v>5.284E6</c:v>
                </c:pt>
                <c:pt idx="5284">
                  <c:v>5.285E6</c:v>
                </c:pt>
                <c:pt idx="5285">
                  <c:v>5.286E6</c:v>
                </c:pt>
                <c:pt idx="5286">
                  <c:v>5.287E6</c:v>
                </c:pt>
                <c:pt idx="5287">
                  <c:v>5.288E6</c:v>
                </c:pt>
                <c:pt idx="5288">
                  <c:v>5.289E6</c:v>
                </c:pt>
                <c:pt idx="5289">
                  <c:v>5.29E6</c:v>
                </c:pt>
                <c:pt idx="5290">
                  <c:v>5.291E6</c:v>
                </c:pt>
                <c:pt idx="5291">
                  <c:v>5.292E6</c:v>
                </c:pt>
                <c:pt idx="5292">
                  <c:v>5.293E6</c:v>
                </c:pt>
                <c:pt idx="5293">
                  <c:v>5.294E6</c:v>
                </c:pt>
                <c:pt idx="5294">
                  <c:v>5.295E6</c:v>
                </c:pt>
                <c:pt idx="5295">
                  <c:v>5.296E6</c:v>
                </c:pt>
                <c:pt idx="5296">
                  <c:v>5.297E6</c:v>
                </c:pt>
                <c:pt idx="5297">
                  <c:v>5.298E6</c:v>
                </c:pt>
                <c:pt idx="5298">
                  <c:v>5.299E6</c:v>
                </c:pt>
                <c:pt idx="5299">
                  <c:v>5.3E6</c:v>
                </c:pt>
                <c:pt idx="5300">
                  <c:v>5.301E6</c:v>
                </c:pt>
                <c:pt idx="5301">
                  <c:v>5.302E6</c:v>
                </c:pt>
                <c:pt idx="5302">
                  <c:v>5.303E6</c:v>
                </c:pt>
                <c:pt idx="5303">
                  <c:v>5.304E6</c:v>
                </c:pt>
                <c:pt idx="5304">
                  <c:v>5.305E6</c:v>
                </c:pt>
                <c:pt idx="5305">
                  <c:v>5.306E6</c:v>
                </c:pt>
                <c:pt idx="5306">
                  <c:v>5.307E6</c:v>
                </c:pt>
                <c:pt idx="5307">
                  <c:v>5.308E6</c:v>
                </c:pt>
                <c:pt idx="5308">
                  <c:v>5.309E6</c:v>
                </c:pt>
                <c:pt idx="5309">
                  <c:v>5.31E6</c:v>
                </c:pt>
                <c:pt idx="5310">
                  <c:v>5.311E6</c:v>
                </c:pt>
                <c:pt idx="5311">
                  <c:v>5.312E6</c:v>
                </c:pt>
                <c:pt idx="5312">
                  <c:v>5.313E6</c:v>
                </c:pt>
                <c:pt idx="5313">
                  <c:v>5.314E6</c:v>
                </c:pt>
                <c:pt idx="5314">
                  <c:v>5.315E6</c:v>
                </c:pt>
                <c:pt idx="5315">
                  <c:v>5.316E6</c:v>
                </c:pt>
                <c:pt idx="5316">
                  <c:v>5.317E6</c:v>
                </c:pt>
                <c:pt idx="5317">
                  <c:v>5.318E6</c:v>
                </c:pt>
                <c:pt idx="5318">
                  <c:v>5.319E6</c:v>
                </c:pt>
                <c:pt idx="5319">
                  <c:v>5.32E6</c:v>
                </c:pt>
                <c:pt idx="5320">
                  <c:v>5.321E6</c:v>
                </c:pt>
                <c:pt idx="5321">
                  <c:v>5.322E6</c:v>
                </c:pt>
                <c:pt idx="5322">
                  <c:v>5.323E6</c:v>
                </c:pt>
                <c:pt idx="5323">
                  <c:v>5.324E6</c:v>
                </c:pt>
                <c:pt idx="5324">
                  <c:v>5.325E6</c:v>
                </c:pt>
                <c:pt idx="5325">
                  <c:v>5.326E6</c:v>
                </c:pt>
                <c:pt idx="5326">
                  <c:v>5.327E6</c:v>
                </c:pt>
                <c:pt idx="5327">
                  <c:v>5.328E6</c:v>
                </c:pt>
                <c:pt idx="5328">
                  <c:v>5.329E6</c:v>
                </c:pt>
                <c:pt idx="5329">
                  <c:v>5.33E6</c:v>
                </c:pt>
                <c:pt idx="5330">
                  <c:v>5.331E6</c:v>
                </c:pt>
                <c:pt idx="5331">
                  <c:v>5.332E6</c:v>
                </c:pt>
                <c:pt idx="5332">
                  <c:v>5.333E6</c:v>
                </c:pt>
                <c:pt idx="5333">
                  <c:v>5.334E6</c:v>
                </c:pt>
                <c:pt idx="5334">
                  <c:v>5.335E6</c:v>
                </c:pt>
                <c:pt idx="5335">
                  <c:v>5.336E6</c:v>
                </c:pt>
                <c:pt idx="5336">
                  <c:v>5.337E6</c:v>
                </c:pt>
                <c:pt idx="5337">
                  <c:v>5.338E6</c:v>
                </c:pt>
                <c:pt idx="5338">
                  <c:v>5.339E6</c:v>
                </c:pt>
                <c:pt idx="5339">
                  <c:v>5.34E6</c:v>
                </c:pt>
                <c:pt idx="5340">
                  <c:v>5.341E6</c:v>
                </c:pt>
                <c:pt idx="5341">
                  <c:v>5.342E6</c:v>
                </c:pt>
                <c:pt idx="5342">
                  <c:v>5.343E6</c:v>
                </c:pt>
                <c:pt idx="5343">
                  <c:v>5.344E6</c:v>
                </c:pt>
                <c:pt idx="5344">
                  <c:v>5.345E6</c:v>
                </c:pt>
                <c:pt idx="5345">
                  <c:v>5.346E6</c:v>
                </c:pt>
                <c:pt idx="5346">
                  <c:v>5.347E6</c:v>
                </c:pt>
                <c:pt idx="5347">
                  <c:v>5.348E6</c:v>
                </c:pt>
                <c:pt idx="5348">
                  <c:v>5.349E6</c:v>
                </c:pt>
                <c:pt idx="5349">
                  <c:v>5.35E6</c:v>
                </c:pt>
                <c:pt idx="5350">
                  <c:v>5.351E6</c:v>
                </c:pt>
                <c:pt idx="5351">
                  <c:v>5.352E6</c:v>
                </c:pt>
                <c:pt idx="5352">
                  <c:v>5.353E6</c:v>
                </c:pt>
                <c:pt idx="5353">
                  <c:v>5.354E6</c:v>
                </c:pt>
                <c:pt idx="5354">
                  <c:v>5.355E6</c:v>
                </c:pt>
                <c:pt idx="5355">
                  <c:v>5.356E6</c:v>
                </c:pt>
                <c:pt idx="5356">
                  <c:v>5.357E6</c:v>
                </c:pt>
                <c:pt idx="5357">
                  <c:v>5.358E6</c:v>
                </c:pt>
                <c:pt idx="5358">
                  <c:v>5.359E6</c:v>
                </c:pt>
                <c:pt idx="5359">
                  <c:v>5.36E6</c:v>
                </c:pt>
                <c:pt idx="5360">
                  <c:v>5.361E6</c:v>
                </c:pt>
                <c:pt idx="5361">
                  <c:v>5.362E6</c:v>
                </c:pt>
                <c:pt idx="5362">
                  <c:v>5.363E6</c:v>
                </c:pt>
                <c:pt idx="5363">
                  <c:v>5.364E6</c:v>
                </c:pt>
                <c:pt idx="5364">
                  <c:v>5.365E6</c:v>
                </c:pt>
                <c:pt idx="5365">
                  <c:v>5.366E6</c:v>
                </c:pt>
                <c:pt idx="5366">
                  <c:v>5.367E6</c:v>
                </c:pt>
                <c:pt idx="5367">
                  <c:v>5.368E6</c:v>
                </c:pt>
                <c:pt idx="5368">
                  <c:v>5.369E6</c:v>
                </c:pt>
                <c:pt idx="5369">
                  <c:v>5.37E6</c:v>
                </c:pt>
                <c:pt idx="5370">
                  <c:v>5.371E6</c:v>
                </c:pt>
                <c:pt idx="5371">
                  <c:v>5.372E6</c:v>
                </c:pt>
                <c:pt idx="5372">
                  <c:v>5.373E6</c:v>
                </c:pt>
                <c:pt idx="5373">
                  <c:v>5.374E6</c:v>
                </c:pt>
                <c:pt idx="5374">
                  <c:v>5.375E6</c:v>
                </c:pt>
                <c:pt idx="5375">
                  <c:v>5.376E6</c:v>
                </c:pt>
                <c:pt idx="5376">
                  <c:v>5.377E6</c:v>
                </c:pt>
                <c:pt idx="5377">
                  <c:v>5.378E6</c:v>
                </c:pt>
                <c:pt idx="5378">
                  <c:v>5.379E6</c:v>
                </c:pt>
                <c:pt idx="5379">
                  <c:v>5.38E6</c:v>
                </c:pt>
                <c:pt idx="5380">
                  <c:v>5.381E6</c:v>
                </c:pt>
                <c:pt idx="5381">
                  <c:v>5.382E6</c:v>
                </c:pt>
                <c:pt idx="5382">
                  <c:v>5.383E6</c:v>
                </c:pt>
                <c:pt idx="5383">
                  <c:v>5.384E6</c:v>
                </c:pt>
                <c:pt idx="5384">
                  <c:v>5.385E6</c:v>
                </c:pt>
                <c:pt idx="5385">
                  <c:v>5.386E6</c:v>
                </c:pt>
                <c:pt idx="5386">
                  <c:v>5.387E6</c:v>
                </c:pt>
                <c:pt idx="5387">
                  <c:v>5.388E6</c:v>
                </c:pt>
                <c:pt idx="5388">
                  <c:v>5.389E6</c:v>
                </c:pt>
                <c:pt idx="5389">
                  <c:v>5.39E6</c:v>
                </c:pt>
                <c:pt idx="5390">
                  <c:v>5.391E6</c:v>
                </c:pt>
                <c:pt idx="5391">
                  <c:v>5.392E6</c:v>
                </c:pt>
                <c:pt idx="5392">
                  <c:v>5.393E6</c:v>
                </c:pt>
                <c:pt idx="5393">
                  <c:v>5.394E6</c:v>
                </c:pt>
                <c:pt idx="5394">
                  <c:v>5.395E6</c:v>
                </c:pt>
                <c:pt idx="5395">
                  <c:v>5.396E6</c:v>
                </c:pt>
                <c:pt idx="5396">
                  <c:v>5.397E6</c:v>
                </c:pt>
                <c:pt idx="5397">
                  <c:v>5.398E6</c:v>
                </c:pt>
                <c:pt idx="5398">
                  <c:v>5.399E6</c:v>
                </c:pt>
                <c:pt idx="5399">
                  <c:v>5.4E6</c:v>
                </c:pt>
                <c:pt idx="5400">
                  <c:v>5.401E6</c:v>
                </c:pt>
                <c:pt idx="5401">
                  <c:v>5.402E6</c:v>
                </c:pt>
                <c:pt idx="5402">
                  <c:v>5.403E6</c:v>
                </c:pt>
                <c:pt idx="5403">
                  <c:v>5.404E6</c:v>
                </c:pt>
                <c:pt idx="5404">
                  <c:v>5.405E6</c:v>
                </c:pt>
                <c:pt idx="5405">
                  <c:v>5.406E6</c:v>
                </c:pt>
                <c:pt idx="5406">
                  <c:v>5.407E6</c:v>
                </c:pt>
                <c:pt idx="5407">
                  <c:v>5.408E6</c:v>
                </c:pt>
                <c:pt idx="5408">
                  <c:v>5.409E6</c:v>
                </c:pt>
                <c:pt idx="5409">
                  <c:v>5.41E6</c:v>
                </c:pt>
                <c:pt idx="5410">
                  <c:v>5.411E6</c:v>
                </c:pt>
                <c:pt idx="5411">
                  <c:v>5.412E6</c:v>
                </c:pt>
                <c:pt idx="5412">
                  <c:v>5.413E6</c:v>
                </c:pt>
                <c:pt idx="5413">
                  <c:v>5.414E6</c:v>
                </c:pt>
                <c:pt idx="5414">
                  <c:v>5.415E6</c:v>
                </c:pt>
                <c:pt idx="5415">
                  <c:v>5.416E6</c:v>
                </c:pt>
                <c:pt idx="5416">
                  <c:v>5.417E6</c:v>
                </c:pt>
                <c:pt idx="5417">
                  <c:v>5.418E6</c:v>
                </c:pt>
                <c:pt idx="5418">
                  <c:v>5.419E6</c:v>
                </c:pt>
                <c:pt idx="5419">
                  <c:v>5.42E6</c:v>
                </c:pt>
                <c:pt idx="5420">
                  <c:v>5.421E6</c:v>
                </c:pt>
                <c:pt idx="5421">
                  <c:v>5.422E6</c:v>
                </c:pt>
                <c:pt idx="5422">
                  <c:v>5.423E6</c:v>
                </c:pt>
                <c:pt idx="5423">
                  <c:v>5.424E6</c:v>
                </c:pt>
                <c:pt idx="5424">
                  <c:v>5.425E6</c:v>
                </c:pt>
                <c:pt idx="5425">
                  <c:v>5.426E6</c:v>
                </c:pt>
                <c:pt idx="5426">
                  <c:v>5.427E6</c:v>
                </c:pt>
                <c:pt idx="5427">
                  <c:v>5.428E6</c:v>
                </c:pt>
                <c:pt idx="5428">
                  <c:v>5.429E6</c:v>
                </c:pt>
                <c:pt idx="5429">
                  <c:v>5.43E6</c:v>
                </c:pt>
                <c:pt idx="5430">
                  <c:v>5.431E6</c:v>
                </c:pt>
                <c:pt idx="5431">
                  <c:v>5.432E6</c:v>
                </c:pt>
                <c:pt idx="5432">
                  <c:v>5.433E6</c:v>
                </c:pt>
                <c:pt idx="5433">
                  <c:v>5.434E6</c:v>
                </c:pt>
                <c:pt idx="5434">
                  <c:v>5.435E6</c:v>
                </c:pt>
                <c:pt idx="5435">
                  <c:v>5.436E6</c:v>
                </c:pt>
                <c:pt idx="5436">
                  <c:v>5.437E6</c:v>
                </c:pt>
                <c:pt idx="5437">
                  <c:v>5.438E6</c:v>
                </c:pt>
                <c:pt idx="5438">
                  <c:v>5.439E6</c:v>
                </c:pt>
                <c:pt idx="5439">
                  <c:v>5.44E6</c:v>
                </c:pt>
                <c:pt idx="5440">
                  <c:v>5.441E6</c:v>
                </c:pt>
                <c:pt idx="5441">
                  <c:v>5.442E6</c:v>
                </c:pt>
                <c:pt idx="5442">
                  <c:v>5.443E6</c:v>
                </c:pt>
                <c:pt idx="5443">
                  <c:v>5.444E6</c:v>
                </c:pt>
                <c:pt idx="5444">
                  <c:v>5.445E6</c:v>
                </c:pt>
                <c:pt idx="5445">
                  <c:v>5.446E6</c:v>
                </c:pt>
                <c:pt idx="5446">
                  <c:v>5.447E6</c:v>
                </c:pt>
                <c:pt idx="5447">
                  <c:v>5.448E6</c:v>
                </c:pt>
                <c:pt idx="5448">
                  <c:v>5.449E6</c:v>
                </c:pt>
                <c:pt idx="5449">
                  <c:v>5.45E6</c:v>
                </c:pt>
                <c:pt idx="5450">
                  <c:v>5.451E6</c:v>
                </c:pt>
                <c:pt idx="5451">
                  <c:v>5.452E6</c:v>
                </c:pt>
                <c:pt idx="5452">
                  <c:v>5.453E6</c:v>
                </c:pt>
                <c:pt idx="5453">
                  <c:v>5.454E6</c:v>
                </c:pt>
                <c:pt idx="5454">
                  <c:v>5.455E6</c:v>
                </c:pt>
                <c:pt idx="5455">
                  <c:v>5.456E6</c:v>
                </c:pt>
                <c:pt idx="5456">
                  <c:v>5.457E6</c:v>
                </c:pt>
                <c:pt idx="5457">
                  <c:v>5.458E6</c:v>
                </c:pt>
                <c:pt idx="5458">
                  <c:v>5.459E6</c:v>
                </c:pt>
                <c:pt idx="5459">
                  <c:v>5.46E6</c:v>
                </c:pt>
                <c:pt idx="5460">
                  <c:v>5.461E6</c:v>
                </c:pt>
                <c:pt idx="5461">
                  <c:v>5.462E6</c:v>
                </c:pt>
                <c:pt idx="5462">
                  <c:v>5.463E6</c:v>
                </c:pt>
                <c:pt idx="5463">
                  <c:v>5.464E6</c:v>
                </c:pt>
                <c:pt idx="5464">
                  <c:v>5.465E6</c:v>
                </c:pt>
                <c:pt idx="5465">
                  <c:v>5.466E6</c:v>
                </c:pt>
                <c:pt idx="5466">
                  <c:v>5.467E6</c:v>
                </c:pt>
                <c:pt idx="5467">
                  <c:v>5.468E6</c:v>
                </c:pt>
                <c:pt idx="5468">
                  <c:v>5.469E6</c:v>
                </c:pt>
                <c:pt idx="5469">
                  <c:v>5.47E6</c:v>
                </c:pt>
                <c:pt idx="5470">
                  <c:v>5.471E6</c:v>
                </c:pt>
                <c:pt idx="5471">
                  <c:v>5.472E6</c:v>
                </c:pt>
                <c:pt idx="5472">
                  <c:v>5.473E6</c:v>
                </c:pt>
                <c:pt idx="5473">
                  <c:v>5.474E6</c:v>
                </c:pt>
                <c:pt idx="5474">
                  <c:v>5.475E6</c:v>
                </c:pt>
                <c:pt idx="5475">
                  <c:v>5.476E6</c:v>
                </c:pt>
                <c:pt idx="5476">
                  <c:v>5.477E6</c:v>
                </c:pt>
                <c:pt idx="5477">
                  <c:v>5.478E6</c:v>
                </c:pt>
                <c:pt idx="5478">
                  <c:v>5.479E6</c:v>
                </c:pt>
                <c:pt idx="5479">
                  <c:v>5.48E6</c:v>
                </c:pt>
                <c:pt idx="5480">
                  <c:v>5.481E6</c:v>
                </c:pt>
                <c:pt idx="5481">
                  <c:v>5.482E6</c:v>
                </c:pt>
                <c:pt idx="5482">
                  <c:v>5.483E6</c:v>
                </c:pt>
                <c:pt idx="5483">
                  <c:v>5.484E6</c:v>
                </c:pt>
                <c:pt idx="5484">
                  <c:v>5.485E6</c:v>
                </c:pt>
                <c:pt idx="5485">
                  <c:v>5.486E6</c:v>
                </c:pt>
                <c:pt idx="5486">
                  <c:v>5.487E6</c:v>
                </c:pt>
                <c:pt idx="5487">
                  <c:v>5.488E6</c:v>
                </c:pt>
                <c:pt idx="5488">
                  <c:v>5.489E6</c:v>
                </c:pt>
                <c:pt idx="5489">
                  <c:v>5.49E6</c:v>
                </c:pt>
                <c:pt idx="5490">
                  <c:v>5.491E6</c:v>
                </c:pt>
                <c:pt idx="5491">
                  <c:v>5.492E6</c:v>
                </c:pt>
                <c:pt idx="5492">
                  <c:v>5.493E6</c:v>
                </c:pt>
                <c:pt idx="5493">
                  <c:v>5.494E6</c:v>
                </c:pt>
                <c:pt idx="5494">
                  <c:v>5.495E6</c:v>
                </c:pt>
                <c:pt idx="5495">
                  <c:v>5.496E6</c:v>
                </c:pt>
                <c:pt idx="5496">
                  <c:v>5.497E6</c:v>
                </c:pt>
                <c:pt idx="5497">
                  <c:v>5.498E6</c:v>
                </c:pt>
                <c:pt idx="5498">
                  <c:v>5.499E6</c:v>
                </c:pt>
                <c:pt idx="5499">
                  <c:v>5.5E6</c:v>
                </c:pt>
                <c:pt idx="5500">
                  <c:v>5.501E6</c:v>
                </c:pt>
                <c:pt idx="5501">
                  <c:v>5.502E6</c:v>
                </c:pt>
                <c:pt idx="5502">
                  <c:v>5.503E6</c:v>
                </c:pt>
                <c:pt idx="5503">
                  <c:v>5.504E6</c:v>
                </c:pt>
                <c:pt idx="5504">
                  <c:v>5.505E6</c:v>
                </c:pt>
                <c:pt idx="5505">
                  <c:v>5.506E6</c:v>
                </c:pt>
                <c:pt idx="5506">
                  <c:v>5.507E6</c:v>
                </c:pt>
                <c:pt idx="5507">
                  <c:v>5.508E6</c:v>
                </c:pt>
                <c:pt idx="5508">
                  <c:v>5.509E6</c:v>
                </c:pt>
                <c:pt idx="5509">
                  <c:v>5.51E6</c:v>
                </c:pt>
                <c:pt idx="5510">
                  <c:v>5.511E6</c:v>
                </c:pt>
                <c:pt idx="5511">
                  <c:v>5.512E6</c:v>
                </c:pt>
                <c:pt idx="5512">
                  <c:v>5.513E6</c:v>
                </c:pt>
                <c:pt idx="5513">
                  <c:v>5.514E6</c:v>
                </c:pt>
                <c:pt idx="5514">
                  <c:v>5.515E6</c:v>
                </c:pt>
                <c:pt idx="5515">
                  <c:v>5.516E6</c:v>
                </c:pt>
                <c:pt idx="5516">
                  <c:v>5.517E6</c:v>
                </c:pt>
                <c:pt idx="5517">
                  <c:v>5.518E6</c:v>
                </c:pt>
                <c:pt idx="5518">
                  <c:v>5.519E6</c:v>
                </c:pt>
                <c:pt idx="5519">
                  <c:v>5.52E6</c:v>
                </c:pt>
                <c:pt idx="5520">
                  <c:v>5.521E6</c:v>
                </c:pt>
                <c:pt idx="5521">
                  <c:v>5.522E6</c:v>
                </c:pt>
                <c:pt idx="5522">
                  <c:v>5.523E6</c:v>
                </c:pt>
                <c:pt idx="5523">
                  <c:v>5.524E6</c:v>
                </c:pt>
                <c:pt idx="5524">
                  <c:v>5.525E6</c:v>
                </c:pt>
                <c:pt idx="5525">
                  <c:v>5.526E6</c:v>
                </c:pt>
                <c:pt idx="5526">
                  <c:v>5.527E6</c:v>
                </c:pt>
                <c:pt idx="5527">
                  <c:v>5.528E6</c:v>
                </c:pt>
                <c:pt idx="5528">
                  <c:v>5.529E6</c:v>
                </c:pt>
                <c:pt idx="5529">
                  <c:v>5.53E6</c:v>
                </c:pt>
                <c:pt idx="5530">
                  <c:v>5.531E6</c:v>
                </c:pt>
                <c:pt idx="5531">
                  <c:v>5.532E6</c:v>
                </c:pt>
                <c:pt idx="5532">
                  <c:v>5.533E6</c:v>
                </c:pt>
                <c:pt idx="5533">
                  <c:v>5.534E6</c:v>
                </c:pt>
                <c:pt idx="5534">
                  <c:v>5.535E6</c:v>
                </c:pt>
                <c:pt idx="5535">
                  <c:v>5.536E6</c:v>
                </c:pt>
                <c:pt idx="5536">
                  <c:v>5.537E6</c:v>
                </c:pt>
                <c:pt idx="5537">
                  <c:v>5.538E6</c:v>
                </c:pt>
                <c:pt idx="5538">
                  <c:v>5.539E6</c:v>
                </c:pt>
                <c:pt idx="5539">
                  <c:v>5.54E6</c:v>
                </c:pt>
                <c:pt idx="5540">
                  <c:v>5.541E6</c:v>
                </c:pt>
                <c:pt idx="5541">
                  <c:v>5.542E6</c:v>
                </c:pt>
                <c:pt idx="5542">
                  <c:v>5.543E6</c:v>
                </c:pt>
                <c:pt idx="5543">
                  <c:v>5.544E6</c:v>
                </c:pt>
                <c:pt idx="5544">
                  <c:v>5.545E6</c:v>
                </c:pt>
                <c:pt idx="5545">
                  <c:v>5.546E6</c:v>
                </c:pt>
                <c:pt idx="5546">
                  <c:v>5.547E6</c:v>
                </c:pt>
                <c:pt idx="5547">
                  <c:v>5.548E6</c:v>
                </c:pt>
                <c:pt idx="5548">
                  <c:v>5.549E6</c:v>
                </c:pt>
                <c:pt idx="5549">
                  <c:v>5.55E6</c:v>
                </c:pt>
                <c:pt idx="5550">
                  <c:v>5.551E6</c:v>
                </c:pt>
                <c:pt idx="5551">
                  <c:v>5.552E6</c:v>
                </c:pt>
                <c:pt idx="5552">
                  <c:v>5.553E6</c:v>
                </c:pt>
                <c:pt idx="5553">
                  <c:v>5.554E6</c:v>
                </c:pt>
                <c:pt idx="5554">
                  <c:v>5.555E6</c:v>
                </c:pt>
                <c:pt idx="5555">
                  <c:v>5.556E6</c:v>
                </c:pt>
                <c:pt idx="5556">
                  <c:v>5.557E6</c:v>
                </c:pt>
                <c:pt idx="5557">
                  <c:v>5.558E6</c:v>
                </c:pt>
                <c:pt idx="5558">
                  <c:v>5.559E6</c:v>
                </c:pt>
                <c:pt idx="5559">
                  <c:v>5.56E6</c:v>
                </c:pt>
                <c:pt idx="5560">
                  <c:v>5.561E6</c:v>
                </c:pt>
                <c:pt idx="5561">
                  <c:v>5.562E6</c:v>
                </c:pt>
                <c:pt idx="5562">
                  <c:v>5.563E6</c:v>
                </c:pt>
                <c:pt idx="5563">
                  <c:v>5.564E6</c:v>
                </c:pt>
                <c:pt idx="5564">
                  <c:v>5.565E6</c:v>
                </c:pt>
                <c:pt idx="5565">
                  <c:v>5.566E6</c:v>
                </c:pt>
                <c:pt idx="5566">
                  <c:v>5.567E6</c:v>
                </c:pt>
                <c:pt idx="5567">
                  <c:v>5.568E6</c:v>
                </c:pt>
                <c:pt idx="5568">
                  <c:v>5.569E6</c:v>
                </c:pt>
                <c:pt idx="5569">
                  <c:v>5.57E6</c:v>
                </c:pt>
                <c:pt idx="5570">
                  <c:v>5.571E6</c:v>
                </c:pt>
                <c:pt idx="5571">
                  <c:v>5.572E6</c:v>
                </c:pt>
                <c:pt idx="5572">
                  <c:v>5.573E6</c:v>
                </c:pt>
                <c:pt idx="5573">
                  <c:v>5.574E6</c:v>
                </c:pt>
                <c:pt idx="5574">
                  <c:v>5.575E6</c:v>
                </c:pt>
                <c:pt idx="5575">
                  <c:v>5.576E6</c:v>
                </c:pt>
                <c:pt idx="5576">
                  <c:v>5.577E6</c:v>
                </c:pt>
                <c:pt idx="5577">
                  <c:v>5.578E6</c:v>
                </c:pt>
                <c:pt idx="5578">
                  <c:v>5.579E6</c:v>
                </c:pt>
                <c:pt idx="5579">
                  <c:v>5.58E6</c:v>
                </c:pt>
                <c:pt idx="5580">
                  <c:v>5.581E6</c:v>
                </c:pt>
                <c:pt idx="5581">
                  <c:v>5.582E6</c:v>
                </c:pt>
                <c:pt idx="5582">
                  <c:v>5.583E6</c:v>
                </c:pt>
                <c:pt idx="5583">
                  <c:v>5.584E6</c:v>
                </c:pt>
                <c:pt idx="5584">
                  <c:v>5.585E6</c:v>
                </c:pt>
                <c:pt idx="5585">
                  <c:v>5.586E6</c:v>
                </c:pt>
                <c:pt idx="5586">
                  <c:v>5.587E6</c:v>
                </c:pt>
                <c:pt idx="5587">
                  <c:v>5.588E6</c:v>
                </c:pt>
                <c:pt idx="5588">
                  <c:v>5.589E6</c:v>
                </c:pt>
                <c:pt idx="5589">
                  <c:v>5.59E6</c:v>
                </c:pt>
                <c:pt idx="5590">
                  <c:v>5.591E6</c:v>
                </c:pt>
                <c:pt idx="5591">
                  <c:v>5.592E6</c:v>
                </c:pt>
                <c:pt idx="5592">
                  <c:v>5.593E6</c:v>
                </c:pt>
                <c:pt idx="5593">
                  <c:v>5.594E6</c:v>
                </c:pt>
                <c:pt idx="5594">
                  <c:v>5.595E6</c:v>
                </c:pt>
                <c:pt idx="5595">
                  <c:v>5.596E6</c:v>
                </c:pt>
                <c:pt idx="5596">
                  <c:v>5.597E6</c:v>
                </c:pt>
                <c:pt idx="5597">
                  <c:v>5.598E6</c:v>
                </c:pt>
                <c:pt idx="5598">
                  <c:v>5.599E6</c:v>
                </c:pt>
                <c:pt idx="5599">
                  <c:v>5.6E6</c:v>
                </c:pt>
                <c:pt idx="5600">
                  <c:v>5.601E6</c:v>
                </c:pt>
                <c:pt idx="5601">
                  <c:v>5.602E6</c:v>
                </c:pt>
                <c:pt idx="5602">
                  <c:v>5.603E6</c:v>
                </c:pt>
                <c:pt idx="5603">
                  <c:v>5.604E6</c:v>
                </c:pt>
                <c:pt idx="5604">
                  <c:v>5.605E6</c:v>
                </c:pt>
                <c:pt idx="5605">
                  <c:v>5.606E6</c:v>
                </c:pt>
                <c:pt idx="5606">
                  <c:v>5.607E6</c:v>
                </c:pt>
                <c:pt idx="5607">
                  <c:v>5.608E6</c:v>
                </c:pt>
                <c:pt idx="5608">
                  <c:v>5.609E6</c:v>
                </c:pt>
                <c:pt idx="5609">
                  <c:v>5.61E6</c:v>
                </c:pt>
                <c:pt idx="5610">
                  <c:v>5.611E6</c:v>
                </c:pt>
                <c:pt idx="5611">
                  <c:v>5.612E6</c:v>
                </c:pt>
                <c:pt idx="5612">
                  <c:v>5.613E6</c:v>
                </c:pt>
                <c:pt idx="5613">
                  <c:v>5.614E6</c:v>
                </c:pt>
                <c:pt idx="5614">
                  <c:v>5.615E6</c:v>
                </c:pt>
                <c:pt idx="5615">
                  <c:v>5.616E6</c:v>
                </c:pt>
                <c:pt idx="5616">
                  <c:v>5.617E6</c:v>
                </c:pt>
                <c:pt idx="5617">
                  <c:v>5.618E6</c:v>
                </c:pt>
                <c:pt idx="5618">
                  <c:v>5.619E6</c:v>
                </c:pt>
                <c:pt idx="5619">
                  <c:v>5.62E6</c:v>
                </c:pt>
                <c:pt idx="5620">
                  <c:v>5.621E6</c:v>
                </c:pt>
                <c:pt idx="5621">
                  <c:v>5.622E6</c:v>
                </c:pt>
                <c:pt idx="5622">
                  <c:v>5.623E6</c:v>
                </c:pt>
                <c:pt idx="5623">
                  <c:v>5.624E6</c:v>
                </c:pt>
                <c:pt idx="5624">
                  <c:v>5.625E6</c:v>
                </c:pt>
                <c:pt idx="5625">
                  <c:v>5.626E6</c:v>
                </c:pt>
                <c:pt idx="5626">
                  <c:v>5.627E6</c:v>
                </c:pt>
                <c:pt idx="5627">
                  <c:v>5.628E6</c:v>
                </c:pt>
                <c:pt idx="5628">
                  <c:v>5.629E6</c:v>
                </c:pt>
                <c:pt idx="5629">
                  <c:v>5.63E6</c:v>
                </c:pt>
                <c:pt idx="5630">
                  <c:v>5.631E6</c:v>
                </c:pt>
                <c:pt idx="5631">
                  <c:v>5.632E6</c:v>
                </c:pt>
                <c:pt idx="5632">
                  <c:v>5.633E6</c:v>
                </c:pt>
                <c:pt idx="5633">
                  <c:v>5.634E6</c:v>
                </c:pt>
                <c:pt idx="5634">
                  <c:v>5.635E6</c:v>
                </c:pt>
                <c:pt idx="5635">
                  <c:v>5.636E6</c:v>
                </c:pt>
                <c:pt idx="5636">
                  <c:v>5.637E6</c:v>
                </c:pt>
                <c:pt idx="5637">
                  <c:v>5.638E6</c:v>
                </c:pt>
                <c:pt idx="5638">
                  <c:v>5.639E6</c:v>
                </c:pt>
                <c:pt idx="5639">
                  <c:v>5.64E6</c:v>
                </c:pt>
                <c:pt idx="5640">
                  <c:v>5.641E6</c:v>
                </c:pt>
                <c:pt idx="5641">
                  <c:v>5.642E6</c:v>
                </c:pt>
                <c:pt idx="5642">
                  <c:v>5.643E6</c:v>
                </c:pt>
                <c:pt idx="5643">
                  <c:v>5.644E6</c:v>
                </c:pt>
                <c:pt idx="5644">
                  <c:v>5.645E6</c:v>
                </c:pt>
                <c:pt idx="5645">
                  <c:v>5.646E6</c:v>
                </c:pt>
                <c:pt idx="5646">
                  <c:v>5.647E6</c:v>
                </c:pt>
                <c:pt idx="5647">
                  <c:v>5.648E6</c:v>
                </c:pt>
                <c:pt idx="5648">
                  <c:v>5.649E6</c:v>
                </c:pt>
                <c:pt idx="5649">
                  <c:v>5.65E6</c:v>
                </c:pt>
                <c:pt idx="5650">
                  <c:v>5.651E6</c:v>
                </c:pt>
                <c:pt idx="5651">
                  <c:v>5.652E6</c:v>
                </c:pt>
                <c:pt idx="5652">
                  <c:v>5.653E6</c:v>
                </c:pt>
                <c:pt idx="5653">
                  <c:v>5.654E6</c:v>
                </c:pt>
                <c:pt idx="5654">
                  <c:v>5.655E6</c:v>
                </c:pt>
                <c:pt idx="5655">
                  <c:v>5.656E6</c:v>
                </c:pt>
                <c:pt idx="5656">
                  <c:v>5.657E6</c:v>
                </c:pt>
                <c:pt idx="5657">
                  <c:v>5.658E6</c:v>
                </c:pt>
                <c:pt idx="5658">
                  <c:v>5.659E6</c:v>
                </c:pt>
                <c:pt idx="5659">
                  <c:v>5.66E6</c:v>
                </c:pt>
                <c:pt idx="5660">
                  <c:v>5.661E6</c:v>
                </c:pt>
                <c:pt idx="5661">
                  <c:v>5.662E6</c:v>
                </c:pt>
                <c:pt idx="5662">
                  <c:v>5.663E6</c:v>
                </c:pt>
                <c:pt idx="5663">
                  <c:v>5.664E6</c:v>
                </c:pt>
                <c:pt idx="5664">
                  <c:v>5.665E6</c:v>
                </c:pt>
                <c:pt idx="5665">
                  <c:v>5.666E6</c:v>
                </c:pt>
                <c:pt idx="5666">
                  <c:v>5.667E6</c:v>
                </c:pt>
                <c:pt idx="5667">
                  <c:v>5.668E6</c:v>
                </c:pt>
                <c:pt idx="5668">
                  <c:v>5.669E6</c:v>
                </c:pt>
                <c:pt idx="5669">
                  <c:v>5.67E6</c:v>
                </c:pt>
                <c:pt idx="5670">
                  <c:v>5.671E6</c:v>
                </c:pt>
                <c:pt idx="5671">
                  <c:v>5.672E6</c:v>
                </c:pt>
                <c:pt idx="5672">
                  <c:v>5.673E6</c:v>
                </c:pt>
                <c:pt idx="5673">
                  <c:v>5.674E6</c:v>
                </c:pt>
                <c:pt idx="5674">
                  <c:v>5.675E6</c:v>
                </c:pt>
                <c:pt idx="5675">
                  <c:v>5.676E6</c:v>
                </c:pt>
                <c:pt idx="5676">
                  <c:v>5.677E6</c:v>
                </c:pt>
                <c:pt idx="5677">
                  <c:v>5.678E6</c:v>
                </c:pt>
                <c:pt idx="5678">
                  <c:v>5.679E6</c:v>
                </c:pt>
                <c:pt idx="5679">
                  <c:v>5.68E6</c:v>
                </c:pt>
                <c:pt idx="5680">
                  <c:v>5.681E6</c:v>
                </c:pt>
                <c:pt idx="5681">
                  <c:v>5.682E6</c:v>
                </c:pt>
                <c:pt idx="5682">
                  <c:v>5.683E6</c:v>
                </c:pt>
                <c:pt idx="5683">
                  <c:v>5.684E6</c:v>
                </c:pt>
                <c:pt idx="5684">
                  <c:v>5.685E6</c:v>
                </c:pt>
                <c:pt idx="5685">
                  <c:v>5.686E6</c:v>
                </c:pt>
                <c:pt idx="5686">
                  <c:v>5.687E6</c:v>
                </c:pt>
                <c:pt idx="5687">
                  <c:v>5.688E6</c:v>
                </c:pt>
                <c:pt idx="5688">
                  <c:v>5.689E6</c:v>
                </c:pt>
                <c:pt idx="5689">
                  <c:v>5.69E6</c:v>
                </c:pt>
                <c:pt idx="5690">
                  <c:v>5.691E6</c:v>
                </c:pt>
                <c:pt idx="5691">
                  <c:v>5.692E6</c:v>
                </c:pt>
                <c:pt idx="5692">
                  <c:v>5.693E6</c:v>
                </c:pt>
                <c:pt idx="5693">
                  <c:v>5.694E6</c:v>
                </c:pt>
                <c:pt idx="5694">
                  <c:v>5.695E6</c:v>
                </c:pt>
                <c:pt idx="5695">
                  <c:v>5.696E6</c:v>
                </c:pt>
                <c:pt idx="5696">
                  <c:v>5.697E6</c:v>
                </c:pt>
                <c:pt idx="5697">
                  <c:v>5.698E6</c:v>
                </c:pt>
                <c:pt idx="5698">
                  <c:v>5.699E6</c:v>
                </c:pt>
                <c:pt idx="5699">
                  <c:v>5.7E6</c:v>
                </c:pt>
                <c:pt idx="5700">
                  <c:v>5.701E6</c:v>
                </c:pt>
                <c:pt idx="5701">
                  <c:v>5.702E6</c:v>
                </c:pt>
                <c:pt idx="5702">
                  <c:v>5.703E6</c:v>
                </c:pt>
                <c:pt idx="5703">
                  <c:v>5.704E6</c:v>
                </c:pt>
                <c:pt idx="5704">
                  <c:v>5.705E6</c:v>
                </c:pt>
                <c:pt idx="5705">
                  <c:v>5.706E6</c:v>
                </c:pt>
                <c:pt idx="5706">
                  <c:v>5.707E6</c:v>
                </c:pt>
                <c:pt idx="5707">
                  <c:v>5.708E6</c:v>
                </c:pt>
                <c:pt idx="5708">
                  <c:v>5.709E6</c:v>
                </c:pt>
                <c:pt idx="5709">
                  <c:v>5.71E6</c:v>
                </c:pt>
                <c:pt idx="5710">
                  <c:v>5.711E6</c:v>
                </c:pt>
                <c:pt idx="5711">
                  <c:v>5.712E6</c:v>
                </c:pt>
                <c:pt idx="5712">
                  <c:v>5.713E6</c:v>
                </c:pt>
                <c:pt idx="5713">
                  <c:v>5.714E6</c:v>
                </c:pt>
                <c:pt idx="5714">
                  <c:v>5.715E6</c:v>
                </c:pt>
                <c:pt idx="5715">
                  <c:v>5.716E6</c:v>
                </c:pt>
                <c:pt idx="5716">
                  <c:v>5.717E6</c:v>
                </c:pt>
                <c:pt idx="5717">
                  <c:v>5.718E6</c:v>
                </c:pt>
                <c:pt idx="5718">
                  <c:v>5.719E6</c:v>
                </c:pt>
                <c:pt idx="5719">
                  <c:v>5.72E6</c:v>
                </c:pt>
                <c:pt idx="5720">
                  <c:v>5.721E6</c:v>
                </c:pt>
                <c:pt idx="5721">
                  <c:v>5.722E6</c:v>
                </c:pt>
                <c:pt idx="5722">
                  <c:v>5.723E6</c:v>
                </c:pt>
                <c:pt idx="5723">
                  <c:v>5.724E6</c:v>
                </c:pt>
                <c:pt idx="5724">
                  <c:v>5.725E6</c:v>
                </c:pt>
                <c:pt idx="5725">
                  <c:v>5.726E6</c:v>
                </c:pt>
                <c:pt idx="5726">
                  <c:v>5.727E6</c:v>
                </c:pt>
                <c:pt idx="5727">
                  <c:v>5.728E6</c:v>
                </c:pt>
                <c:pt idx="5728">
                  <c:v>5.729E6</c:v>
                </c:pt>
                <c:pt idx="5729">
                  <c:v>5.73E6</c:v>
                </c:pt>
                <c:pt idx="5730">
                  <c:v>5.731E6</c:v>
                </c:pt>
                <c:pt idx="5731">
                  <c:v>5.732E6</c:v>
                </c:pt>
                <c:pt idx="5732">
                  <c:v>5.733E6</c:v>
                </c:pt>
                <c:pt idx="5733">
                  <c:v>5.734E6</c:v>
                </c:pt>
                <c:pt idx="5734">
                  <c:v>5.735E6</c:v>
                </c:pt>
                <c:pt idx="5735">
                  <c:v>5.736E6</c:v>
                </c:pt>
                <c:pt idx="5736">
                  <c:v>5.737E6</c:v>
                </c:pt>
                <c:pt idx="5737">
                  <c:v>5.738E6</c:v>
                </c:pt>
                <c:pt idx="5738">
                  <c:v>5.739E6</c:v>
                </c:pt>
                <c:pt idx="5739">
                  <c:v>5.74E6</c:v>
                </c:pt>
                <c:pt idx="5740">
                  <c:v>5.741E6</c:v>
                </c:pt>
                <c:pt idx="5741">
                  <c:v>5.742E6</c:v>
                </c:pt>
                <c:pt idx="5742">
                  <c:v>5.743E6</c:v>
                </c:pt>
                <c:pt idx="5743">
                  <c:v>5.744E6</c:v>
                </c:pt>
                <c:pt idx="5744">
                  <c:v>5.745E6</c:v>
                </c:pt>
                <c:pt idx="5745">
                  <c:v>5.746E6</c:v>
                </c:pt>
                <c:pt idx="5746">
                  <c:v>5.747E6</c:v>
                </c:pt>
                <c:pt idx="5747">
                  <c:v>5.748E6</c:v>
                </c:pt>
                <c:pt idx="5748">
                  <c:v>5.749E6</c:v>
                </c:pt>
                <c:pt idx="5749">
                  <c:v>5.75E6</c:v>
                </c:pt>
                <c:pt idx="5750">
                  <c:v>5.751E6</c:v>
                </c:pt>
                <c:pt idx="5751">
                  <c:v>5.752E6</c:v>
                </c:pt>
                <c:pt idx="5752">
                  <c:v>5.753E6</c:v>
                </c:pt>
                <c:pt idx="5753">
                  <c:v>5.754E6</c:v>
                </c:pt>
                <c:pt idx="5754">
                  <c:v>5.755E6</c:v>
                </c:pt>
                <c:pt idx="5755">
                  <c:v>5.756E6</c:v>
                </c:pt>
                <c:pt idx="5756">
                  <c:v>5.757E6</c:v>
                </c:pt>
                <c:pt idx="5757">
                  <c:v>5.758E6</c:v>
                </c:pt>
                <c:pt idx="5758">
                  <c:v>5.759E6</c:v>
                </c:pt>
                <c:pt idx="5759">
                  <c:v>5.76E6</c:v>
                </c:pt>
                <c:pt idx="5760">
                  <c:v>5.761E6</c:v>
                </c:pt>
                <c:pt idx="5761">
                  <c:v>5.762E6</c:v>
                </c:pt>
                <c:pt idx="5762">
                  <c:v>5.763E6</c:v>
                </c:pt>
                <c:pt idx="5763">
                  <c:v>5.764E6</c:v>
                </c:pt>
                <c:pt idx="5764">
                  <c:v>5.765E6</c:v>
                </c:pt>
                <c:pt idx="5765">
                  <c:v>5.766E6</c:v>
                </c:pt>
                <c:pt idx="5766">
                  <c:v>5.767E6</c:v>
                </c:pt>
                <c:pt idx="5767">
                  <c:v>5.768E6</c:v>
                </c:pt>
                <c:pt idx="5768">
                  <c:v>5.769E6</c:v>
                </c:pt>
                <c:pt idx="5769">
                  <c:v>5.77E6</c:v>
                </c:pt>
                <c:pt idx="5770">
                  <c:v>5.771E6</c:v>
                </c:pt>
                <c:pt idx="5771">
                  <c:v>5.772E6</c:v>
                </c:pt>
                <c:pt idx="5772">
                  <c:v>5.773E6</c:v>
                </c:pt>
                <c:pt idx="5773">
                  <c:v>5.774E6</c:v>
                </c:pt>
                <c:pt idx="5774">
                  <c:v>5.775E6</c:v>
                </c:pt>
                <c:pt idx="5775">
                  <c:v>5.776E6</c:v>
                </c:pt>
                <c:pt idx="5776">
                  <c:v>5.777E6</c:v>
                </c:pt>
                <c:pt idx="5777">
                  <c:v>5.778E6</c:v>
                </c:pt>
                <c:pt idx="5778">
                  <c:v>5.779E6</c:v>
                </c:pt>
                <c:pt idx="5779">
                  <c:v>5.78E6</c:v>
                </c:pt>
                <c:pt idx="5780">
                  <c:v>5.781E6</c:v>
                </c:pt>
                <c:pt idx="5781">
                  <c:v>5.782E6</c:v>
                </c:pt>
                <c:pt idx="5782">
                  <c:v>5.783E6</c:v>
                </c:pt>
                <c:pt idx="5783">
                  <c:v>5.784E6</c:v>
                </c:pt>
                <c:pt idx="5784">
                  <c:v>5.785E6</c:v>
                </c:pt>
                <c:pt idx="5785">
                  <c:v>5.786E6</c:v>
                </c:pt>
                <c:pt idx="5786">
                  <c:v>5.787E6</c:v>
                </c:pt>
                <c:pt idx="5787">
                  <c:v>5.788E6</c:v>
                </c:pt>
                <c:pt idx="5788">
                  <c:v>5.789E6</c:v>
                </c:pt>
                <c:pt idx="5789">
                  <c:v>5.79E6</c:v>
                </c:pt>
                <c:pt idx="5790">
                  <c:v>5.791E6</c:v>
                </c:pt>
                <c:pt idx="5791">
                  <c:v>5.792E6</c:v>
                </c:pt>
                <c:pt idx="5792">
                  <c:v>5.793E6</c:v>
                </c:pt>
                <c:pt idx="5793">
                  <c:v>5.794E6</c:v>
                </c:pt>
                <c:pt idx="5794">
                  <c:v>5.795E6</c:v>
                </c:pt>
                <c:pt idx="5795">
                  <c:v>5.796E6</c:v>
                </c:pt>
                <c:pt idx="5796">
                  <c:v>5.797E6</c:v>
                </c:pt>
                <c:pt idx="5797">
                  <c:v>5.798E6</c:v>
                </c:pt>
                <c:pt idx="5798">
                  <c:v>5.799E6</c:v>
                </c:pt>
                <c:pt idx="5799">
                  <c:v>5.8E6</c:v>
                </c:pt>
                <c:pt idx="5800">
                  <c:v>5.801E6</c:v>
                </c:pt>
                <c:pt idx="5801">
                  <c:v>5.802E6</c:v>
                </c:pt>
                <c:pt idx="5802">
                  <c:v>5.803E6</c:v>
                </c:pt>
                <c:pt idx="5803">
                  <c:v>5.804E6</c:v>
                </c:pt>
                <c:pt idx="5804">
                  <c:v>5.805E6</c:v>
                </c:pt>
                <c:pt idx="5805">
                  <c:v>5.806E6</c:v>
                </c:pt>
                <c:pt idx="5806">
                  <c:v>5.807E6</c:v>
                </c:pt>
                <c:pt idx="5807">
                  <c:v>5.808E6</c:v>
                </c:pt>
                <c:pt idx="5808">
                  <c:v>5.809E6</c:v>
                </c:pt>
                <c:pt idx="5809">
                  <c:v>5.81E6</c:v>
                </c:pt>
                <c:pt idx="5810">
                  <c:v>5.811E6</c:v>
                </c:pt>
                <c:pt idx="5811">
                  <c:v>5.812E6</c:v>
                </c:pt>
                <c:pt idx="5812">
                  <c:v>5.813E6</c:v>
                </c:pt>
                <c:pt idx="5813">
                  <c:v>5.814E6</c:v>
                </c:pt>
                <c:pt idx="5814">
                  <c:v>5.815E6</c:v>
                </c:pt>
                <c:pt idx="5815">
                  <c:v>5.816E6</c:v>
                </c:pt>
                <c:pt idx="5816">
                  <c:v>5.817E6</c:v>
                </c:pt>
                <c:pt idx="5817">
                  <c:v>5.818E6</c:v>
                </c:pt>
                <c:pt idx="5818">
                  <c:v>5.819E6</c:v>
                </c:pt>
                <c:pt idx="5819">
                  <c:v>5.82E6</c:v>
                </c:pt>
                <c:pt idx="5820">
                  <c:v>5.821E6</c:v>
                </c:pt>
                <c:pt idx="5821">
                  <c:v>5.822E6</c:v>
                </c:pt>
                <c:pt idx="5822">
                  <c:v>5.823E6</c:v>
                </c:pt>
                <c:pt idx="5823">
                  <c:v>5.824E6</c:v>
                </c:pt>
                <c:pt idx="5824">
                  <c:v>5.825E6</c:v>
                </c:pt>
                <c:pt idx="5825">
                  <c:v>5.826E6</c:v>
                </c:pt>
                <c:pt idx="5826">
                  <c:v>5.827E6</c:v>
                </c:pt>
                <c:pt idx="5827">
                  <c:v>5.828E6</c:v>
                </c:pt>
                <c:pt idx="5828">
                  <c:v>5.829E6</c:v>
                </c:pt>
                <c:pt idx="5829">
                  <c:v>5.83E6</c:v>
                </c:pt>
                <c:pt idx="5830">
                  <c:v>5.831E6</c:v>
                </c:pt>
                <c:pt idx="5831">
                  <c:v>5.832E6</c:v>
                </c:pt>
                <c:pt idx="5832">
                  <c:v>5.833E6</c:v>
                </c:pt>
                <c:pt idx="5833">
                  <c:v>5.834E6</c:v>
                </c:pt>
                <c:pt idx="5834">
                  <c:v>5.835E6</c:v>
                </c:pt>
                <c:pt idx="5835">
                  <c:v>5.836E6</c:v>
                </c:pt>
                <c:pt idx="5836">
                  <c:v>5.837E6</c:v>
                </c:pt>
                <c:pt idx="5837">
                  <c:v>5.838E6</c:v>
                </c:pt>
                <c:pt idx="5838">
                  <c:v>5.839E6</c:v>
                </c:pt>
                <c:pt idx="5839">
                  <c:v>5.84E6</c:v>
                </c:pt>
                <c:pt idx="5840">
                  <c:v>5.841E6</c:v>
                </c:pt>
                <c:pt idx="5841">
                  <c:v>5.842E6</c:v>
                </c:pt>
                <c:pt idx="5842">
                  <c:v>5.843E6</c:v>
                </c:pt>
                <c:pt idx="5843">
                  <c:v>5.844E6</c:v>
                </c:pt>
                <c:pt idx="5844">
                  <c:v>5.845E6</c:v>
                </c:pt>
                <c:pt idx="5845">
                  <c:v>5.846E6</c:v>
                </c:pt>
                <c:pt idx="5846">
                  <c:v>5.847E6</c:v>
                </c:pt>
                <c:pt idx="5847">
                  <c:v>5.848E6</c:v>
                </c:pt>
                <c:pt idx="5848">
                  <c:v>5.849E6</c:v>
                </c:pt>
                <c:pt idx="5849">
                  <c:v>5.85E6</c:v>
                </c:pt>
                <c:pt idx="5850">
                  <c:v>5.851E6</c:v>
                </c:pt>
                <c:pt idx="5851">
                  <c:v>5.852E6</c:v>
                </c:pt>
                <c:pt idx="5852">
                  <c:v>5.853E6</c:v>
                </c:pt>
                <c:pt idx="5853">
                  <c:v>5.854E6</c:v>
                </c:pt>
                <c:pt idx="5854">
                  <c:v>5.855E6</c:v>
                </c:pt>
                <c:pt idx="5855">
                  <c:v>5.856E6</c:v>
                </c:pt>
                <c:pt idx="5856">
                  <c:v>5.857E6</c:v>
                </c:pt>
                <c:pt idx="5857">
                  <c:v>5.858E6</c:v>
                </c:pt>
                <c:pt idx="5858">
                  <c:v>5.859E6</c:v>
                </c:pt>
                <c:pt idx="5859">
                  <c:v>5.86E6</c:v>
                </c:pt>
                <c:pt idx="5860">
                  <c:v>5.861E6</c:v>
                </c:pt>
                <c:pt idx="5861">
                  <c:v>5.862E6</c:v>
                </c:pt>
                <c:pt idx="5862">
                  <c:v>5.863E6</c:v>
                </c:pt>
                <c:pt idx="5863">
                  <c:v>5.864E6</c:v>
                </c:pt>
                <c:pt idx="5864">
                  <c:v>5.865E6</c:v>
                </c:pt>
                <c:pt idx="5865">
                  <c:v>5.866E6</c:v>
                </c:pt>
                <c:pt idx="5866">
                  <c:v>5.867E6</c:v>
                </c:pt>
                <c:pt idx="5867">
                  <c:v>5.868E6</c:v>
                </c:pt>
                <c:pt idx="5868">
                  <c:v>5.869E6</c:v>
                </c:pt>
                <c:pt idx="5869">
                  <c:v>5.87E6</c:v>
                </c:pt>
                <c:pt idx="5870">
                  <c:v>5.871E6</c:v>
                </c:pt>
                <c:pt idx="5871">
                  <c:v>5.872E6</c:v>
                </c:pt>
                <c:pt idx="5872">
                  <c:v>5.873E6</c:v>
                </c:pt>
                <c:pt idx="5873">
                  <c:v>5.874E6</c:v>
                </c:pt>
                <c:pt idx="5874">
                  <c:v>5.875E6</c:v>
                </c:pt>
                <c:pt idx="5875">
                  <c:v>5.876E6</c:v>
                </c:pt>
                <c:pt idx="5876">
                  <c:v>5.877E6</c:v>
                </c:pt>
                <c:pt idx="5877">
                  <c:v>5.878E6</c:v>
                </c:pt>
                <c:pt idx="5878">
                  <c:v>5.879E6</c:v>
                </c:pt>
                <c:pt idx="5879">
                  <c:v>5.88E6</c:v>
                </c:pt>
                <c:pt idx="5880">
                  <c:v>5.881E6</c:v>
                </c:pt>
                <c:pt idx="5881">
                  <c:v>5.882E6</c:v>
                </c:pt>
                <c:pt idx="5882">
                  <c:v>5.883E6</c:v>
                </c:pt>
                <c:pt idx="5883">
                  <c:v>5.884E6</c:v>
                </c:pt>
                <c:pt idx="5884">
                  <c:v>5.885E6</c:v>
                </c:pt>
                <c:pt idx="5885">
                  <c:v>5.886E6</c:v>
                </c:pt>
                <c:pt idx="5886">
                  <c:v>5.887E6</c:v>
                </c:pt>
                <c:pt idx="5887">
                  <c:v>5.888E6</c:v>
                </c:pt>
                <c:pt idx="5888">
                  <c:v>5.889E6</c:v>
                </c:pt>
                <c:pt idx="5889">
                  <c:v>5.89E6</c:v>
                </c:pt>
                <c:pt idx="5890">
                  <c:v>5.891E6</c:v>
                </c:pt>
                <c:pt idx="5891">
                  <c:v>5.892E6</c:v>
                </c:pt>
                <c:pt idx="5892">
                  <c:v>5.893E6</c:v>
                </c:pt>
                <c:pt idx="5893">
                  <c:v>5.894E6</c:v>
                </c:pt>
                <c:pt idx="5894">
                  <c:v>5.895E6</c:v>
                </c:pt>
                <c:pt idx="5895">
                  <c:v>5.896E6</c:v>
                </c:pt>
                <c:pt idx="5896">
                  <c:v>5.897E6</c:v>
                </c:pt>
                <c:pt idx="5897">
                  <c:v>5.898E6</c:v>
                </c:pt>
                <c:pt idx="5898">
                  <c:v>5.899E6</c:v>
                </c:pt>
                <c:pt idx="5899">
                  <c:v>5.9E6</c:v>
                </c:pt>
                <c:pt idx="5900">
                  <c:v>5.901E6</c:v>
                </c:pt>
                <c:pt idx="5901">
                  <c:v>5.902E6</c:v>
                </c:pt>
                <c:pt idx="5902">
                  <c:v>5.903E6</c:v>
                </c:pt>
                <c:pt idx="5903">
                  <c:v>5.904E6</c:v>
                </c:pt>
                <c:pt idx="5904">
                  <c:v>5.905E6</c:v>
                </c:pt>
                <c:pt idx="5905">
                  <c:v>5.906E6</c:v>
                </c:pt>
                <c:pt idx="5906">
                  <c:v>5.907E6</c:v>
                </c:pt>
                <c:pt idx="5907">
                  <c:v>5.908E6</c:v>
                </c:pt>
                <c:pt idx="5908">
                  <c:v>5.909E6</c:v>
                </c:pt>
                <c:pt idx="5909">
                  <c:v>5.91E6</c:v>
                </c:pt>
                <c:pt idx="5910">
                  <c:v>5.911E6</c:v>
                </c:pt>
                <c:pt idx="5911">
                  <c:v>5.912E6</c:v>
                </c:pt>
                <c:pt idx="5912">
                  <c:v>5.913E6</c:v>
                </c:pt>
                <c:pt idx="5913">
                  <c:v>5.914E6</c:v>
                </c:pt>
                <c:pt idx="5914">
                  <c:v>5.915E6</c:v>
                </c:pt>
                <c:pt idx="5915">
                  <c:v>5.916E6</c:v>
                </c:pt>
                <c:pt idx="5916">
                  <c:v>5.917E6</c:v>
                </c:pt>
                <c:pt idx="5917">
                  <c:v>5.918E6</c:v>
                </c:pt>
                <c:pt idx="5918">
                  <c:v>5.919E6</c:v>
                </c:pt>
                <c:pt idx="5919">
                  <c:v>5.92E6</c:v>
                </c:pt>
                <c:pt idx="5920">
                  <c:v>5.921E6</c:v>
                </c:pt>
                <c:pt idx="5921">
                  <c:v>5.922E6</c:v>
                </c:pt>
                <c:pt idx="5922">
                  <c:v>5.923E6</c:v>
                </c:pt>
                <c:pt idx="5923">
                  <c:v>5.924E6</c:v>
                </c:pt>
                <c:pt idx="5924">
                  <c:v>5.925E6</c:v>
                </c:pt>
                <c:pt idx="5925">
                  <c:v>5.926E6</c:v>
                </c:pt>
                <c:pt idx="5926">
                  <c:v>5.927E6</c:v>
                </c:pt>
                <c:pt idx="5927">
                  <c:v>5.928E6</c:v>
                </c:pt>
                <c:pt idx="5928">
                  <c:v>5.929E6</c:v>
                </c:pt>
                <c:pt idx="5929">
                  <c:v>5.93E6</c:v>
                </c:pt>
                <c:pt idx="5930">
                  <c:v>5.931E6</c:v>
                </c:pt>
                <c:pt idx="5931">
                  <c:v>5.932E6</c:v>
                </c:pt>
                <c:pt idx="5932">
                  <c:v>5.933E6</c:v>
                </c:pt>
                <c:pt idx="5933">
                  <c:v>5.934E6</c:v>
                </c:pt>
                <c:pt idx="5934">
                  <c:v>5.935E6</c:v>
                </c:pt>
                <c:pt idx="5935">
                  <c:v>5.936E6</c:v>
                </c:pt>
                <c:pt idx="5936">
                  <c:v>5.937E6</c:v>
                </c:pt>
                <c:pt idx="5937">
                  <c:v>5.938E6</c:v>
                </c:pt>
                <c:pt idx="5938">
                  <c:v>5.939E6</c:v>
                </c:pt>
                <c:pt idx="5939">
                  <c:v>5.94E6</c:v>
                </c:pt>
                <c:pt idx="5940">
                  <c:v>5.941E6</c:v>
                </c:pt>
                <c:pt idx="5941">
                  <c:v>5.942E6</c:v>
                </c:pt>
                <c:pt idx="5942">
                  <c:v>5.943E6</c:v>
                </c:pt>
                <c:pt idx="5943">
                  <c:v>5.944E6</c:v>
                </c:pt>
                <c:pt idx="5944">
                  <c:v>5.945E6</c:v>
                </c:pt>
                <c:pt idx="5945">
                  <c:v>5.946E6</c:v>
                </c:pt>
                <c:pt idx="5946">
                  <c:v>5.947E6</c:v>
                </c:pt>
                <c:pt idx="5947">
                  <c:v>5.948E6</c:v>
                </c:pt>
                <c:pt idx="5948">
                  <c:v>5.949E6</c:v>
                </c:pt>
                <c:pt idx="5949">
                  <c:v>5.95E6</c:v>
                </c:pt>
                <c:pt idx="5950">
                  <c:v>5.951E6</c:v>
                </c:pt>
                <c:pt idx="5951">
                  <c:v>5.952E6</c:v>
                </c:pt>
                <c:pt idx="5952">
                  <c:v>5.953E6</c:v>
                </c:pt>
                <c:pt idx="5953">
                  <c:v>5.954E6</c:v>
                </c:pt>
                <c:pt idx="5954">
                  <c:v>5.955E6</c:v>
                </c:pt>
                <c:pt idx="5955">
                  <c:v>5.956E6</c:v>
                </c:pt>
                <c:pt idx="5956">
                  <c:v>5.957E6</c:v>
                </c:pt>
                <c:pt idx="5957">
                  <c:v>5.958E6</c:v>
                </c:pt>
                <c:pt idx="5958">
                  <c:v>5.959E6</c:v>
                </c:pt>
                <c:pt idx="5959">
                  <c:v>5.96E6</c:v>
                </c:pt>
                <c:pt idx="5960">
                  <c:v>5.961E6</c:v>
                </c:pt>
                <c:pt idx="5961">
                  <c:v>5.962E6</c:v>
                </c:pt>
                <c:pt idx="5962">
                  <c:v>5.963E6</c:v>
                </c:pt>
                <c:pt idx="5963">
                  <c:v>5.964E6</c:v>
                </c:pt>
                <c:pt idx="5964">
                  <c:v>5.965E6</c:v>
                </c:pt>
                <c:pt idx="5965">
                  <c:v>5.966E6</c:v>
                </c:pt>
                <c:pt idx="5966">
                  <c:v>5.967E6</c:v>
                </c:pt>
                <c:pt idx="5967">
                  <c:v>5.968E6</c:v>
                </c:pt>
                <c:pt idx="5968">
                  <c:v>5.969E6</c:v>
                </c:pt>
                <c:pt idx="5969">
                  <c:v>5.97E6</c:v>
                </c:pt>
                <c:pt idx="5970">
                  <c:v>5.971E6</c:v>
                </c:pt>
                <c:pt idx="5971">
                  <c:v>5.972E6</c:v>
                </c:pt>
                <c:pt idx="5972">
                  <c:v>5.973E6</c:v>
                </c:pt>
                <c:pt idx="5973">
                  <c:v>5.974E6</c:v>
                </c:pt>
                <c:pt idx="5974">
                  <c:v>5.975E6</c:v>
                </c:pt>
                <c:pt idx="5975">
                  <c:v>5.976E6</c:v>
                </c:pt>
                <c:pt idx="5976">
                  <c:v>5.977E6</c:v>
                </c:pt>
                <c:pt idx="5977">
                  <c:v>5.978E6</c:v>
                </c:pt>
                <c:pt idx="5978">
                  <c:v>5.979E6</c:v>
                </c:pt>
                <c:pt idx="5979">
                  <c:v>5.98E6</c:v>
                </c:pt>
                <c:pt idx="5980">
                  <c:v>5.981E6</c:v>
                </c:pt>
                <c:pt idx="5981">
                  <c:v>5.982E6</c:v>
                </c:pt>
                <c:pt idx="5982">
                  <c:v>5.983E6</c:v>
                </c:pt>
                <c:pt idx="5983">
                  <c:v>5.984E6</c:v>
                </c:pt>
                <c:pt idx="5984">
                  <c:v>5.985E6</c:v>
                </c:pt>
                <c:pt idx="5985">
                  <c:v>5.986E6</c:v>
                </c:pt>
                <c:pt idx="5986">
                  <c:v>5.987E6</c:v>
                </c:pt>
                <c:pt idx="5987">
                  <c:v>5.988E6</c:v>
                </c:pt>
                <c:pt idx="5988">
                  <c:v>5.989E6</c:v>
                </c:pt>
                <c:pt idx="5989">
                  <c:v>5.99E6</c:v>
                </c:pt>
                <c:pt idx="5990">
                  <c:v>5.991E6</c:v>
                </c:pt>
                <c:pt idx="5991">
                  <c:v>5.992E6</c:v>
                </c:pt>
                <c:pt idx="5992">
                  <c:v>5.993E6</c:v>
                </c:pt>
                <c:pt idx="5993">
                  <c:v>5.994E6</c:v>
                </c:pt>
                <c:pt idx="5994">
                  <c:v>5.995E6</c:v>
                </c:pt>
                <c:pt idx="5995">
                  <c:v>5.996E6</c:v>
                </c:pt>
                <c:pt idx="5996">
                  <c:v>5.997E6</c:v>
                </c:pt>
                <c:pt idx="5997">
                  <c:v>5.998E6</c:v>
                </c:pt>
                <c:pt idx="5998">
                  <c:v>5.999E6</c:v>
                </c:pt>
                <c:pt idx="5999">
                  <c:v>6.0E6</c:v>
                </c:pt>
                <c:pt idx="6000">
                  <c:v>6.001E6</c:v>
                </c:pt>
                <c:pt idx="6001">
                  <c:v>6.002E6</c:v>
                </c:pt>
                <c:pt idx="6002">
                  <c:v>6.003E6</c:v>
                </c:pt>
                <c:pt idx="6003">
                  <c:v>6.004E6</c:v>
                </c:pt>
                <c:pt idx="6004">
                  <c:v>6.005E6</c:v>
                </c:pt>
                <c:pt idx="6005">
                  <c:v>6.006E6</c:v>
                </c:pt>
                <c:pt idx="6006">
                  <c:v>6.007E6</c:v>
                </c:pt>
                <c:pt idx="6007">
                  <c:v>6.008E6</c:v>
                </c:pt>
                <c:pt idx="6008">
                  <c:v>6.009E6</c:v>
                </c:pt>
                <c:pt idx="6009">
                  <c:v>6.01E6</c:v>
                </c:pt>
                <c:pt idx="6010">
                  <c:v>6.011E6</c:v>
                </c:pt>
                <c:pt idx="6011">
                  <c:v>6.012E6</c:v>
                </c:pt>
                <c:pt idx="6012">
                  <c:v>6.013E6</c:v>
                </c:pt>
                <c:pt idx="6013">
                  <c:v>6.014E6</c:v>
                </c:pt>
                <c:pt idx="6014">
                  <c:v>6.015E6</c:v>
                </c:pt>
                <c:pt idx="6015">
                  <c:v>6.016E6</c:v>
                </c:pt>
                <c:pt idx="6016">
                  <c:v>6.017E6</c:v>
                </c:pt>
                <c:pt idx="6017">
                  <c:v>6.018E6</c:v>
                </c:pt>
                <c:pt idx="6018">
                  <c:v>6.019E6</c:v>
                </c:pt>
                <c:pt idx="6019">
                  <c:v>6.02E6</c:v>
                </c:pt>
                <c:pt idx="6020">
                  <c:v>6.021E6</c:v>
                </c:pt>
                <c:pt idx="6021">
                  <c:v>6.022E6</c:v>
                </c:pt>
                <c:pt idx="6022">
                  <c:v>6.023E6</c:v>
                </c:pt>
                <c:pt idx="6023">
                  <c:v>6.024E6</c:v>
                </c:pt>
                <c:pt idx="6024">
                  <c:v>6.025E6</c:v>
                </c:pt>
                <c:pt idx="6025">
                  <c:v>6.026E6</c:v>
                </c:pt>
                <c:pt idx="6026">
                  <c:v>6.027E6</c:v>
                </c:pt>
                <c:pt idx="6027">
                  <c:v>6.028E6</c:v>
                </c:pt>
                <c:pt idx="6028">
                  <c:v>6.029E6</c:v>
                </c:pt>
                <c:pt idx="6029">
                  <c:v>6.03E6</c:v>
                </c:pt>
                <c:pt idx="6030">
                  <c:v>6.031E6</c:v>
                </c:pt>
                <c:pt idx="6031">
                  <c:v>6.032E6</c:v>
                </c:pt>
                <c:pt idx="6032">
                  <c:v>6.033E6</c:v>
                </c:pt>
                <c:pt idx="6033">
                  <c:v>6.034E6</c:v>
                </c:pt>
                <c:pt idx="6034">
                  <c:v>6.035E6</c:v>
                </c:pt>
                <c:pt idx="6035">
                  <c:v>6.036E6</c:v>
                </c:pt>
                <c:pt idx="6036">
                  <c:v>6.037E6</c:v>
                </c:pt>
                <c:pt idx="6037">
                  <c:v>6.038E6</c:v>
                </c:pt>
                <c:pt idx="6038">
                  <c:v>6.039E6</c:v>
                </c:pt>
                <c:pt idx="6039">
                  <c:v>6.04E6</c:v>
                </c:pt>
                <c:pt idx="6040">
                  <c:v>6.041E6</c:v>
                </c:pt>
                <c:pt idx="6041">
                  <c:v>6.042E6</c:v>
                </c:pt>
                <c:pt idx="6042">
                  <c:v>6.043E6</c:v>
                </c:pt>
                <c:pt idx="6043">
                  <c:v>6.044E6</c:v>
                </c:pt>
                <c:pt idx="6044">
                  <c:v>6.045E6</c:v>
                </c:pt>
                <c:pt idx="6045">
                  <c:v>6.046E6</c:v>
                </c:pt>
                <c:pt idx="6046">
                  <c:v>6.047E6</c:v>
                </c:pt>
                <c:pt idx="6047">
                  <c:v>6.048E6</c:v>
                </c:pt>
                <c:pt idx="6048">
                  <c:v>6.049E6</c:v>
                </c:pt>
                <c:pt idx="6049">
                  <c:v>6.05E6</c:v>
                </c:pt>
                <c:pt idx="6050">
                  <c:v>6.051E6</c:v>
                </c:pt>
                <c:pt idx="6051">
                  <c:v>6.052E6</c:v>
                </c:pt>
                <c:pt idx="6052">
                  <c:v>6.053E6</c:v>
                </c:pt>
                <c:pt idx="6053">
                  <c:v>6.054E6</c:v>
                </c:pt>
                <c:pt idx="6054">
                  <c:v>6.055E6</c:v>
                </c:pt>
                <c:pt idx="6055">
                  <c:v>6.056E6</c:v>
                </c:pt>
                <c:pt idx="6056">
                  <c:v>6.057E6</c:v>
                </c:pt>
                <c:pt idx="6057">
                  <c:v>6.058E6</c:v>
                </c:pt>
                <c:pt idx="6058">
                  <c:v>6.059E6</c:v>
                </c:pt>
                <c:pt idx="6059">
                  <c:v>6.06E6</c:v>
                </c:pt>
                <c:pt idx="6060">
                  <c:v>6.061E6</c:v>
                </c:pt>
                <c:pt idx="6061">
                  <c:v>6.062E6</c:v>
                </c:pt>
                <c:pt idx="6062">
                  <c:v>6.063E6</c:v>
                </c:pt>
                <c:pt idx="6063">
                  <c:v>6.064E6</c:v>
                </c:pt>
                <c:pt idx="6064">
                  <c:v>6.065E6</c:v>
                </c:pt>
                <c:pt idx="6065">
                  <c:v>6.066E6</c:v>
                </c:pt>
                <c:pt idx="6066">
                  <c:v>6.067E6</c:v>
                </c:pt>
                <c:pt idx="6067">
                  <c:v>6.068E6</c:v>
                </c:pt>
                <c:pt idx="6068">
                  <c:v>6.069E6</c:v>
                </c:pt>
                <c:pt idx="6069">
                  <c:v>6.07E6</c:v>
                </c:pt>
                <c:pt idx="6070">
                  <c:v>6.071E6</c:v>
                </c:pt>
                <c:pt idx="6071">
                  <c:v>6.072E6</c:v>
                </c:pt>
                <c:pt idx="6072">
                  <c:v>6.073E6</c:v>
                </c:pt>
                <c:pt idx="6073">
                  <c:v>6.074E6</c:v>
                </c:pt>
                <c:pt idx="6074">
                  <c:v>6.075E6</c:v>
                </c:pt>
                <c:pt idx="6075">
                  <c:v>6.076E6</c:v>
                </c:pt>
                <c:pt idx="6076">
                  <c:v>6.077E6</c:v>
                </c:pt>
                <c:pt idx="6077">
                  <c:v>6.078E6</c:v>
                </c:pt>
                <c:pt idx="6078">
                  <c:v>6.079E6</c:v>
                </c:pt>
                <c:pt idx="6079">
                  <c:v>6.08E6</c:v>
                </c:pt>
                <c:pt idx="6080">
                  <c:v>6.081E6</c:v>
                </c:pt>
                <c:pt idx="6081">
                  <c:v>6.082E6</c:v>
                </c:pt>
                <c:pt idx="6082">
                  <c:v>6.083E6</c:v>
                </c:pt>
                <c:pt idx="6083">
                  <c:v>6.084E6</c:v>
                </c:pt>
                <c:pt idx="6084">
                  <c:v>6.085E6</c:v>
                </c:pt>
                <c:pt idx="6085">
                  <c:v>6.086E6</c:v>
                </c:pt>
                <c:pt idx="6086">
                  <c:v>6.087E6</c:v>
                </c:pt>
                <c:pt idx="6087">
                  <c:v>6.088E6</c:v>
                </c:pt>
                <c:pt idx="6088">
                  <c:v>6.089E6</c:v>
                </c:pt>
                <c:pt idx="6089">
                  <c:v>6.09E6</c:v>
                </c:pt>
                <c:pt idx="6090">
                  <c:v>6.091E6</c:v>
                </c:pt>
                <c:pt idx="6091">
                  <c:v>6.092E6</c:v>
                </c:pt>
                <c:pt idx="6092">
                  <c:v>6.093E6</c:v>
                </c:pt>
                <c:pt idx="6093">
                  <c:v>6.094E6</c:v>
                </c:pt>
                <c:pt idx="6094">
                  <c:v>6.095E6</c:v>
                </c:pt>
                <c:pt idx="6095">
                  <c:v>6.096E6</c:v>
                </c:pt>
                <c:pt idx="6096">
                  <c:v>6.097E6</c:v>
                </c:pt>
                <c:pt idx="6097">
                  <c:v>6.098E6</c:v>
                </c:pt>
                <c:pt idx="6098">
                  <c:v>6.099E6</c:v>
                </c:pt>
                <c:pt idx="6099">
                  <c:v>6.1E6</c:v>
                </c:pt>
                <c:pt idx="6100">
                  <c:v>6.101E6</c:v>
                </c:pt>
                <c:pt idx="6101">
                  <c:v>6.102E6</c:v>
                </c:pt>
                <c:pt idx="6102">
                  <c:v>6.103E6</c:v>
                </c:pt>
                <c:pt idx="6103">
                  <c:v>6.104E6</c:v>
                </c:pt>
                <c:pt idx="6104">
                  <c:v>6.105E6</c:v>
                </c:pt>
                <c:pt idx="6105">
                  <c:v>6.106E6</c:v>
                </c:pt>
                <c:pt idx="6106">
                  <c:v>6.107E6</c:v>
                </c:pt>
                <c:pt idx="6107">
                  <c:v>6.108E6</c:v>
                </c:pt>
                <c:pt idx="6108">
                  <c:v>6.109E6</c:v>
                </c:pt>
                <c:pt idx="6109">
                  <c:v>6.11E6</c:v>
                </c:pt>
                <c:pt idx="6110">
                  <c:v>6.111E6</c:v>
                </c:pt>
                <c:pt idx="6111">
                  <c:v>6.112E6</c:v>
                </c:pt>
                <c:pt idx="6112">
                  <c:v>6.113E6</c:v>
                </c:pt>
                <c:pt idx="6113">
                  <c:v>6.114E6</c:v>
                </c:pt>
                <c:pt idx="6114">
                  <c:v>6.115E6</c:v>
                </c:pt>
                <c:pt idx="6115">
                  <c:v>6.116E6</c:v>
                </c:pt>
                <c:pt idx="6116">
                  <c:v>6.117E6</c:v>
                </c:pt>
                <c:pt idx="6117">
                  <c:v>6.118E6</c:v>
                </c:pt>
                <c:pt idx="6118">
                  <c:v>6.119E6</c:v>
                </c:pt>
                <c:pt idx="6119">
                  <c:v>6.12E6</c:v>
                </c:pt>
                <c:pt idx="6120">
                  <c:v>6.121E6</c:v>
                </c:pt>
                <c:pt idx="6121">
                  <c:v>6.122E6</c:v>
                </c:pt>
                <c:pt idx="6122">
                  <c:v>6.123E6</c:v>
                </c:pt>
                <c:pt idx="6123">
                  <c:v>6.124E6</c:v>
                </c:pt>
                <c:pt idx="6124">
                  <c:v>6.125E6</c:v>
                </c:pt>
                <c:pt idx="6125">
                  <c:v>6.126E6</c:v>
                </c:pt>
                <c:pt idx="6126">
                  <c:v>6.127E6</c:v>
                </c:pt>
                <c:pt idx="6127">
                  <c:v>6.128E6</c:v>
                </c:pt>
                <c:pt idx="6128">
                  <c:v>6.129E6</c:v>
                </c:pt>
                <c:pt idx="6129">
                  <c:v>6.13E6</c:v>
                </c:pt>
                <c:pt idx="6130">
                  <c:v>6.131E6</c:v>
                </c:pt>
                <c:pt idx="6131">
                  <c:v>6.132E6</c:v>
                </c:pt>
                <c:pt idx="6132">
                  <c:v>6.133E6</c:v>
                </c:pt>
                <c:pt idx="6133">
                  <c:v>6.134E6</c:v>
                </c:pt>
                <c:pt idx="6134">
                  <c:v>6.135E6</c:v>
                </c:pt>
                <c:pt idx="6135">
                  <c:v>6.136E6</c:v>
                </c:pt>
                <c:pt idx="6136">
                  <c:v>6.137E6</c:v>
                </c:pt>
                <c:pt idx="6137">
                  <c:v>6.138E6</c:v>
                </c:pt>
                <c:pt idx="6138">
                  <c:v>6.139E6</c:v>
                </c:pt>
                <c:pt idx="6139">
                  <c:v>6.14E6</c:v>
                </c:pt>
                <c:pt idx="6140">
                  <c:v>6.141E6</c:v>
                </c:pt>
                <c:pt idx="6141">
                  <c:v>6.142E6</c:v>
                </c:pt>
                <c:pt idx="6142">
                  <c:v>6.143E6</c:v>
                </c:pt>
                <c:pt idx="6143">
                  <c:v>6.144E6</c:v>
                </c:pt>
                <c:pt idx="6144">
                  <c:v>6.145E6</c:v>
                </c:pt>
                <c:pt idx="6145">
                  <c:v>6.146E6</c:v>
                </c:pt>
                <c:pt idx="6146">
                  <c:v>6.147E6</c:v>
                </c:pt>
                <c:pt idx="6147">
                  <c:v>6.148E6</c:v>
                </c:pt>
                <c:pt idx="6148">
                  <c:v>6.149E6</c:v>
                </c:pt>
                <c:pt idx="6149">
                  <c:v>6.15E6</c:v>
                </c:pt>
                <c:pt idx="6150">
                  <c:v>6.151E6</c:v>
                </c:pt>
                <c:pt idx="6151">
                  <c:v>6.152E6</c:v>
                </c:pt>
                <c:pt idx="6152">
                  <c:v>6.153E6</c:v>
                </c:pt>
                <c:pt idx="6153">
                  <c:v>6.154E6</c:v>
                </c:pt>
                <c:pt idx="6154">
                  <c:v>6.155E6</c:v>
                </c:pt>
                <c:pt idx="6155">
                  <c:v>6.156E6</c:v>
                </c:pt>
                <c:pt idx="6156">
                  <c:v>6.157E6</c:v>
                </c:pt>
                <c:pt idx="6157">
                  <c:v>6.158E6</c:v>
                </c:pt>
                <c:pt idx="6158">
                  <c:v>6.159E6</c:v>
                </c:pt>
                <c:pt idx="6159">
                  <c:v>6.16E6</c:v>
                </c:pt>
                <c:pt idx="6160">
                  <c:v>6.161E6</c:v>
                </c:pt>
                <c:pt idx="6161">
                  <c:v>6.162E6</c:v>
                </c:pt>
                <c:pt idx="6162">
                  <c:v>6.163E6</c:v>
                </c:pt>
                <c:pt idx="6163">
                  <c:v>6.164E6</c:v>
                </c:pt>
                <c:pt idx="6164">
                  <c:v>6.165E6</c:v>
                </c:pt>
                <c:pt idx="6165">
                  <c:v>6.166E6</c:v>
                </c:pt>
                <c:pt idx="6166">
                  <c:v>6.167E6</c:v>
                </c:pt>
                <c:pt idx="6167">
                  <c:v>6.168E6</c:v>
                </c:pt>
                <c:pt idx="6168">
                  <c:v>6.169E6</c:v>
                </c:pt>
                <c:pt idx="6169">
                  <c:v>6.17E6</c:v>
                </c:pt>
                <c:pt idx="6170">
                  <c:v>6.171E6</c:v>
                </c:pt>
                <c:pt idx="6171">
                  <c:v>6.172E6</c:v>
                </c:pt>
                <c:pt idx="6172">
                  <c:v>6.173E6</c:v>
                </c:pt>
                <c:pt idx="6173">
                  <c:v>6.174E6</c:v>
                </c:pt>
                <c:pt idx="6174">
                  <c:v>6.175E6</c:v>
                </c:pt>
                <c:pt idx="6175">
                  <c:v>6.176E6</c:v>
                </c:pt>
                <c:pt idx="6176">
                  <c:v>6.177E6</c:v>
                </c:pt>
                <c:pt idx="6177">
                  <c:v>6.178E6</c:v>
                </c:pt>
                <c:pt idx="6178">
                  <c:v>6.179E6</c:v>
                </c:pt>
                <c:pt idx="6179">
                  <c:v>6.18E6</c:v>
                </c:pt>
                <c:pt idx="6180">
                  <c:v>6.181E6</c:v>
                </c:pt>
                <c:pt idx="6181">
                  <c:v>6.182E6</c:v>
                </c:pt>
                <c:pt idx="6182">
                  <c:v>6.183E6</c:v>
                </c:pt>
                <c:pt idx="6183">
                  <c:v>6.184E6</c:v>
                </c:pt>
                <c:pt idx="6184">
                  <c:v>6.185E6</c:v>
                </c:pt>
                <c:pt idx="6185">
                  <c:v>6.186E6</c:v>
                </c:pt>
                <c:pt idx="6186">
                  <c:v>6.187E6</c:v>
                </c:pt>
                <c:pt idx="6187">
                  <c:v>6.188E6</c:v>
                </c:pt>
                <c:pt idx="6188">
                  <c:v>6.189E6</c:v>
                </c:pt>
                <c:pt idx="6189">
                  <c:v>6.19E6</c:v>
                </c:pt>
                <c:pt idx="6190">
                  <c:v>6.191E6</c:v>
                </c:pt>
                <c:pt idx="6191">
                  <c:v>6.192E6</c:v>
                </c:pt>
                <c:pt idx="6192">
                  <c:v>6.193E6</c:v>
                </c:pt>
                <c:pt idx="6193">
                  <c:v>6.194E6</c:v>
                </c:pt>
                <c:pt idx="6194">
                  <c:v>6.195E6</c:v>
                </c:pt>
                <c:pt idx="6195">
                  <c:v>6.196E6</c:v>
                </c:pt>
                <c:pt idx="6196">
                  <c:v>6.197E6</c:v>
                </c:pt>
                <c:pt idx="6197">
                  <c:v>6.198E6</c:v>
                </c:pt>
                <c:pt idx="6198">
                  <c:v>6.199E6</c:v>
                </c:pt>
                <c:pt idx="6199">
                  <c:v>6.2E6</c:v>
                </c:pt>
                <c:pt idx="6200">
                  <c:v>6.201E6</c:v>
                </c:pt>
                <c:pt idx="6201">
                  <c:v>6.202E6</c:v>
                </c:pt>
                <c:pt idx="6202">
                  <c:v>6.203E6</c:v>
                </c:pt>
                <c:pt idx="6203">
                  <c:v>6.204E6</c:v>
                </c:pt>
                <c:pt idx="6204">
                  <c:v>6.205E6</c:v>
                </c:pt>
                <c:pt idx="6205">
                  <c:v>6.206E6</c:v>
                </c:pt>
                <c:pt idx="6206">
                  <c:v>6.207E6</c:v>
                </c:pt>
                <c:pt idx="6207">
                  <c:v>6.208E6</c:v>
                </c:pt>
                <c:pt idx="6208">
                  <c:v>6.209E6</c:v>
                </c:pt>
                <c:pt idx="6209">
                  <c:v>6.21E6</c:v>
                </c:pt>
                <c:pt idx="6210">
                  <c:v>6.211E6</c:v>
                </c:pt>
                <c:pt idx="6211">
                  <c:v>6.212E6</c:v>
                </c:pt>
                <c:pt idx="6212">
                  <c:v>6.213E6</c:v>
                </c:pt>
                <c:pt idx="6213">
                  <c:v>6.214E6</c:v>
                </c:pt>
                <c:pt idx="6214">
                  <c:v>6.215E6</c:v>
                </c:pt>
                <c:pt idx="6215">
                  <c:v>6.216E6</c:v>
                </c:pt>
                <c:pt idx="6216">
                  <c:v>6.217E6</c:v>
                </c:pt>
                <c:pt idx="6217">
                  <c:v>6.218E6</c:v>
                </c:pt>
                <c:pt idx="6218">
                  <c:v>6.219E6</c:v>
                </c:pt>
                <c:pt idx="6219">
                  <c:v>6.22E6</c:v>
                </c:pt>
                <c:pt idx="6220">
                  <c:v>6.221E6</c:v>
                </c:pt>
                <c:pt idx="6221">
                  <c:v>6.222E6</c:v>
                </c:pt>
                <c:pt idx="6222">
                  <c:v>6.223E6</c:v>
                </c:pt>
                <c:pt idx="6223">
                  <c:v>6.224E6</c:v>
                </c:pt>
                <c:pt idx="6224">
                  <c:v>6.225E6</c:v>
                </c:pt>
                <c:pt idx="6225">
                  <c:v>6.226E6</c:v>
                </c:pt>
                <c:pt idx="6226">
                  <c:v>6.227E6</c:v>
                </c:pt>
                <c:pt idx="6227">
                  <c:v>6.228E6</c:v>
                </c:pt>
                <c:pt idx="6228">
                  <c:v>6.229E6</c:v>
                </c:pt>
                <c:pt idx="6229">
                  <c:v>6.23E6</c:v>
                </c:pt>
                <c:pt idx="6230">
                  <c:v>6.231E6</c:v>
                </c:pt>
                <c:pt idx="6231">
                  <c:v>6.232E6</c:v>
                </c:pt>
                <c:pt idx="6232">
                  <c:v>6.233E6</c:v>
                </c:pt>
                <c:pt idx="6233">
                  <c:v>6.234E6</c:v>
                </c:pt>
                <c:pt idx="6234">
                  <c:v>6.235E6</c:v>
                </c:pt>
                <c:pt idx="6235">
                  <c:v>6.236E6</c:v>
                </c:pt>
                <c:pt idx="6236">
                  <c:v>6.237E6</c:v>
                </c:pt>
                <c:pt idx="6237">
                  <c:v>6.238E6</c:v>
                </c:pt>
                <c:pt idx="6238">
                  <c:v>6.239E6</c:v>
                </c:pt>
                <c:pt idx="6239">
                  <c:v>6.24E6</c:v>
                </c:pt>
                <c:pt idx="6240">
                  <c:v>6.241E6</c:v>
                </c:pt>
                <c:pt idx="6241">
                  <c:v>6.242E6</c:v>
                </c:pt>
                <c:pt idx="6242">
                  <c:v>6.243E6</c:v>
                </c:pt>
                <c:pt idx="6243">
                  <c:v>6.244E6</c:v>
                </c:pt>
                <c:pt idx="6244">
                  <c:v>6.245E6</c:v>
                </c:pt>
                <c:pt idx="6245">
                  <c:v>6.246E6</c:v>
                </c:pt>
                <c:pt idx="6246">
                  <c:v>6.247E6</c:v>
                </c:pt>
                <c:pt idx="6247">
                  <c:v>6.248E6</c:v>
                </c:pt>
                <c:pt idx="6248">
                  <c:v>6.249E6</c:v>
                </c:pt>
                <c:pt idx="6249">
                  <c:v>6.25E6</c:v>
                </c:pt>
                <c:pt idx="6250">
                  <c:v>6.251E6</c:v>
                </c:pt>
                <c:pt idx="6251">
                  <c:v>6.252E6</c:v>
                </c:pt>
                <c:pt idx="6252">
                  <c:v>6.253E6</c:v>
                </c:pt>
                <c:pt idx="6253">
                  <c:v>6.254E6</c:v>
                </c:pt>
                <c:pt idx="6254">
                  <c:v>6.255E6</c:v>
                </c:pt>
                <c:pt idx="6255">
                  <c:v>6.256E6</c:v>
                </c:pt>
                <c:pt idx="6256">
                  <c:v>6.257E6</c:v>
                </c:pt>
                <c:pt idx="6257">
                  <c:v>6.258E6</c:v>
                </c:pt>
                <c:pt idx="6258">
                  <c:v>6.259E6</c:v>
                </c:pt>
                <c:pt idx="6259">
                  <c:v>6.26E6</c:v>
                </c:pt>
                <c:pt idx="6260">
                  <c:v>6.261E6</c:v>
                </c:pt>
                <c:pt idx="6261">
                  <c:v>6.262E6</c:v>
                </c:pt>
                <c:pt idx="6262">
                  <c:v>6.263E6</c:v>
                </c:pt>
                <c:pt idx="6263">
                  <c:v>6.264E6</c:v>
                </c:pt>
              </c:numCache>
            </c:numRef>
          </c:cat>
          <c:val>
            <c:numRef>
              <c:f>out.txt!$D$2:$D$6265</c:f>
              <c:numCache>
                <c:formatCode>General</c:formatCode>
                <c:ptCount val="6264"/>
                <c:pt idx="0">
                  <c:v>-2.0</c:v>
                </c:pt>
                <c:pt idx="1">
                  <c:v>22.0</c:v>
                </c:pt>
                <c:pt idx="2">
                  <c:v>59.0</c:v>
                </c:pt>
                <c:pt idx="3">
                  <c:v>82.0</c:v>
                </c:pt>
                <c:pt idx="4">
                  <c:v>89.0</c:v>
                </c:pt>
                <c:pt idx="5">
                  <c:v>118.0</c:v>
                </c:pt>
                <c:pt idx="6">
                  <c:v>118.0</c:v>
                </c:pt>
                <c:pt idx="7">
                  <c:v>90.0</c:v>
                </c:pt>
                <c:pt idx="8">
                  <c:v>88.0</c:v>
                </c:pt>
                <c:pt idx="9">
                  <c:v>89.0</c:v>
                </c:pt>
                <c:pt idx="10">
                  <c:v>96.0</c:v>
                </c:pt>
                <c:pt idx="11">
                  <c:v>58.0</c:v>
                </c:pt>
                <c:pt idx="12">
                  <c:v>14.0</c:v>
                </c:pt>
                <c:pt idx="13">
                  <c:v>-11.0</c:v>
                </c:pt>
                <c:pt idx="14">
                  <c:v>-28.0</c:v>
                </c:pt>
                <c:pt idx="15">
                  <c:v>11.0</c:v>
                </c:pt>
                <c:pt idx="16">
                  <c:v>-26.0</c:v>
                </c:pt>
                <c:pt idx="17">
                  <c:v>-34.0</c:v>
                </c:pt>
                <c:pt idx="18">
                  <c:v>-88.0</c:v>
                </c:pt>
                <c:pt idx="19">
                  <c:v>-124.0</c:v>
                </c:pt>
                <c:pt idx="20">
                  <c:v>-176.0</c:v>
                </c:pt>
                <c:pt idx="21">
                  <c:v>-206.0</c:v>
                </c:pt>
                <c:pt idx="22">
                  <c:v>-175.0</c:v>
                </c:pt>
                <c:pt idx="23">
                  <c:v>-184.0</c:v>
                </c:pt>
                <c:pt idx="24">
                  <c:v>-181.0</c:v>
                </c:pt>
                <c:pt idx="25">
                  <c:v>-194.0</c:v>
                </c:pt>
                <c:pt idx="26">
                  <c:v>-155.0</c:v>
                </c:pt>
                <c:pt idx="27">
                  <c:v>-150.0</c:v>
                </c:pt>
                <c:pt idx="28">
                  <c:v>-94.0</c:v>
                </c:pt>
                <c:pt idx="29">
                  <c:v>-113.0</c:v>
                </c:pt>
                <c:pt idx="30">
                  <c:v>-144.0</c:v>
                </c:pt>
                <c:pt idx="31">
                  <c:v>-137.0</c:v>
                </c:pt>
                <c:pt idx="32">
                  <c:v>-174.0</c:v>
                </c:pt>
                <c:pt idx="33">
                  <c:v>-238.0</c:v>
                </c:pt>
                <c:pt idx="34">
                  <c:v>-244.0</c:v>
                </c:pt>
                <c:pt idx="35">
                  <c:v>-265.0</c:v>
                </c:pt>
                <c:pt idx="36">
                  <c:v>-346.0</c:v>
                </c:pt>
                <c:pt idx="37">
                  <c:v>-380.0</c:v>
                </c:pt>
                <c:pt idx="38">
                  <c:v>-435.0</c:v>
                </c:pt>
                <c:pt idx="39">
                  <c:v>-442.0</c:v>
                </c:pt>
                <c:pt idx="40">
                  <c:v>-455.0</c:v>
                </c:pt>
                <c:pt idx="41">
                  <c:v>-406.0</c:v>
                </c:pt>
                <c:pt idx="42">
                  <c:v>-357.0</c:v>
                </c:pt>
                <c:pt idx="43">
                  <c:v>-336.0</c:v>
                </c:pt>
                <c:pt idx="44">
                  <c:v>-369.0</c:v>
                </c:pt>
                <c:pt idx="45">
                  <c:v>-368.0</c:v>
                </c:pt>
                <c:pt idx="46">
                  <c:v>-355.0</c:v>
                </c:pt>
                <c:pt idx="47">
                  <c:v>-343.0</c:v>
                </c:pt>
                <c:pt idx="48">
                  <c:v>-307.0</c:v>
                </c:pt>
                <c:pt idx="49">
                  <c:v>-259.0</c:v>
                </c:pt>
                <c:pt idx="50">
                  <c:v>-266.0</c:v>
                </c:pt>
                <c:pt idx="51">
                  <c:v>-348.0</c:v>
                </c:pt>
                <c:pt idx="52">
                  <c:v>-435.0</c:v>
                </c:pt>
                <c:pt idx="53">
                  <c:v>-520.0</c:v>
                </c:pt>
                <c:pt idx="54">
                  <c:v>-619.0</c:v>
                </c:pt>
                <c:pt idx="55">
                  <c:v>-699.0</c:v>
                </c:pt>
                <c:pt idx="56">
                  <c:v>-688.0</c:v>
                </c:pt>
                <c:pt idx="57">
                  <c:v>-714.0</c:v>
                </c:pt>
                <c:pt idx="58">
                  <c:v>-726.0</c:v>
                </c:pt>
                <c:pt idx="59">
                  <c:v>-773.0</c:v>
                </c:pt>
                <c:pt idx="60">
                  <c:v>-739.0</c:v>
                </c:pt>
                <c:pt idx="61">
                  <c:v>-736.0</c:v>
                </c:pt>
                <c:pt idx="62">
                  <c:v>-744.0</c:v>
                </c:pt>
                <c:pt idx="63">
                  <c:v>-826.0</c:v>
                </c:pt>
                <c:pt idx="64">
                  <c:v>-972.0</c:v>
                </c:pt>
                <c:pt idx="65">
                  <c:v>-1010.0</c:v>
                </c:pt>
                <c:pt idx="66">
                  <c:v>-996.0</c:v>
                </c:pt>
                <c:pt idx="67">
                  <c:v>-993.0</c:v>
                </c:pt>
                <c:pt idx="68">
                  <c:v>-1023.0</c:v>
                </c:pt>
                <c:pt idx="69">
                  <c:v>-1048.0</c:v>
                </c:pt>
                <c:pt idx="70">
                  <c:v>-1102.0</c:v>
                </c:pt>
                <c:pt idx="71">
                  <c:v>-1141.0</c:v>
                </c:pt>
                <c:pt idx="72">
                  <c:v>-1139.0</c:v>
                </c:pt>
                <c:pt idx="73">
                  <c:v>-1126.0</c:v>
                </c:pt>
                <c:pt idx="74">
                  <c:v>-1142.0</c:v>
                </c:pt>
                <c:pt idx="75">
                  <c:v>-1116.0</c:v>
                </c:pt>
                <c:pt idx="76">
                  <c:v>-1108.0</c:v>
                </c:pt>
                <c:pt idx="77">
                  <c:v>-1180.0</c:v>
                </c:pt>
                <c:pt idx="78">
                  <c:v>-1181.0</c:v>
                </c:pt>
                <c:pt idx="79">
                  <c:v>-1137.0</c:v>
                </c:pt>
                <c:pt idx="80">
                  <c:v>-1129.0</c:v>
                </c:pt>
                <c:pt idx="81">
                  <c:v>-1082.0</c:v>
                </c:pt>
                <c:pt idx="82">
                  <c:v>-1104.0</c:v>
                </c:pt>
                <c:pt idx="83">
                  <c:v>-1149.0</c:v>
                </c:pt>
                <c:pt idx="84">
                  <c:v>-1145.0</c:v>
                </c:pt>
                <c:pt idx="85">
                  <c:v>-1186.0</c:v>
                </c:pt>
                <c:pt idx="86">
                  <c:v>-1211.0</c:v>
                </c:pt>
                <c:pt idx="87">
                  <c:v>-1258.0</c:v>
                </c:pt>
                <c:pt idx="88">
                  <c:v>-1260.0</c:v>
                </c:pt>
                <c:pt idx="89">
                  <c:v>-1356.0</c:v>
                </c:pt>
                <c:pt idx="90">
                  <c:v>-1383.0</c:v>
                </c:pt>
                <c:pt idx="91">
                  <c:v>-1440.0</c:v>
                </c:pt>
                <c:pt idx="92">
                  <c:v>-1487.0</c:v>
                </c:pt>
                <c:pt idx="93">
                  <c:v>-1512.0</c:v>
                </c:pt>
                <c:pt idx="94">
                  <c:v>-1544.0</c:v>
                </c:pt>
                <c:pt idx="95">
                  <c:v>-1569.0</c:v>
                </c:pt>
                <c:pt idx="96">
                  <c:v>-1648.0</c:v>
                </c:pt>
                <c:pt idx="97">
                  <c:v>-1675.0</c:v>
                </c:pt>
                <c:pt idx="98">
                  <c:v>-1724.0</c:v>
                </c:pt>
                <c:pt idx="99">
                  <c:v>-1813.0</c:v>
                </c:pt>
                <c:pt idx="100">
                  <c:v>-1777.0</c:v>
                </c:pt>
                <c:pt idx="101">
                  <c:v>-1769.0</c:v>
                </c:pt>
                <c:pt idx="102">
                  <c:v>-1701.0</c:v>
                </c:pt>
                <c:pt idx="103">
                  <c:v>-1723.0</c:v>
                </c:pt>
                <c:pt idx="104">
                  <c:v>-1724.0</c:v>
                </c:pt>
                <c:pt idx="105">
                  <c:v>-1638.0</c:v>
                </c:pt>
                <c:pt idx="106">
                  <c:v>-1598.0</c:v>
                </c:pt>
                <c:pt idx="107">
                  <c:v>-1559.0</c:v>
                </c:pt>
                <c:pt idx="108">
                  <c:v>-1547.0</c:v>
                </c:pt>
                <c:pt idx="109">
                  <c:v>-1566.0</c:v>
                </c:pt>
                <c:pt idx="110">
                  <c:v>-1536.0</c:v>
                </c:pt>
                <c:pt idx="111">
                  <c:v>-1519.0</c:v>
                </c:pt>
                <c:pt idx="112">
                  <c:v>-1526.0</c:v>
                </c:pt>
                <c:pt idx="113">
                  <c:v>-1571.0</c:v>
                </c:pt>
                <c:pt idx="114">
                  <c:v>-1629.0</c:v>
                </c:pt>
                <c:pt idx="115">
                  <c:v>-1591.0</c:v>
                </c:pt>
                <c:pt idx="116">
                  <c:v>-1600.0</c:v>
                </c:pt>
                <c:pt idx="117">
                  <c:v>-1592.0</c:v>
                </c:pt>
                <c:pt idx="118">
                  <c:v>-1598.0</c:v>
                </c:pt>
                <c:pt idx="119">
                  <c:v>-1580.0</c:v>
                </c:pt>
                <c:pt idx="120">
                  <c:v>-1560.0</c:v>
                </c:pt>
                <c:pt idx="121">
                  <c:v>-1602.0</c:v>
                </c:pt>
                <c:pt idx="122">
                  <c:v>-1596.0</c:v>
                </c:pt>
                <c:pt idx="123">
                  <c:v>-1617.0</c:v>
                </c:pt>
                <c:pt idx="124">
                  <c:v>-1578.0</c:v>
                </c:pt>
                <c:pt idx="125">
                  <c:v>-1567.0</c:v>
                </c:pt>
                <c:pt idx="126">
                  <c:v>-1661.0</c:v>
                </c:pt>
                <c:pt idx="127">
                  <c:v>-1663.0</c:v>
                </c:pt>
                <c:pt idx="128">
                  <c:v>-1638.0</c:v>
                </c:pt>
                <c:pt idx="129">
                  <c:v>-1565.0</c:v>
                </c:pt>
                <c:pt idx="130">
                  <c:v>-1541.0</c:v>
                </c:pt>
                <c:pt idx="131">
                  <c:v>-1508.0</c:v>
                </c:pt>
                <c:pt idx="132">
                  <c:v>-1473.0</c:v>
                </c:pt>
                <c:pt idx="133">
                  <c:v>-1438.0</c:v>
                </c:pt>
                <c:pt idx="134">
                  <c:v>-1396.0</c:v>
                </c:pt>
                <c:pt idx="135">
                  <c:v>-1305.0</c:v>
                </c:pt>
                <c:pt idx="136">
                  <c:v>-1352.0</c:v>
                </c:pt>
                <c:pt idx="137">
                  <c:v>-1340.0</c:v>
                </c:pt>
                <c:pt idx="138">
                  <c:v>-1310.0</c:v>
                </c:pt>
                <c:pt idx="139">
                  <c:v>-1251.0</c:v>
                </c:pt>
                <c:pt idx="140">
                  <c:v>-1260.0</c:v>
                </c:pt>
                <c:pt idx="141">
                  <c:v>-1267.0</c:v>
                </c:pt>
                <c:pt idx="142">
                  <c:v>-1248.0</c:v>
                </c:pt>
                <c:pt idx="143">
                  <c:v>-1258.0</c:v>
                </c:pt>
                <c:pt idx="144">
                  <c:v>-1340.0</c:v>
                </c:pt>
                <c:pt idx="145">
                  <c:v>-1350.0</c:v>
                </c:pt>
                <c:pt idx="146">
                  <c:v>-1419.0</c:v>
                </c:pt>
                <c:pt idx="147">
                  <c:v>-1500.0</c:v>
                </c:pt>
                <c:pt idx="148">
                  <c:v>-1531.0</c:v>
                </c:pt>
                <c:pt idx="149">
                  <c:v>-1576.0</c:v>
                </c:pt>
                <c:pt idx="150">
                  <c:v>-1627.0</c:v>
                </c:pt>
                <c:pt idx="151">
                  <c:v>-1591.0</c:v>
                </c:pt>
                <c:pt idx="152">
                  <c:v>-1674.0</c:v>
                </c:pt>
                <c:pt idx="153">
                  <c:v>-1722.0</c:v>
                </c:pt>
                <c:pt idx="154">
                  <c:v>-1745.0</c:v>
                </c:pt>
                <c:pt idx="155">
                  <c:v>-1772.0</c:v>
                </c:pt>
                <c:pt idx="156">
                  <c:v>-1773.0</c:v>
                </c:pt>
                <c:pt idx="157">
                  <c:v>-1784.0</c:v>
                </c:pt>
                <c:pt idx="158">
                  <c:v>-1724.0</c:v>
                </c:pt>
                <c:pt idx="159">
                  <c:v>-1722.0</c:v>
                </c:pt>
                <c:pt idx="160">
                  <c:v>-1736.0</c:v>
                </c:pt>
                <c:pt idx="161">
                  <c:v>-1725.0</c:v>
                </c:pt>
                <c:pt idx="162">
                  <c:v>-1679.0</c:v>
                </c:pt>
                <c:pt idx="163">
                  <c:v>-1633.0</c:v>
                </c:pt>
                <c:pt idx="164">
                  <c:v>-1644.0</c:v>
                </c:pt>
                <c:pt idx="165">
                  <c:v>-1685.0</c:v>
                </c:pt>
                <c:pt idx="166">
                  <c:v>-1661.0</c:v>
                </c:pt>
                <c:pt idx="167">
                  <c:v>-1611.0</c:v>
                </c:pt>
                <c:pt idx="168">
                  <c:v>-1538.0</c:v>
                </c:pt>
                <c:pt idx="169">
                  <c:v>-1524.0</c:v>
                </c:pt>
                <c:pt idx="170">
                  <c:v>-1569.0</c:v>
                </c:pt>
                <c:pt idx="171">
                  <c:v>-1514.0</c:v>
                </c:pt>
                <c:pt idx="172">
                  <c:v>-1473.0</c:v>
                </c:pt>
                <c:pt idx="173">
                  <c:v>-1417.0</c:v>
                </c:pt>
                <c:pt idx="174">
                  <c:v>-1394.0</c:v>
                </c:pt>
                <c:pt idx="175">
                  <c:v>-1323.0</c:v>
                </c:pt>
                <c:pt idx="176">
                  <c:v>-1250.0</c:v>
                </c:pt>
                <c:pt idx="177">
                  <c:v>-1243.0</c:v>
                </c:pt>
                <c:pt idx="178">
                  <c:v>-1231.0</c:v>
                </c:pt>
                <c:pt idx="179">
                  <c:v>-1231.0</c:v>
                </c:pt>
                <c:pt idx="180">
                  <c:v>-1226.0</c:v>
                </c:pt>
                <c:pt idx="181">
                  <c:v>-1220.0</c:v>
                </c:pt>
                <c:pt idx="182">
                  <c:v>-1258.0</c:v>
                </c:pt>
                <c:pt idx="183">
                  <c:v>-1212.0</c:v>
                </c:pt>
                <c:pt idx="184">
                  <c:v>-1193.0</c:v>
                </c:pt>
                <c:pt idx="185">
                  <c:v>-1139.0</c:v>
                </c:pt>
                <c:pt idx="186">
                  <c:v>-1150.0</c:v>
                </c:pt>
                <c:pt idx="187">
                  <c:v>-1178.0</c:v>
                </c:pt>
                <c:pt idx="188">
                  <c:v>-1162.0</c:v>
                </c:pt>
                <c:pt idx="189">
                  <c:v>-1080.0</c:v>
                </c:pt>
                <c:pt idx="190">
                  <c:v>-1025.0</c:v>
                </c:pt>
                <c:pt idx="191">
                  <c:v>-993.0</c:v>
                </c:pt>
                <c:pt idx="192">
                  <c:v>-990.0</c:v>
                </c:pt>
                <c:pt idx="193">
                  <c:v>-1019.0</c:v>
                </c:pt>
                <c:pt idx="194">
                  <c:v>-1084.0</c:v>
                </c:pt>
                <c:pt idx="195">
                  <c:v>-1124.0</c:v>
                </c:pt>
                <c:pt idx="196">
                  <c:v>-1198.0</c:v>
                </c:pt>
                <c:pt idx="197">
                  <c:v>-1242.0</c:v>
                </c:pt>
                <c:pt idx="198">
                  <c:v>-1292.0</c:v>
                </c:pt>
                <c:pt idx="199">
                  <c:v>-1328.0</c:v>
                </c:pt>
                <c:pt idx="200">
                  <c:v>-1361.0</c:v>
                </c:pt>
                <c:pt idx="201">
                  <c:v>-1356.0</c:v>
                </c:pt>
                <c:pt idx="202">
                  <c:v>-1366.0</c:v>
                </c:pt>
                <c:pt idx="203">
                  <c:v>-1401.0</c:v>
                </c:pt>
                <c:pt idx="204">
                  <c:v>-1419.0</c:v>
                </c:pt>
                <c:pt idx="205">
                  <c:v>-1474.0</c:v>
                </c:pt>
                <c:pt idx="206">
                  <c:v>-1549.0</c:v>
                </c:pt>
                <c:pt idx="207">
                  <c:v>-1501.0</c:v>
                </c:pt>
                <c:pt idx="208">
                  <c:v>-1507.0</c:v>
                </c:pt>
                <c:pt idx="209">
                  <c:v>-1564.0</c:v>
                </c:pt>
                <c:pt idx="210">
                  <c:v>-1603.0</c:v>
                </c:pt>
                <c:pt idx="211">
                  <c:v>-1606.0</c:v>
                </c:pt>
                <c:pt idx="212">
                  <c:v>-1604.0</c:v>
                </c:pt>
                <c:pt idx="213">
                  <c:v>-1593.0</c:v>
                </c:pt>
                <c:pt idx="214">
                  <c:v>-1595.0</c:v>
                </c:pt>
                <c:pt idx="215">
                  <c:v>-1630.0</c:v>
                </c:pt>
                <c:pt idx="216">
                  <c:v>-1690.0</c:v>
                </c:pt>
                <c:pt idx="217">
                  <c:v>-1675.0</c:v>
                </c:pt>
                <c:pt idx="218">
                  <c:v>-1736.0</c:v>
                </c:pt>
                <c:pt idx="219">
                  <c:v>-1675.0</c:v>
                </c:pt>
                <c:pt idx="220">
                  <c:v>-1626.0</c:v>
                </c:pt>
                <c:pt idx="221">
                  <c:v>-1547.0</c:v>
                </c:pt>
                <c:pt idx="222">
                  <c:v>-1525.0</c:v>
                </c:pt>
                <c:pt idx="223">
                  <c:v>-1496.0</c:v>
                </c:pt>
                <c:pt idx="224">
                  <c:v>-1477.0</c:v>
                </c:pt>
                <c:pt idx="225">
                  <c:v>-1433.0</c:v>
                </c:pt>
                <c:pt idx="226">
                  <c:v>-1403.0</c:v>
                </c:pt>
                <c:pt idx="227">
                  <c:v>-1334.0</c:v>
                </c:pt>
                <c:pt idx="228">
                  <c:v>-1308.0</c:v>
                </c:pt>
                <c:pt idx="229">
                  <c:v>-1324.0</c:v>
                </c:pt>
                <c:pt idx="230">
                  <c:v>-1318.0</c:v>
                </c:pt>
                <c:pt idx="231">
                  <c:v>-1382.0</c:v>
                </c:pt>
                <c:pt idx="232">
                  <c:v>-1425.0</c:v>
                </c:pt>
                <c:pt idx="233">
                  <c:v>-1496.0</c:v>
                </c:pt>
                <c:pt idx="234">
                  <c:v>-1578.0</c:v>
                </c:pt>
                <c:pt idx="235">
                  <c:v>-1611.0</c:v>
                </c:pt>
                <c:pt idx="236">
                  <c:v>-1640.0</c:v>
                </c:pt>
                <c:pt idx="237">
                  <c:v>-1618.0</c:v>
                </c:pt>
                <c:pt idx="238">
                  <c:v>-1599.0</c:v>
                </c:pt>
                <c:pt idx="239">
                  <c:v>-1595.0</c:v>
                </c:pt>
                <c:pt idx="240">
                  <c:v>-1601.0</c:v>
                </c:pt>
                <c:pt idx="241">
                  <c:v>-1631.0</c:v>
                </c:pt>
                <c:pt idx="242">
                  <c:v>-1661.0</c:v>
                </c:pt>
                <c:pt idx="243">
                  <c:v>-1648.0</c:v>
                </c:pt>
                <c:pt idx="244">
                  <c:v>-1684.0</c:v>
                </c:pt>
                <c:pt idx="245">
                  <c:v>-1769.0</c:v>
                </c:pt>
                <c:pt idx="246">
                  <c:v>-1811.0</c:v>
                </c:pt>
                <c:pt idx="247">
                  <c:v>-1778.0</c:v>
                </c:pt>
                <c:pt idx="248">
                  <c:v>-1793.0</c:v>
                </c:pt>
                <c:pt idx="249">
                  <c:v>-1738.0</c:v>
                </c:pt>
                <c:pt idx="250">
                  <c:v>-1688.0</c:v>
                </c:pt>
                <c:pt idx="251">
                  <c:v>-1680.0</c:v>
                </c:pt>
                <c:pt idx="252">
                  <c:v>-1718.0</c:v>
                </c:pt>
                <c:pt idx="253">
                  <c:v>-1797.0</c:v>
                </c:pt>
                <c:pt idx="254">
                  <c:v>-1855.0</c:v>
                </c:pt>
                <c:pt idx="255">
                  <c:v>-1815.0</c:v>
                </c:pt>
                <c:pt idx="256">
                  <c:v>-1796.0</c:v>
                </c:pt>
                <c:pt idx="257">
                  <c:v>-1810.0</c:v>
                </c:pt>
                <c:pt idx="258">
                  <c:v>-1795.0</c:v>
                </c:pt>
                <c:pt idx="259">
                  <c:v>-1774.0</c:v>
                </c:pt>
                <c:pt idx="260">
                  <c:v>-1770.0</c:v>
                </c:pt>
                <c:pt idx="261">
                  <c:v>-1721.0</c:v>
                </c:pt>
                <c:pt idx="262">
                  <c:v>-1705.0</c:v>
                </c:pt>
                <c:pt idx="263">
                  <c:v>-1661.0</c:v>
                </c:pt>
                <c:pt idx="264">
                  <c:v>-1605.0</c:v>
                </c:pt>
                <c:pt idx="265">
                  <c:v>-1622.0</c:v>
                </c:pt>
                <c:pt idx="266">
                  <c:v>-1643.0</c:v>
                </c:pt>
                <c:pt idx="267">
                  <c:v>-1625.0</c:v>
                </c:pt>
                <c:pt idx="268">
                  <c:v>-1640.0</c:v>
                </c:pt>
                <c:pt idx="269">
                  <c:v>-1626.0</c:v>
                </c:pt>
                <c:pt idx="270">
                  <c:v>-1619.0</c:v>
                </c:pt>
                <c:pt idx="271">
                  <c:v>-1698.0</c:v>
                </c:pt>
                <c:pt idx="272">
                  <c:v>-1720.0</c:v>
                </c:pt>
                <c:pt idx="273">
                  <c:v>-1789.0</c:v>
                </c:pt>
                <c:pt idx="274">
                  <c:v>-1773.0</c:v>
                </c:pt>
                <c:pt idx="275">
                  <c:v>-1730.0</c:v>
                </c:pt>
                <c:pt idx="276">
                  <c:v>-1728.0</c:v>
                </c:pt>
                <c:pt idx="277">
                  <c:v>-1779.0</c:v>
                </c:pt>
                <c:pt idx="278">
                  <c:v>-1819.0</c:v>
                </c:pt>
                <c:pt idx="279">
                  <c:v>-1865.0</c:v>
                </c:pt>
                <c:pt idx="280">
                  <c:v>-1885.0</c:v>
                </c:pt>
                <c:pt idx="281">
                  <c:v>-1871.0</c:v>
                </c:pt>
                <c:pt idx="282">
                  <c:v>-1883.0</c:v>
                </c:pt>
                <c:pt idx="283">
                  <c:v>-1955.0</c:v>
                </c:pt>
                <c:pt idx="284">
                  <c:v>-1975.0</c:v>
                </c:pt>
                <c:pt idx="285">
                  <c:v>-1976.0</c:v>
                </c:pt>
                <c:pt idx="286">
                  <c:v>-1967.0</c:v>
                </c:pt>
                <c:pt idx="287">
                  <c:v>-1961.0</c:v>
                </c:pt>
                <c:pt idx="288">
                  <c:v>-1980.0</c:v>
                </c:pt>
                <c:pt idx="289">
                  <c:v>-1973.0</c:v>
                </c:pt>
                <c:pt idx="290">
                  <c:v>-1941.0</c:v>
                </c:pt>
                <c:pt idx="291">
                  <c:v>-1898.0</c:v>
                </c:pt>
                <c:pt idx="292">
                  <c:v>-1898.0</c:v>
                </c:pt>
                <c:pt idx="293">
                  <c:v>-1900.0</c:v>
                </c:pt>
                <c:pt idx="294">
                  <c:v>-1872.0</c:v>
                </c:pt>
                <c:pt idx="295">
                  <c:v>-1838.0</c:v>
                </c:pt>
                <c:pt idx="296">
                  <c:v>-1870.0</c:v>
                </c:pt>
                <c:pt idx="297">
                  <c:v>-1907.0</c:v>
                </c:pt>
                <c:pt idx="298">
                  <c:v>-1911.0</c:v>
                </c:pt>
                <c:pt idx="299">
                  <c:v>-1872.0</c:v>
                </c:pt>
                <c:pt idx="300">
                  <c:v>-1853.0</c:v>
                </c:pt>
                <c:pt idx="301">
                  <c:v>-1807.0</c:v>
                </c:pt>
                <c:pt idx="302">
                  <c:v>-1782.0</c:v>
                </c:pt>
                <c:pt idx="303">
                  <c:v>-1809.0</c:v>
                </c:pt>
                <c:pt idx="304">
                  <c:v>-1848.0</c:v>
                </c:pt>
                <c:pt idx="305">
                  <c:v>-1860.0</c:v>
                </c:pt>
                <c:pt idx="306">
                  <c:v>-1886.0</c:v>
                </c:pt>
                <c:pt idx="307">
                  <c:v>-1949.0</c:v>
                </c:pt>
                <c:pt idx="308">
                  <c:v>-1990.0</c:v>
                </c:pt>
                <c:pt idx="309">
                  <c:v>-2035.0</c:v>
                </c:pt>
                <c:pt idx="310">
                  <c:v>-2068.0</c:v>
                </c:pt>
                <c:pt idx="311">
                  <c:v>-2136.0</c:v>
                </c:pt>
                <c:pt idx="312">
                  <c:v>-2184.0</c:v>
                </c:pt>
                <c:pt idx="313">
                  <c:v>-2264.0</c:v>
                </c:pt>
                <c:pt idx="314">
                  <c:v>-2297.0</c:v>
                </c:pt>
                <c:pt idx="315">
                  <c:v>-2341.0</c:v>
                </c:pt>
                <c:pt idx="316">
                  <c:v>-2417.0</c:v>
                </c:pt>
                <c:pt idx="317">
                  <c:v>-2476.0</c:v>
                </c:pt>
                <c:pt idx="318">
                  <c:v>-2475.0</c:v>
                </c:pt>
                <c:pt idx="319">
                  <c:v>-2544.0</c:v>
                </c:pt>
                <c:pt idx="320">
                  <c:v>-2570.0</c:v>
                </c:pt>
                <c:pt idx="321">
                  <c:v>-2543.0</c:v>
                </c:pt>
                <c:pt idx="322">
                  <c:v>-2540.0</c:v>
                </c:pt>
                <c:pt idx="323">
                  <c:v>-2487.0</c:v>
                </c:pt>
                <c:pt idx="324">
                  <c:v>-2490.0</c:v>
                </c:pt>
                <c:pt idx="325">
                  <c:v>-2448.0</c:v>
                </c:pt>
                <c:pt idx="326">
                  <c:v>-2492.0</c:v>
                </c:pt>
                <c:pt idx="327">
                  <c:v>-2425.0</c:v>
                </c:pt>
                <c:pt idx="328">
                  <c:v>-2389.0</c:v>
                </c:pt>
                <c:pt idx="329">
                  <c:v>-2431.0</c:v>
                </c:pt>
                <c:pt idx="330">
                  <c:v>-2509.0</c:v>
                </c:pt>
                <c:pt idx="331">
                  <c:v>-2612.0</c:v>
                </c:pt>
                <c:pt idx="332">
                  <c:v>-2702.0</c:v>
                </c:pt>
                <c:pt idx="333">
                  <c:v>-2764.0</c:v>
                </c:pt>
                <c:pt idx="334">
                  <c:v>-2779.0</c:v>
                </c:pt>
                <c:pt idx="335">
                  <c:v>-2763.0</c:v>
                </c:pt>
                <c:pt idx="336">
                  <c:v>-2748.0</c:v>
                </c:pt>
                <c:pt idx="337">
                  <c:v>-2738.0</c:v>
                </c:pt>
                <c:pt idx="338">
                  <c:v>-2751.0</c:v>
                </c:pt>
                <c:pt idx="339">
                  <c:v>-2710.0</c:v>
                </c:pt>
                <c:pt idx="340">
                  <c:v>-2663.0</c:v>
                </c:pt>
                <c:pt idx="341">
                  <c:v>-2655.0</c:v>
                </c:pt>
                <c:pt idx="342">
                  <c:v>-2595.0</c:v>
                </c:pt>
                <c:pt idx="343">
                  <c:v>-2596.0</c:v>
                </c:pt>
                <c:pt idx="344">
                  <c:v>-2621.0</c:v>
                </c:pt>
                <c:pt idx="345">
                  <c:v>-2680.0</c:v>
                </c:pt>
                <c:pt idx="346">
                  <c:v>-2709.0</c:v>
                </c:pt>
                <c:pt idx="347">
                  <c:v>-2737.0</c:v>
                </c:pt>
                <c:pt idx="348">
                  <c:v>-2803.0</c:v>
                </c:pt>
                <c:pt idx="349">
                  <c:v>-2799.0</c:v>
                </c:pt>
                <c:pt idx="350">
                  <c:v>-2851.0</c:v>
                </c:pt>
                <c:pt idx="351">
                  <c:v>-2843.0</c:v>
                </c:pt>
                <c:pt idx="352">
                  <c:v>-2894.0</c:v>
                </c:pt>
                <c:pt idx="353">
                  <c:v>-2900.0</c:v>
                </c:pt>
                <c:pt idx="354">
                  <c:v>-2945.0</c:v>
                </c:pt>
                <c:pt idx="355">
                  <c:v>-2968.0</c:v>
                </c:pt>
                <c:pt idx="356">
                  <c:v>-2981.0</c:v>
                </c:pt>
                <c:pt idx="357">
                  <c:v>-2959.0</c:v>
                </c:pt>
                <c:pt idx="358">
                  <c:v>-2941.0</c:v>
                </c:pt>
                <c:pt idx="359">
                  <c:v>-2938.0</c:v>
                </c:pt>
                <c:pt idx="360">
                  <c:v>-2941.0</c:v>
                </c:pt>
                <c:pt idx="361">
                  <c:v>-3004.0</c:v>
                </c:pt>
                <c:pt idx="362">
                  <c:v>-3091.0</c:v>
                </c:pt>
                <c:pt idx="363">
                  <c:v>-3159.0</c:v>
                </c:pt>
                <c:pt idx="364">
                  <c:v>-3245.0</c:v>
                </c:pt>
                <c:pt idx="365">
                  <c:v>-3270.0</c:v>
                </c:pt>
                <c:pt idx="366">
                  <c:v>-3299.0</c:v>
                </c:pt>
                <c:pt idx="367">
                  <c:v>-3309.0</c:v>
                </c:pt>
                <c:pt idx="368">
                  <c:v>-3298.0</c:v>
                </c:pt>
                <c:pt idx="369">
                  <c:v>-3325.0</c:v>
                </c:pt>
                <c:pt idx="370">
                  <c:v>-3394.0</c:v>
                </c:pt>
                <c:pt idx="371">
                  <c:v>-3441.0</c:v>
                </c:pt>
                <c:pt idx="372">
                  <c:v>-3435.0</c:v>
                </c:pt>
                <c:pt idx="373">
                  <c:v>-3422.0</c:v>
                </c:pt>
                <c:pt idx="374">
                  <c:v>-3444.0</c:v>
                </c:pt>
                <c:pt idx="375">
                  <c:v>-3441.0</c:v>
                </c:pt>
                <c:pt idx="376">
                  <c:v>-3490.0</c:v>
                </c:pt>
                <c:pt idx="377">
                  <c:v>-3541.0</c:v>
                </c:pt>
                <c:pt idx="378">
                  <c:v>-3561.0</c:v>
                </c:pt>
                <c:pt idx="379">
                  <c:v>-3569.0</c:v>
                </c:pt>
                <c:pt idx="380">
                  <c:v>-3515.0</c:v>
                </c:pt>
                <c:pt idx="381">
                  <c:v>-3538.0</c:v>
                </c:pt>
                <c:pt idx="382">
                  <c:v>-3571.0</c:v>
                </c:pt>
                <c:pt idx="383">
                  <c:v>-3556.0</c:v>
                </c:pt>
                <c:pt idx="384">
                  <c:v>-3525.0</c:v>
                </c:pt>
                <c:pt idx="385">
                  <c:v>-3507.0</c:v>
                </c:pt>
                <c:pt idx="386">
                  <c:v>-3529.0</c:v>
                </c:pt>
                <c:pt idx="387">
                  <c:v>-3582.0</c:v>
                </c:pt>
                <c:pt idx="388">
                  <c:v>-3609.0</c:v>
                </c:pt>
                <c:pt idx="389">
                  <c:v>-3660.0</c:v>
                </c:pt>
                <c:pt idx="390">
                  <c:v>-3744.0</c:v>
                </c:pt>
                <c:pt idx="391">
                  <c:v>-3755.0</c:v>
                </c:pt>
                <c:pt idx="392">
                  <c:v>-3806.0</c:v>
                </c:pt>
                <c:pt idx="393">
                  <c:v>-3783.0</c:v>
                </c:pt>
                <c:pt idx="394">
                  <c:v>-3815.0</c:v>
                </c:pt>
                <c:pt idx="395">
                  <c:v>-3878.0</c:v>
                </c:pt>
                <c:pt idx="396">
                  <c:v>-3920.0</c:v>
                </c:pt>
                <c:pt idx="397">
                  <c:v>-4011.0</c:v>
                </c:pt>
                <c:pt idx="398">
                  <c:v>-4049.0</c:v>
                </c:pt>
                <c:pt idx="399">
                  <c:v>-4080.0</c:v>
                </c:pt>
                <c:pt idx="400">
                  <c:v>-4045.0</c:v>
                </c:pt>
                <c:pt idx="401">
                  <c:v>-4020.0</c:v>
                </c:pt>
                <c:pt idx="402">
                  <c:v>-3969.0</c:v>
                </c:pt>
                <c:pt idx="403">
                  <c:v>-4016.0</c:v>
                </c:pt>
                <c:pt idx="404">
                  <c:v>-4074.0</c:v>
                </c:pt>
                <c:pt idx="405">
                  <c:v>-4107.0</c:v>
                </c:pt>
                <c:pt idx="406">
                  <c:v>-4165.0</c:v>
                </c:pt>
                <c:pt idx="407">
                  <c:v>-4224.0</c:v>
                </c:pt>
                <c:pt idx="408">
                  <c:v>-4237.0</c:v>
                </c:pt>
                <c:pt idx="409">
                  <c:v>-4293.0</c:v>
                </c:pt>
                <c:pt idx="410">
                  <c:v>-4346.0</c:v>
                </c:pt>
                <c:pt idx="411">
                  <c:v>-4311.0</c:v>
                </c:pt>
                <c:pt idx="412">
                  <c:v>-4328.0</c:v>
                </c:pt>
                <c:pt idx="413">
                  <c:v>-4352.0</c:v>
                </c:pt>
                <c:pt idx="414">
                  <c:v>-4420.0</c:v>
                </c:pt>
                <c:pt idx="415">
                  <c:v>-4480.0</c:v>
                </c:pt>
                <c:pt idx="416">
                  <c:v>-4524.0</c:v>
                </c:pt>
                <c:pt idx="417">
                  <c:v>-4537.0</c:v>
                </c:pt>
                <c:pt idx="418">
                  <c:v>-4534.0</c:v>
                </c:pt>
                <c:pt idx="419">
                  <c:v>-4501.0</c:v>
                </c:pt>
                <c:pt idx="420">
                  <c:v>-4526.0</c:v>
                </c:pt>
                <c:pt idx="421">
                  <c:v>-4546.0</c:v>
                </c:pt>
                <c:pt idx="422">
                  <c:v>-4561.0</c:v>
                </c:pt>
                <c:pt idx="423">
                  <c:v>-4524.0</c:v>
                </c:pt>
                <c:pt idx="424">
                  <c:v>-4517.0</c:v>
                </c:pt>
                <c:pt idx="425">
                  <c:v>-4471.0</c:v>
                </c:pt>
                <c:pt idx="426">
                  <c:v>-4453.0</c:v>
                </c:pt>
                <c:pt idx="427">
                  <c:v>-4550.0</c:v>
                </c:pt>
                <c:pt idx="428">
                  <c:v>-4646.0</c:v>
                </c:pt>
                <c:pt idx="429">
                  <c:v>-4677.0</c:v>
                </c:pt>
                <c:pt idx="430">
                  <c:v>-4728.0</c:v>
                </c:pt>
                <c:pt idx="431">
                  <c:v>-4786.0</c:v>
                </c:pt>
                <c:pt idx="432">
                  <c:v>-4828.0</c:v>
                </c:pt>
                <c:pt idx="433">
                  <c:v>-4914.0</c:v>
                </c:pt>
                <c:pt idx="434">
                  <c:v>-4972.0</c:v>
                </c:pt>
                <c:pt idx="435">
                  <c:v>-5015.0</c:v>
                </c:pt>
                <c:pt idx="436">
                  <c:v>-5010.0</c:v>
                </c:pt>
                <c:pt idx="437">
                  <c:v>-4985.0</c:v>
                </c:pt>
                <c:pt idx="438">
                  <c:v>-4946.0</c:v>
                </c:pt>
                <c:pt idx="439">
                  <c:v>-4963.0</c:v>
                </c:pt>
                <c:pt idx="440">
                  <c:v>-4926.0</c:v>
                </c:pt>
                <c:pt idx="441">
                  <c:v>-4893.0</c:v>
                </c:pt>
                <c:pt idx="442">
                  <c:v>-4804.0</c:v>
                </c:pt>
                <c:pt idx="443">
                  <c:v>-4863.0</c:v>
                </c:pt>
                <c:pt idx="444">
                  <c:v>-4901.0</c:v>
                </c:pt>
                <c:pt idx="445">
                  <c:v>-4975.0</c:v>
                </c:pt>
                <c:pt idx="446">
                  <c:v>-5031.0</c:v>
                </c:pt>
                <c:pt idx="447">
                  <c:v>-5098.0</c:v>
                </c:pt>
                <c:pt idx="448">
                  <c:v>-5184.0</c:v>
                </c:pt>
                <c:pt idx="449">
                  <c:v>-5224.0</c:v>
                </c:pt>
                <c:pt idx="450">
                  <c:v>-5206.0</c:v>
                </c:pt>
                <c:pt idx="451">
                  <c:v>-5199.0</c:v>
                </c:pt>
                <c:pt idx="452">
                  <c:v>-5164.0</c:v>
                </c:pt>
                <c:pt idx="453">
                  <c:v>-5181.0</c:v>
                </c:pt>
                <c:pt idx="454">
                  <c:v>-5195.0</c:v>
                </c:pt>
                <c:pt idx="455">
                  <c:v>-5172.0</c:v>
                </c:pt>
                <c:pt idx="456">
                  <c:v>-5194.0</c:v>
                </c:pt>
                <c:pt idx="457">
                  <c:v>-5182.0</c:v>
                </c:pt>
                <c:pt idx="458">
                  <c:v>-5167.0</c:v>
                </c:pt>
                <c:pt idx="459">
                  <c:v>-5156.0</c:v>
                </c:pt>
                <c:pt idx="460">
                  <c:v>-5169.0</c:v>
                </c:pt>
                <c:pt idx="461">
                  <c:v>-5186.0</c:v>
                </c:pt>
                <c:pt idx="462">
                  <c:v>-5171.0</c:v>
                </c:pt>
                <c:pt idx="463">
                  <c:v>-5133.0</c:v>
                </c:pt>
                <c:pt idx="464">
                  <c:v>-5164.0</c:v>
                </c:pt>
                <c:pt idx="465">
                  <c:v>-5254.0</c:v>
                </c:pt>
                <c:pt idx="466">
                  <c:v>-5289.0</c:v>
                </c:pt>
                <c:pt idx="467">
                  <c:v>-5332.0</c:v>
                </c:pt>
                <c:pt idx="468">
                  <c:v>-5324.0</c:v>
                </c:pt>
                <c:pt idx="469">
                  <c:v>-5322.0</c:v>
                </c:pt>
                <c:pt idx="470">
                  <c:v>-5268.0</c:v>
                </c:pt>
                <c:pt idx="471">
                  <c:v>-5291.0</c:v>
                </c:pt>
                <c:pt idx="472">
                  <c:v>-5254.0</c:v>
                </c:pt>
                <c:pt idx="473">
                  <c:v>-5246.0</c:v>
                </c:pt>
                <c:pt idx="474">
                  <c:v>-5236.0</c:v>
                </c:pt>
                <c:pt idx="475">
                  <c:v>-5255.0</c:v>
                </c:pt>
                <c:pt idx="476">
                  <c:v>-5234.0</c:v>
                </c:pt>
                <c:pt idx="477">
                  <c:v>-5195.0</c:v>
                </c:pt>
                <c:pt idx="478">
                  <c:v>-5191.0</c:v>
                </c:pt>
                <c:pt idx="479">
                  <c:v>-5275.0</c:v>
                </c:pt>
                <c:pt idx="480">
                  <c:v>-5346.0</c:v>
                </c:pt>
                <c:pt idx="481">
                  <c:v>-5408.0</c:v>
                </c:pt>
                <c:pt idx="482">
                  <c:v>-5459.0</c:v>
                </c:pt>
                <c:pt idx="483">
                  <c:v>-5495.0</c:v>
                </c:pt>
                <c:pt idx="484">
                  <c:v>-5475.0</c:v>
                </c:pt>
                <c:pt idx="485">
                  <c:v>-5398.0</c:v>
                </c:pt>
                <c:pt idx="486">
                  <c:v>-5343.0</c:v>
                </c:pt>
                <c:pt idx="487">
                  <c:v>-5346.0</c:v>
                </c:pt>
                <c:pt idx="488">
                  <c:v>-5362.0</c:v>
                </c:pt>
                <c:pt idx="489">
                  <c:v>-5398.0</c:v>
                </c:pt>
                <c:pt idx="490">
                  <c:v>-5462.0</c:v>
                </c:pt>
                <c:pt idx="491">
                  <c:v>-5526.0</c:v>
                </c:pt>
                <c:pt idx="492">
                  <c:v>-5562.0</c:v>
                </c:pt>
                <c:pt idx="493">
                  <c:v>-5584.0</c:v>
                </c:pt>
                <c:pt idx="494">
                  <c:v>-5668.0</c:v>
                </c:pt>
                <c:pt idx="495">
                  <c:v>-5717.0</c:v>
                </c:pt>
                <c:pt idx="496">
                  <c:v>-5737.0</c:v>
                </c:pt>
                <c:pt idx="497">
                  <c:v>-5696.0</c:v>
                </c:pt>
                <c:pt idx="498">
                  <c:v>-5679.0</c:v>
                </c:pt>
                <c:pt idx="499">
                  <c:v>-5686.0</c:v>
                </c:pt>
                <c:pt idx="500">
                  <c:v>-5658.0</c:v>
                </c:pt>
                <c:pt idx="501">
                  <c:v>-5730.0</c:v>
                </c:pt>
                <c:pt idx="502">
                  <c:v>-5789.0</c:v>
                </c:pt>
                <c:pt idx="503">
                  <c:v>-5823.0</c:v>
                </c:pt>
                <c:pt idx="504">
                  <c:v>-5816.0</c:v>
                </c:pt>
                <c:pt idx="505">
                  <c:v>-5784.0</c:v>
                </c:pt>
                <c:pt idx="506">
                  <c:v>-5809.0</c:v>
                </c:pt>
                <c:pt idx="507">
                  <c:v>-5911.0</c:v>
                </c:pt>
                <c:pt idx="508">
                  <c:v>-5957.0</c:v>
                </c:pt>
                <c:pt idx="509">
                  <c:v>-5989.0</c:v>
                </c:pt>
                <c:pt idx="510">
                  <c:v>-6013.0</c:v>
                </c:pt>
                <c:pt idx="511">
                  <c:v>-6103.0</c:v>
                </c:pt>
                <c:pt idx="512">
                  <c:v>-6138.0</c:v>
                </c:pt>
                <c:pt idx="513">
                  <c:v>-6178.0</c:v>
                </c:pt>
                <c:pt idx="514">
                  <c:v>-6219.0</c:v>
                </c:pt>
                <c:pt idx="515">
                  <c:v>-6201.0</c:v>
                </c:pt>
                <c:pt idx="516">
                  <c:v>-6246.0</c:v>
                </c:pt>
                <c:pt idx="517">
                  <c:v>-6256.0</c:v>
                </c:pt>
                <c:pt idx="518">
                  <c:v>-6272.0</c:v>
                </c:pt>
                <c:pt idx="519">
                  <c:v>-6260.0</c:v>
                </c:pt>
                <c:pt idx="520">
                  <c:v>-6242.0</c:v>
                </c:pt>
                <c:pt idx="521">
                  <c:v>-6259.0</c:v>
                </c:pt>
                <c:pt idx="522">
                  <c:v>-6260.0</c:v>
                </c:pt>
                <c:pt idx="523">
                  <c:v>-6208.0</c:v>
                </c:pt>
                <c:pt idx="524">
                  <c:v>-6241.0</c:v>
                </c:pt>
                <c:pt idx="525">
                  <c:v>-6193.0</c:v>
                </c:pt>
                <c:pt idx="526">
                  <c:v>-6202.0</c:v>
                </c:pt>
                <c:pt idx="527">
                  <c:v>-6265.0</c:v>
                </c:pt>
                <c:pt idx="528">
                  <c:v>-6283.0</c:v>
                </c:pt>
                <c:pt idx="529">
                  <c:v>-6308.0</c:v>
                </c:pt>
                <c:pt idx="530">
                  <c:v>-6354.0</c:v>
                </c:pt>
                <c:pt idx="531">
                  <c:v>-6440.0</c:v>
                </c:pt>
                <c:pt idx="532">
                  <c:v>-6479.0</c:v>
                </c:pt>
                <c:pt idx="533">
                  <c:v>-6532.0</c:v>
                </c:pt>
                <c:pt idx="534">
                  <c:v>-6511.0</c:v>
                </c:pt>
                <c:pt idx="535">
                  <c:v>-6480.0</c:v>
                </c:pt>
                <c:pt idx="536">
                  <c:v>-6550.0</c:v>
                </c:pt>
                <c:pt idx="537">
                  <c:v>-6638.0</c:v>
                </c:pt>
                <c:pt idx="538">
                  <c:v>-6664.0</c:v>
                </c:pt>
                <c:pt idx="539">
                  <c:v>-6675.0</c:v>
                </c:pt>
                <c:pt idx="540">
                  <c:v>-6682.0</c:v>
                </c:pt>
                <c:pt idx="541">
                  <c:v>-6712.0</c:v>
                </c:pt>
                <c:pt idx="542">
                  <c:v>-6752.0</c:v>
                </c:pt>
                <c:pt idx="543">
                  <c:v>-6785.0</c:v>
                </c:pt>
                <c:pt idx="544">
                  <c:v>-6768.0</c:v>
                </c:pt>
                <c:pt idx="545">
                  <c:v>-6785.0</c:v>
                </c:pt>
                <c:pt idx="546">
                  <c:v>-6828.0</c:v>
                </c:pt>
                <c:pt idx="547">
                  <c:v>-6868.0</c:v>
                </c:pt>
                <c:pt idx="548">
                  <c:v>-6907.0</c:v>
                </c:pt>
                <c:pt idx="549">
                  <c:v>-6939.0</c:v>
                </c:pt>
                <c:pt idx="550">
                  <c:v>-6975.0</c:v>
                </c:pt>
                <c:pt idx="551">
                  <c:v>-7036.0</c:v>
                </c:pt>
                <c:pt idx="552">
                  <c:v>-7008.0</c:v>
                </c:pt>
                <c:pt idx="553">
                  <c:v>-7028.0</c:v>
                </c:pt>
                <c:pt idx="554">
                  <c:v>-7006.0</c:v>
                </c:pt>
                <c:pt idx="555">
                  <c:v>-7007.0</c:v>
                </c:pt>
                <c:pt idx="556">
                  <c:v>-7040.0</c:v>
                </c:pt>
                <c:pt idx="557">
                  <c:v>-7106.0</c:v>
                </c:pt>
                <c:pt idx="558">
                  <c:v>-7142.0</c:v>
                </c:pt>
                <c:pt idx="559">
                  <c:v>-7152.0</c:v>
                </c:pt>
                <c:pt idx="560">
                  <c:v>-7124.0</c:v>
                </c:pt>
                <c:pt idx="561">
                  <c:v>-7105.0</c:v>
                </c:pt>
                <c:pt idx="562">
                  <c:v>-7113.0</c:v>
                </c:pt>
                <c:pt idx="563">
                  <c:v>-7099.0</c:v>
                </c:pt>
                <c:pt idx="564">
                  <c:v>-7092.0</c:v>
                </c:pt>
                <c:pt idx="565">
                  <c:v>-7037.0</c:v>
                </c:pt>
                <c:pt idx="566">
                  <c:v>-7025.0</c:v>
                </c:pt>
                <c:pt idx="567">
                  <c:v>-7013.0</c:v>
                </c:pt>
                <c:pt idx="568">
                  <c:v>-7002.0</c:v>
                </c:pt>
                <c:pt idx="569">
                  <c:v>-7000.0</c:v>
                </c:pt>
                <c:pt idx="570">
                  <c:v>-7012.0</c:v>
                </c:pt>
                <c:pt idx="571">
                  <c:v>-7036.0</c:v>
                </c:pt>
                <c:pt idx="572">
                  <c:v>-7108.0</c:v>
                </c:pt>
                <c:pt idx="573">
                  <c:v>-7180.0</c:v>
                </c:pt>
                <c:pt idx="574">
                  <c:v>-7215.0</c:v>
                </c:pt>
                <c:pt idx="575">
                  <c:v>-7276.0</c:v>
                </c:pt>
                <c:pt idx="576">
                  <c:v>-7335.0</c:v>
                </c:pt>
                <c:pt idx="577">
                  <c:v>-7402.0</c:v>
                </c:pt>
                <c:pt idx="578">
                  <c:v>-7443.0</c:v>
                </c:pt>
                <c:pt idx="579">
                  <c:v>-7493.0</c:v>
                </c:pt>
                <c:pt idx="580">
                  <c:v>-7499.0</c:v>
                </c:pt>
                <c:pt idx="581">
                  <c:v>-7522.0</c:v>
                </c:pt>
                <c:pt idx="582">
                  <c:v>-7493.0</c:v>
                </c:pt>
                <c:pt idx="583">
                  <c:v>-7490.0</c:v>
                </c:pt>
                <c:pt idx="584">
                  <c:v>-7471.0</c:v>
                </c:pt>
                <c:pt idx="585">
                  <c:v>-7480.0</c:v>
                </c:pt>
                <c:pt idx="586">
                  <c:v>-7566.0</c:v>
                </c:pt>
                <c:pt idx="587">
                  <c:v>-7601.0</c:v>
                </c:pt>
                <c:pt idx="588">
                  <c:v>-7622.0</c:v>
                </c:pt>
                <c:pt idx="589">
                  <c:v>-7653.0</c:v>
                </c:pt>
                <c:pt idx="590">
                  <c:v>-7694.0</c:v>
                </c:pt>
                <c:pt idx="591">
                  <c:v>-7714.0</c:v>
                </c:pt>
                <c:pt idx="592">
                  <c:v>-7753.0</c:v>
                </c:pt>
                <c:pt idx="593">
                  <c:v>-7742.0</c:v>
                </c:pt>
                <c:pt idx="594">
                  <c:v>-7741.0</c:v>
                </c:pt>
                <c:pt idx="595">
                  <c:v>-7725.0</c:v>
                </c:pt>
                <c:pt idx="596">
                  <c:v>-7775.0</c:v>
                </c:pt>
                <c:pt idx="597">
                  <c:v>-7786.0</c:v>
                </c:pt>
                <c:pt idx="598">
                  <c:v>-7793.0</c:v>
                </c:pt>
                <c:pt idx="599">
                  <c:v>-7789.0</c:v>
                </c:pt>
                <c:pt idx="600">
                  <c:v>-7853.0</c:v>
                </c:pt>
                <c:pt idx="601">
                  <c:v>-7902.0</c:v>
                </c:pt>
                <c:pt idx="602">
                  <c:v>-7946.0</c:v>
                </c:pt>
                <c:pt idx="603">
                  <c:v>-7997.0</c:v>
                </c:pt>
                <c:pt idx="604">
                  <c:v>-8027.0</c:v>
                </c:pt>
                <c:pt idx="605">
                  <c:v>-8011.0</c:v>
                </c:pt>
                <c:pt idx="606">
                  <c:v>-7954.0</c:v>
                </c:pt>
                <c:pt idx="607">
                  <c:v>-7922.0</c:v>
                </c:pt>
                <c:pt idx="608">
                  <c:v>-7944.0</c:v>
                </c:pt>
                <c:pt idx="609">
                  <c:v>-8025.0</c:v>
                </c:pt>
                <c:pt idx="610">
                  <c:v>-7980.0</c:v>
                </c:pt>
                <c:pt idx="611">
                  <c:v>-7975.0</c:v>
                </c:pt>
                <c:pt idx="612">
                  <c:v>-7994.0</c:v>
                </c:pt>
                <c:pt idx="613">
                  <c:v>-7968.0</c:v>
                </c:pt>
                <c:pt idx="614">
                  <c:v>-7926.0</c:v>
                </c:pt>
                <c:pt idx="615">
                  <c:v>-7949.0</c:v>
                </c:pt>
                <c:pt idx="616">
                  <c:v>-7958.0</c:v>
                </c:pt>
                <c:pt idx="617">
                  <c:v>-7936.0</c:v>
                </c:pt>
                <c:pt idx="618">
                  <c:v>-7932.0</c:v>
                </c:pt>
                <c:pt idx="619">
                  <c:v>-7976.0</c:v>
                </c:pt>
                <c:pt idx="620">
                  <c:v>-8042.0</c:v>
                </c:pt>
                <c:pt idx="621">
                  <c:v>-8083.0</c:v>
                </c:pt>
                <c:pt idx="622">
                  <c:v>-8076.0</c:v>
                </c:pt>
                <c:pt idx="623">
                  <c:v>-8063.0</c:v>
                </c:pt>
                <c:pt idx="624">
                  <c:v>-8089.0</c:v>
                </c:pt>
                <c:pt idx="625">
                  <c:v>-8106.0</c:v>
                </c:pt>
                <c:pt idx="626">
                  <c:v>-8132.0</c:v>
                </c:pt>
                <c:pt idx="627">
                  <c:v>-8200.0</c:v>
                </c:pt>
                <c:pt idx="628">
                  <c:v>-8231.0</c:v>
                </c:pt>
                <c:pt idx="629">
                  <c:v>-8278.0</c:v>
                </c:pt>
                <c:pt idx="630">
                  <c:v>-8351.0</c:v>
                </c:pt>
                <c:pt idx="631">
                  <c:v>-8437.0</c:v>
                </c:pt>
                <c:pt idx="632">
                  <c:v>-8522.0</c:v>
                </c:pt>
                <c:pt idx="633">
                  <c:v>-8584.0</c:v>
                </c:pt>
                <c:pt idx="634">
                  <c:v>-8651.0</c:v>
                </c:pt>
                <c:pt idx="635">
                  <c:v>-8655.0</c:v>
                </c:pt>
                <c:pt idx="636">
                  <c:v>-8654.0</c:v>
                </c:pt>
                <c:pt idx="637">
                  <c:v>-8696.0</c:v>
                </c:pt>
                <c:pt idx="638">
                  <c:v>-8755.0</c:v>
                </c:pt>
                <c:pt idx="639">
                  <c:v>-8757.0</c:v>
                </c:pt>
                <c:pt idx="640">
                  <c:v>-8799.0</c:v>
                </c:pt>
                <c:pt idx="641">
                  <c:v>-8833.0</c:v>
                </c:pt>
                <c:pt idx="642">
                  <c:v>-8847.0</c:v>
                </c:pt>
                <c:pt idx="643">
                  <c:v>-8922.0</c:v>
                </c:pt>
                <c:pt idx="644">
                  <c:v>-8981.0</c:v>
                </c:pt>
                <c:pt idx="645">
                  <c:v>-9037.0</c:v>
                </c:pt>
                <c:pt idx="646">
                  <c:v>-9064.0</c:v>
                </c:pt>
                <c:pt idx="647">
                  <c:v>-9121.0</c:v>
                </c:pt>
                <c:pt idx="648">
                  <c:v>-9173.0</c:v>
                </c:pt>
                <c:pt idx="649">
                  <c:v>-9234.0</c:v>
                </c:pt>
                <c:pt idx="650">
                  <c:v>-9286.0</c:v>
                </c:pt>
                <c:pt idx="651">
                  <c:v>-9352.0</c:v>
                </c:pt>
                <c:pt idx="652">
                  <c:v>-9410.0</c:v>
                </c:pt>
                <c:pt idx="653">
                  <c:v>-9440.0</c:v>
                </c:pt>
                <c:pt idx="654">
                  <c:v>-9492.0</c:v>
                </c:pt>
                <c:pt idx="655">
                  <c:v>-9557.0</c:v>
                </c:pt>
                <c:pt idx="656">
                  <c:v>-9589.0</c:v>
                </c:pt>
                <c:pt idx="657">
                  <c:v>-9584.0</c:v>
                </c:pt>
                <c:pt idx="658">
                  <c:v>-9651.0</c:v>
                </c:pt>
                <c:pt idx="659">
                  <c:v>-9672.0</c:v>
                </c:pt>
                <c:pt idx="660">
                  <c:v>-9716.0</c:v>
                </c:pt>
                <c:pt idx="661">
                  <c:v>-9722.0</c:v>
                </c:pt>
                <c:pt idx="662">
                  <c:v>-9791.0</c:v>
                </c:pt>
                <c:pt idx="663">
                  <c:v>-9811.0</c:v>
                </c:pt>
                <c:pt idx="664">
                  <c:v>-9824.0</c:v>
                </c:pt>
                <c:pt idx="665">
                  <c:v>-9827.0</c:v>
                </c:pt>
                <c:pt idx="666">
                  <c:v>-9847.0</c:v>
                </c:pt>
                <c:pt idx="667">
                  <c:v>-9768.0</c:v>
                </c:pt>
                <c:pt idx="668">
                  <c:v>-9731.0</c:v>
                </c:pt>
                <c:pt idx="669">
                  <c:v>-9688.0</c:v>
                </c:pt>
                <c:pt idx="670">
                  <c:v>-9664.0</c:v>
                </c:pt>
                <c:pt idx="671">
                  <c:v>-9660.0</c:v>
                </c:pt>
                <c:pt idx="672">
                  <c:v>-9709.0</c:v>
                </c:pt>
                <c:pt idx="673">
                  <c:v>-9740.0</c:v>
                </c:pt>
                <c:pt idx="674">
                  <c:v>-9736.0</c:v>
                </c:pt>
                <c:pt idx="675">
                  <c:v>-9789.0</c:v>
                </c:pt>
                <c:pt idx="676">
                  <c:v>-9832.0</c:v>
                </c:pt>
                <c:pt idx="677">
                  <c:v>-9905.0</c:v>
                </c:pt>
                <c:pt idx="678">
                  <c:v>-9902.0</c:v>
                </c:pt>
                <c:pt idx="679">
                  <c:v>-9932.0</c:v>
                </c:pt>
                <c:pt idx="680">
                  <c:v>-9955.0</c:v>
                </c:pt>
                <c:pt idx="681">
                  <c:v>-9936.0</c:v>
                </c:pt>
                <c:pt idx="682">
                  <c:v>-9931.0</c:v>
                </c:pt>
                <c:pt idx="683">
                  <c:v>-9966.0</c:v>
                </c:pt>
                <c:pt idx="684">
                  <c:v>-10030.0</c:v>
                </c:pt>
                <c:pt idx="685">
                  <c:v>-10105.0</c:v>
                </c:pt>
                <c:pt idx="686">
                  <c:v>-10125.0</c:v>
                </c:pt>
                <c:pt idx="687">
                  <c:v>-10171.0</c:v>
                </c:pt>
                <c:pt idx="688">
                  <c:v>-10202.0</c:v>
                </c:pt>
                <c:pt idx="689">
                  <c:v>-10176.0</c:v>
                </c:pt>
                <c:pt idx="690">
                  <c:v>-10221.0</c:v>
                </c:pt>
                <c:pt idx="691">
                  <c:v>-10256.0</c:v>
                </c:pt>
                <c:pt idx="692">
                  <c:v>-10297.0</c:v>
                </c:pt>
                <c:pt idx="693">
                  <c:v>-10283.0</c:v>
                </c:pt>
                <c:pt idx="694">
                  <c:v>-10322.0</c:v>
                </c:pt>
                <c:pt idx="695">
                  <c:v>-10345.0</c:v>
                </c:pt>
                <c:pt idx="696">
                  <c:v>-10335.0</c:v>
                </c:pt>
                <c:pt idx="697">
                  <c:v>-10356.0</c:v>
                </c:pt>
                <c:pt idx="698">
                  <c:v>-10410.0</c:v>
                </c:pt>
                <c:pt idx="699">
                  <c:v>-10476.0</c:v>
                </c:pt>
                <c:pt idx="700">
                  <c:v>-10499.0</c:v>
                </c:pt>
                <c:pt idx="701">
                  <c:v>-10500.0</c:v>
                </c:pt>
                <c:pt idx="702">
                  <c:v>-10571.0</c:v>
                </c:pt>
                <c:pt idx="703">
                  <c:v>-10515.0</c:v>
                </c:pt>
                <c:pt idx="704">
                  <c:v>-10563.0</c:v>
                </c:pt>
                <c:pt idx="705">
                  <c:v>-10598.0</c:v>
                </c:pt>
                <c:pt idx="706">
                  <c:v>-10636.0</c:v>
                </c:pt>
                <c:pt idx="707">
                  <c:v>-10621.0</c:v>
                </c:pt>
                <c:pt idx="708">
                  <c:v>-10596.0</c:v>
                </c:pt>
                <c:pt idx="709">
                  <c:v>-10643.0</c:v>
                </c:pt>
                <c:pt idx="710">
                  <c:v>-10658.0</c:v>
                </c:pt>
                <c:pt idx="711">
                  <c:v>-10698.0</c:v>
                </c:pt>
                <c:pt idx="712">
                  <c:v>-10751.0</c:v>
                </c:pt>
                <c:pt idx="713">
                  <c:v>-10780.0</c:v>
                </c:pt>
                <c:pt idx="714">
                  <c:v>-10827.0</c:v>
                </c:pt>
                <c:pt idx="715">
                  <c:v>-10844.0</c:v>
                </c:pt>
                <c:pt idx="716">
                  <c:v>-10889.0</c:v>
                </c:pt>
                <c:pt idx="717">
                  <c:v>-10920.0</c:v>
                </c:pt>
                <c:pt idx="718">
                  <c:v>-10958.0</c:v>
                </c:pt>
                <c:pt idx="719">
                  <c:v>-11041.0</c:v>
                </c:pt>
                <c:pt idx="720">
                  <c:v>-11049.0</c:v>
                </c:pt>
                <c:pt idx="721">
                  <c:v>-11117.0</c:v>
                </c:pt>
                <c:pt idx="722">
                  <c:v>-11221.0</c:v>
                </c:pt>
                <c:pt idx="723">
                  <c:v>-11267.0</c:v>
                </c:pt>
                <c:pt idx="724">
                  <c:v>-11361.0</c:v>
                </c:pt>
                <c:pt idx="725">
                  <c:v>-11463.0</c:v>
                </c:pt>
                <c:pt idx="726">
                  <c:v>-11546.0</c:v>
                </c:pt>
                <c:pt idx="727">
                  <c:v>-11551.0</c:v>
                </c:pt>
                <c:pt idx="728">
                  <c:v>-11572.0</c:v>
                </c:pt>
                <c:pt idx="729">
                  <c:v>-11613.0</c:v>
                </c:pt>
                <c:pt idx="730">
                  <c:v>-11630.0</c:v>
                </c:pt>
                <c:pt idx="731">
                  <c:v>-11704.0</c:v>
                </c:pt>
                <c:pt idx="732">
                  <c:v>-11761.0</c:v>
                </c:pt>
                <c:pt idx="733">
                  <c:v>-11771.0</c:v>
                </c:pt>
                <c:pt idx="734">
                  <c:v>-11808.0</c:v>
                </c:pt>
                <c:pt idx="735">
                  <c:v>-11801.0</c:v>
                </c:pt>
                <c:pt idx="736">
                  <c:v>-11801.0</c:v>
                </c:pt>
                <c:pt idx="737">
                  <c:v>-11820.0</c:v>
                </c:pt>
                <c:pt idx="738">
                  <c:v>-11830.0</c:v>
                </c:pt>
                <c:pt idx="739">
                  <c:v>-11794.0</c:v>
                </c:pt>
                <c:pt idx="740">
                  <c:v>-11863.0</c:v>
                </c:pt>
                <c:pt idx="741">
                  <c:v>-11898.0</c:v>
                </c:pt>
                <c:pt idx="742">
                  <c:v>-11883.0</c:v>
                </c:pt>
                <c:pt idx="743">
                  <c:v>-11886.0</c:v>
                </c:pt>
                <c:pt idx="744">
                  <c:v>-11847.0</c:v>
                </c:pt>
                <c:pt idx="745">
                  <c:v>-11817.0</c:v>
                </c:pt>
                <c:pt idx="746">
                  <c:v>-11804.0</c:v>
                </c:pt>
                <c:pt idx="747">
                  <c:v>-11720.0</c:v>
                </c:pt>
                <c:pt idx="748">
                  <c:v>-11639.0</c:v>
                </c:pt>
                <c:pt idx="749">
                  <c:v>-11567.0</c:v>
                </c:pt>
                <c:pt idx="750">
                  <c:v>-11554.0</c:v>
                </c:pt>
                <c:pt idx="751">
                  <c:v>-11564.0</c:v>
                </c:pt>
                <c:pt idx="752">
                  <c:v>-11618.0</c:v>
                </c:pt>
                <c:pt idx="753">
                  <c:v>-11684.0</c:v>
                </c:pt>
                <c:pt idx="754">
                  <c:v>-11764.0</c:v>
                </c:pt>
                <c:pt idx="755">
                  <c:v>-11787.0</c:v>
                </c:pt>
                <c:pt idx="756">
                  <c:v>-11796.0</c:v>
                </c:pt>
                <c:pt idx="757">
                  <c:v>-11839.0</c:v>
                </c:pt>
                <c:pt idx="758">
                  <c:v>-11836.0</c:v>
                </c:pt>
                <c:pt idx="759">
                  <c:v>-11889.0</c:v>
                </c:pt>
                <c:pt idx="760">
                  <c:v>-11905.0</c:v>
                </c:pt>
                <c:pt idx="761">
                  <c:v>-11880.0</c:v>
                </c:pt>
                <c:pt idx="762">
                  <c:v>-11918.0</c:v>
                </c:pt>
                <c:pt idx="763">
                  <c:v>-11970.0</c:v>
                </c:pt>
                <c:pt idx="764">
                  <c:v>-11933.0</c:v>
                </c:pt>
                <c:pt idx="765">
                  <c:v>-11904.0</c:v>
                </c:pt>
                <c:pt idx="766">
                  <c:v>-11880.0</c:v>
                </c:pt>
                <c:pt idx="767">
                  <c:v>-11850.0</c:v>
                </c:pt>
                <c:pt idx="768">
                  <c:v>-11835.0</c:v>
                </c:pt>
                <c:pt idx="769">
                  <c:v>-11784.0</c:v>
                </c:pt>
                <c:pt idx="770">
                  <c:v>-11767.0</c:v>
                </c:pt>
                <c:pt idx="771">
                  <c:v>-11780.0</c:v>
                </c:pt>
                <c:pt idx="772">
                  <c:v>-11779.0</c:v>
                </c:pt>
                <c:pt idx="773">
                  <c:v>-11815.0</c:v>
                </c:pt>
                <c:pt idx="774">
                  <c:v>-11852.0</c:v>
                </c:pt>
                <c:pt idx="775">
                  <c:v>-11914.0</c:v>
                </c:pt>
                <c:pt idx="776">
                  <c:v>-11977.0</c:v>
                </c:pt>
                <c:pt idx="777">
                  <c:v>-12018.0</c:v>
                </c:pt>
                <c:pt idx="778">
                  <c:v>-12105.0</c:v>
                </c:pt>
                <c:pt idx="779">
                  <c:v>-12131.0</c:v>
                </c:pt>
                <c:pt idx="780">
                  <c:v>-12201.0</c:v>
                </c:pt>
                <c:pt idx="781">
                  <c:v>-12278.0</c:v>
                </c:pt>
                <c:pt idx="782">
                  <c:v>-12250.0</c:v>
                </c:pt>
                <c:pt idx="783">
                  <c:v>-12290.0</c:v>
                </c:pt>
                <c:pt idx="784">
                  <c:v>-12351.0</c:v>
                </c:pt>
                <c:pt idx="785">
                  <c:v>-12269.0</c:v>
                </c:pt>
                <c:pt idx="786">
                  <c:v>-12369.0</c:v>
                </c:pt>
                <c:pt idx="787">
                  <c:v>-12464.0</c:v>
                </c:pt>
                <c:pt idx="788">
                  <c:v>-12507.0</c:v>
                </c:pt>
                <c:pt idx="789">
                  <c:v>-12491.0</c:v>
                </c:pt>
                <c:pt idx="790">
                  <c:v>-12471.0</c:v>
                </c:pt>
                <c:pt idx="791">
                  <c:v>-12467.0</c:v>
                </c:pt>
                <c:pt idx="792">
                  <c:v>-12465.0</c:v>
                </c:pt>
                <c:pt idx="793">
                  <c:v>-12376.0</c:v>
                </c:pt>
                <c:pt idx="794">
                  <c:v>-12396.0</c:v>
                </c:pt>
                <c:pt idx="795">
                  <c:v>-12422.0</c:v>
                </c:pt>
                <c:pt idx="796">
                  <c:v>-12440.0</c:v>
                </c:pt>
                <c:pt idx="797">
                  <c:v>-12511.0</c:v>
                </c:pt>
                <c:pt idx="798">
                  <c:v>-12606.0</c:v>
                </c:pt>
                <c:pt idx="799">
                  <c:v>-12688.0</c:v>
                </c:pt>
                <c:pt idx="800">
                  <c:v>-12761.0</c:v>
                </c:pt>
                <c:pt idx="801">
                  <c:v>-12828.0</c:v>
                </c:pt>
                <c:pt idx="802">
                  <c:v>-12898.0</c:v>
                </c:pt>
                <c:pt idx="803">
                  <c:v>-12956.0</c:v>
                </c:pt>
                <c:pt idx="804">
                  <c:v>-12969.0</c:v>
                </c:pt>
                <c:pt idx="805">
                  <c:v>-12953.0</c:v>
                </c:pt>
                <c:pt idx="806">
                  <c:v>-12965.0</c:v>
                </c:pt>
                <c:pt idx="807">
                  <c:v>-12957.0</c:v>
                </c:pt>
                <c:pt idx="808">
                  <c:v>-12986.0</c:v>
                </c:pt>
                <c:pt idx="809">
                  <c:v>-13029.0</c:v>
                </c:pt>
                <c:pt idx="810">
                  <c:v>-13056.0</c:v>
                </c:pt>
                <c:pt idx="811">
                  <c:v>-13099.0</c:v>
                </c:pt>
                <c:pt idx="812">
                  <c:v>-13098.0</c:v>
                </c:pt>
                <c:pt idx="813">
                  <c:v>-13170.0</c:v>
                </c:pt>
                <c:pt idx="814">
                  <c:v>-13215.0</c:v>
                </c:pt>
                <c:pt idx="815">
                  <c:v>-13249.0</c:v>
                </c:pt>
                <c:pt idx="816">
                  <c:v>-13235.0</c:v>
                </c:pt>
                <c:pt idx="817">
                  <c:v>-13223.0</c:v>
                </c:pt>
                <c:pt idx="818">
                  <c:v>-13188.0</c:v>
                </c:pt>
                <c:pt idx="819">
                  <c:v>-13177.0</c:v>
                </c:pt>
                <c:pt idx="820">
                  <c:v>-13203.0</c:v>
                </c:pt>
                <c:pt idx="821">
                  <c:v>-13269.0</c:v>
                </c:pt>
                <c:pt idx="822">
                  <c:v>-13323.0</c:v>
                </c:pt>
                <c:pt idx="823">
                  <c:v>-13388.0</c:v>
                </c:pt>
                <c:pt idx="824">
                  <c:v>-13430.0</c:v>
                </c:pt>
                <c:pt idx="825">
                  <c:v>-13430.0</c:v>
                </c:pt>
                <c:pt idx="826">
                  <c:v>-13505.0</c:v>
                </c:pt>
                <c:pt idx="827">
                  <c:v>-13528.0</c:v>
                </c:pt>
                <c:pt idx="828">
                  <c:v>-13593.0</c:v>
                </c:pt>
                <c:pt idx="829">
                  <c:v>-13661.0</c:v>
                </c:pt>
                <c:pt idx="830">
                  <c:v>-13696.0</c:v>
                </c:pt>
                <c:pt idx="831">
                  <c:v>-13742.0</c:v>
                </c:pt>
                <c:pt idx="832">
                  <c:v>-13721.0</c:v>
                </c:pt>
                <c:pt idx="833">
                  <c:v>-13755.0</c:v>
                </c:pt>
                <c:pt idx="834">
                  <c:v>-13763.0</c:v>
                </c:pt>
                <c:pt idx="835">
                  <c:v>-13742.0</c:v>
                </c:pt>
                <c:pt idx="836">
                  <c:v>-13736.0</c:v>
                </c:pt>
                <c:pt idx="837">
                  <c:v>-13748.0</c:v>
                </c:pt>
                <c:pt idx="838">
                  <c:v>-13748.0</c:v>
                </c:pt>
                <c:pt idx="839">
                  <c:v>-13738.0</c:v>
                </c:pt>
                <c:pt idx="840">
                  <c:v>-13727.0</c:v>
                </c:pt>
                <c:pt idx="841">
                  <c:v>-13721.0</c:v>
                </c:pt>
                <c:pt idx="842">
                  <c:v>-13758.0</c:v>
                </c:pt>
                <c:pt idx="843">
                  <c:v>-13792.0</c:v>
                </c:pt>
                <c:pt idx="844">
                  <c:v>-13859.0</c:v>
                </c:pt>
                <c:pt idx="845">
                  <c:v>-13910.0</c:v>
                </c:pt>
                <c:pt idx="846">
                  <c:v>-13922.0</c:v>
                </c:pt>
                <c:pt idx="847">
                  <c:v>-13954.0</c:v>
                </c:pt>
                <c:pt idx="848">
                  <c:v>-13952.0</c:v>
                </c:pt>
                <c:pt idx="849">
                  <c:v>-13993.0</c:v>
                </c:pt>
                <c:pt idx="850">
                  <c:v>-14050.0</c:v>
                </c:pt>
                <c:pt idx="851">
                  <c:v>-14067.0</c:v>
                </c:pt>
                <c:pt idx="852">
                  <c:v>-14043.0</c:v>
                </c:pt>
                <c:pt idx="853">
                  <c:v>-14002.0</c:v>
                </c:pt>
                <c:pt idx="854">
                  <c:v>-13998.0</c:v>
                </c:pt>
                <c:pt idx="855">
                  <c:v>-13938.0</c:v>
                </c:pt>
                <c:pt idx="856">
                  <c:v>-13911.0</c:v>
                </c:pt>
                <c:pt idx="857">
                  <c:v>-13955.0</c:v>
                </c:pt>
                <c:pt idx="858">
                  <c:v>-13977.0</c:v>
                </c:pt>
                <c:pt idx="859">
                  <c:v>-13971.0</c:v>
                </c:pt>
                <c:pt idx="860">
                  <c:v>-14033.0</c:v>
                </c:pt>
                <c:pt idx="861">
                  <c:v>-14114.0</c:v>
                </c:pt>
                <c:pt idx="862">
                  <c:v>-14184.0</c:v>
                </c:pt>
                <c:pt idx="863">
                  <c:v>-14182.0</c:v>
                </c:pt>
                <c:pt idx="864">
                  <c:v>-14157.0</c:v>
                </c:pt>
                <c:pt idx="865">
                  <c:v>-14145.0</c:v>
                </c:pt>
                <c:pt idx="866">
                  <c:v>-14190.0</c:v>
                </c:pt>
                <c:pt idx="867">
                  <c:v>-14212.0</c:v>
                </c:pt>
                <c:pt idx="868">
                  <c:v>-14288.0</c:v>
                </c:pt>
                <c:pt idx="869">
                  <c:v>-14315.0</c:v>
                </c:pt>
                <c:pt idx="870">
                  <c:v>-14339.0</c:v>
                </c:pt>
                <c:pt idx="871">
                  <c:v>-14394.0</c:v>
                </c:pt>
                <c:pt idx="872">
                  <c:v>-14451.0</c:v>
                </c:pt>
                <c:pt idx="873">
                  <c:v>-14519.0</c:v>
                </c:pt>
                <c:pt idx="874">
                  <c:v>-14546.0</c:v>
                </c:pt>
                <c:pt idx="875">
                  <c:v>-14610.0</c:v>
                </c:pt>
                <c:pt idx="876">
                  <c:v>-14632.0</c:v>
                </c:pt>
                <c:pt idx="877">
                  <c:v>-14674.0</c:v>
                </c:pt>
                <c:pt idx="878">
                  <c:v>-14724.0</c:v>
                </c:pt>
                <c:pt idx="879">
                  <c:v>-14707.0</c:v>
                </c:pt>
                <c:pt idx="880">
                  <c:v>-14719.0</c:v>
                </c:pt>
                <c:pt idx="881">
                  <c:v>-14690.0</c:v>
                </c:pt>
                <c:pt idx="882">
                  <c:v>-14723.0</c:v>
                </c:pt>
                <c:pt idx="883">
                  <c:v>-14775.0</c:v>
                </c:pt>
                <c:pt idx="884">
                  <c:v>-14730.0</c:v>
                </c:pt>
                <c:pt idx="885">
                  <c:v>-14682.0</c:v>
                </c:pt>
                <c:pt idx="886">
                  <c:v>-14691.0</c:v>
                </c:pt>
                <c:pt idx="887">
                  <c:v>-14756.0</c:v>
                </c:pt>
                <c:pt idx="888">
                  <c:v>-14752.0</c:v>
                </c:pt>
                <c:pt idx="889">
                  <c:v>-14782.0</c:v>
                </c:pt>
                <c:pt idx="890">
                  <c:v>-14866.0</c:v>
                </c:pt>
                <c:pt idx="891">
                  <c:v>-14868.0</c:v>
                </c:pt>
                <c:pt idx="892">
                  <c:v>-14887.0</c:v>
                </c:pt>
                <c:pt idx="893">
                  <c:v>-14853.0</c:v>
                </c:pt>
                <c:pt idx="894">
                  <c:v>-14798.0</c:v>
                </c:pt>
                <c:pt idx="895">
                  <c:v>-14773.0</c:v>
                </c:pt>
                <c:pt idx="896">
                  <c:v>-14812.0</c:v>
                </c:pt>
                <c:pt idx="897">
                  <c:v>-14827.0</c:v>
                </c:pt>
                <c:pt idx="898">
                  <c:v>-14827.0</c:v>
                </c:pt>
                <c:pt idx="899">
                  <c:v>-14874.0</c:v>
                </c:pt>
                <c:pt idx="900">
                  <c:v>-14920.0</c:v>
                </c:pt>
                <c:pt idx="901">
                  <c:v>-14947.0</c:v>
                </c:pt>
                <c:pt idx="902">
                  <c:v>-15053.0</c:v>
                </c:pt>
                <c:pt idx="903">
                  <c:v>-15067.0</c:v>
                </c:pt>
                <c:pt idx="904">
                  <c:v>-15108.0</c:v>
                </c:pt>
                <c:pt idx="905">
                  <c:v>-15130.0</c:v>
                </c:pt>
                <c:pt idx="906">
                  <c:v>-15095.0</c:v>
                </c:pt>
                <c:pt idx="907">
                  <c:v>-15073.0</c:v>
                </c:pt>
                <c:pt idx="908">
                  <c:v>-15086.0</c:v>
                </c:pt>
                <c:pt idx="909">
                  <c:v>-15129.0</c:v>
                </c:pt>
                <c:pt idx="910">
                  <c:v>-15160.0</c:v>
                </c:pt>
                <c:pt idx="911">
                  <c:v>-15215.0</c:v>
                </c:pt>
                <c:pt idx="912">
                  <c:v>-15260.0</c:v>
                </c:pt>
                <c:pt idx="913">
                  <c:v>-15260.0</c:v>
                </c:pt>
                <c:pt idx="914">
                  <c:v>-15218.0</c:v>
                </c:pt>
                <c:pt idx="915">
                  <c:v>-15198.0</c:v>
                </c:pt>
                <c:pt idx="916">
                  <c:v>-15157.0</c:v>
                </c:pt>
                <c:pt idx="917">
                  <c:v>-15195.0</c:v>
                </c:pt>
                <c:pt idx="918">
                  <c:v>-15244.0</c:v>
                </c:pt>
                <c:pt idx="919">
                  <c:v>-15322.0</c:v>
                </c:pt>
                <c:pt idx="920">
                  <c:v>-15372.0</c:v>
                </c:pt>
                <c:pt idx="921">
                  <c:v>-15428.0</c:v>
                </c:pt>
                <c:pt idx="922">
                  <c:v>-15466.0</c:v>
                </c:pt>
                <c:pt idx="923">
                  <c:v>-15559.0</c:v>
                </c:pt>
                <c:pt idx="924">
                  <c:v>-15590.0</c:v>
                </c:pt>
                <c:pt idx="925">
                  <c:v>-15647.0</c:v>
                </c:pt>
                <c:pt idx="926">
                  <c:v>-15744.0</c:v>
                </c:pt>
                <c:pt idx="927">
                  <c:v>-15726.0</c:v>
                </c:pt>
                <c:pt idx="928">
                  <c:v>-15739.0</c:v>
                </c:pt>
                <c:pt idx="929">
                  <c:v>-15716.0</c:v>
                </c:pt>
                <c:pt idx="930">
                  <c:v>-15749.0</c:v>
                </c:pt>
                <c:pt idx="931">
                  <c:v>-15827.0</c:v>
                </c:pt>
                <c:pt idx="932">
                  <c:v>-15869.0</c:v>
                </c:pt>
                <c:pt idx="933">
                  <c:v>-15949.0</c:v>
                </c:pt>
                <c:pt idx="934">
                  <c:v>-15992.0</c:v>
                </c:pt>
                <c:pt idx="935">
                  <c:v>-16013.0</c:v>
                </c:pt>
                <c:pt idx="936">
                  <c:v>-15999.0</c:v>
                </c:pt>
                <c:pt idx="937">
                  <c:v>-15970.0</c:v>
                </c:pt>
                <c:pt idx="938">
                  <c:v>-15950.0</c:v>
                </c:pt>
                <c:pt idx="939">
                  <c:v>-15965.0</c:v>
                </c:pt>
                <c:pt idx="940">
                  <c:v>-15955.0</c:v>
                </c:pt>
                <c:pt idx="941">
                  <c:v>-15968.0</c:v>
                </c:pt>
                <c:pt idx="942">
                  <c:v>-15962.0</c:v>
                </c:pt>
                <c:pt idx="943">
                  <c:v>-15906.0</c:v>
                </c:pt>
                <c:pt idx="944">
                  <c:v>-15956.0</c:v>
                </c:pt>
                <c:pt idx="945">
                  <c:v>-15968.0</c:v>
                </c:pt>
                <c:pt idx="946">
                  <c:v>-15891.0</c:v>
                </c:pt>
                <c:pt idx="947">
                  <c:v>-15850.0</c:v>
                </c:pt>
                <c:pt idx="948">
                  <c:v>-15863.0</c:v>
                </c:pt>
                <c:pt idx="949">
                  <c:v>-15898.0</c:v>
                </c:pt>
                <c:pt idx="950">
                  <c:v>-15995.0</c:v>
                </c:pt>
                <c:pt idx="951">
                  <c:v>-16030.0</c:v>
                </c:pt>
                <c:pt idx="952">
                  <c:v>-16102.0</c:v>
                </c:pt>
                <c:pt idx="953">
                  <c:v>-16156.0</c:v>
                </c:pt>
                <c:pt idx="954">
                  <c:v>-16179.0</c:v>
                </c:pt>
                <c:pt idx="955">
                  <c:v>-16260.0</c:v>
                </c:pt>
                <c:pt idx="956">
                  <c:v>-16319.0</c:v>
                </c:pt>
                <c:pt idx="957">
                  <c:v>-16390.0</c:v>
                </c:pt>
                <c:pt idx="958">
                  <c:v>-16408.0</c:v>
                </c:pt>
                <c:pt idx="959">
                  <c:v>-16411.0</c:v>
                </c:pt>
                <c:pt idx="960">
                  <c:v>-16416.0</c:v>
                </c:pt>
                <c:pt idx="961">
                  <c:v>-16402.0</c:v>
                </c:pt>
                <c:pt idx="962">
                  <c:v>-16345.0</c:v>
                </c:pt>
                <c:pt idx="963">
                  <c:v>-16314.0</c:v>
                </c:pt>
                <c:pt idx="964">
                  <c:v>-16288.0</c:v>
                </c:pt>
                <c:pt idx="965">
                  <c:v>-16295.0</c:v>
                </c:pt>
                <c:pt idx="966">
                  <c:v>-16310.0</c:v>
                </c:pt>
                <c:pt idx="967">
                  <c:v>-16297.0</c:v>
                </c:pt>
                <c:pt idx="968">
                  <c:v>-16292.0</c:v>
                </c:pt>
                <c:pt idx="969">
                  <c:v>-16273.0</c:v>
                </c:pt>
                <c:pt idx="970">
                  <c:v>-16232.0</c:v>
                </c:pt>
                <c:pt idx="971">
                  <c:v>-16256.0</c:v>
                </c:pt>
                <c:pt idx="972">
                  <c:v>-16223.0</c:v>
                </c:pt>
                <c:pt idx="973">
                  <c:v>-16170.0</c:v>
                </c:pt>
                <c:pt idx="974">
                  <c:v>-16145.0</c:v>
                </c:pt>
                <c:pt idx="975">
                  <c:v>-16135.0</c:v>
                </c:pt>
                <c:pt idx="976">
                  <c:v>-16138.0</c:v>
                </c:pt>
                <c:pt idx="977">
                  <c:v>-16096.0</c:v>
                </c:pt>
                <c:pt idx="978">
                  <c:v>-16095.0</c:v>
                </c:pt>
                <c:pt idx="979">
                  <c:v>-16087.0</c:v>
                </c:pt>
                <c:pt idx="980">
                  <c:v>-16045.0</c:v>
                </c:pt>
                <c:pt idx="981">
                  <c:v>-16042.0</c:v>
                </c:pt>
                <c:pt idx="982">
                  <c:v>-15998.0</c:v>
                </c:pt>
                <c:pt idx="983">
                  <c:v>-16005.0</c:v>
                </c:pt>
                <c:pt idx="984">
                  <c:v>-15969.0</c:v>
                </c:pt>
                <c:pt idx="985">
                  <c:v>-15951.0</c:v>
                </c:pt>
                <c:pt idx="986">
                  <c:v>-15941.0</c:v>
                </c:pt>
                <c:pt idx="987">
                  <c:v>-15915.0</c:v>
                </c:pt>
                <c:pt idx="988">
                  <c:v>-15926.0</c:v>
                </c:pt>
                <c:pt idx="989">
                  <c:v>-15975.0</c:v>
                </c:pt>
                <c:pt idx="990">
                  <c:v>-15957.0</c:v>
                </c:pt>
                <c:pt idx="991">
                  <c:v>-15998.0</c:v>
                </c:pt>
                <c:pt idx="992">
                  <c:v>-16023.0</c:v>
                </c:pt>
                <c:pt idx="993">
                  <c:v>-16042.0</c:v>
                </c:pt>
                <c:pt idx="994">
                  <c:v>-16032.0</c:v>
                </c:pt>
                <c:pt idx="995">
                  <c:v>-15998.0</c:v>
                </c:pt>
                <c:pt idx="996">
                  <c:v>-16007.0</c:v>
                </c:pt>
                <c:pt idx="997">
                  <c:v>-16025.0</c:v>
                </c:pt>
                <c:pt idx="998">
                  <c:v>-16072.0</c:v>
                </c:pt>
                <c:pt idx="999">
                  <c:v>-16086.0</c:v>
                </c:pt>
                <c:pt idx="1000">
                  <c:v>-16114.0</c:v>
                </c:pt>
                <c:pt idx="1001">
                  <c:v>-16109.0</c:v>
                </c:pt>
                <c:pt idx="1002">
                  <c:v>-16154.0</c:v>
                </c:pt>
                <c:pt idx="1003">
                  <c:v>-16210.0</c:v>
                </c:pt>
                <c:pt idx="1004">
                  <c:v>-16257.0</c:v>
                </c:pt>
                <c:pt idx="1005">
                  <c:v>-16330.0</c:v>
                </c:pt>
                <c:pt idx="1006">
                  <c:v>-16457.0</c:v>
                </c:pt>
                <c:pt idx="1007">
                  <c:v>-16495.0</c:v>
                </c:pt>
                <c:pt idx="1008">
                  <c:v>-16525.0</c:v>
                </c:pt>
                <c:pt idx="1009">
                  <c:v>-16596.0</c:v>
                </c:pt>
                <c:pt idx="1010">
                  <c:v>-16697.0</c:v>
                </c:pt>
                <c:pt idx="1011">
                  <c:v>-16751.0</c:v>
                </c:pt>
                <c:pt idx="1012">
                  <c:v>-16831.0</c:v>
                </c:pt>
                <c:pt idx="1013">
                  <c:v>-16871.0</c:v>
                </c:pt>
                <c:pt idx="1014">
                  <c:v>-16913.0</c:v>
                </c:pt>
                <c:pt idx="1015">
                  <c:v>-16964.0</c:v>
                </c:pt>
                <c:pt idx="1016">
                  <c:v>-16969.0</c:v>
                </c:pt>
                <c:pt idx="1017">
                  <c:v>-16996.0</c:v>
                </c:pt>
                <c:pt idx="1018">
                  <c:v>-16955.0</c:v>
                </c:pt>
                <c:pt idx="1019">
                  <c:v>-16933.0</c:v>
                </c:pt>
                <c:pt idx="1020">
                  <c:v>-16884.0</c:v>
                </c:pt>
                <c:pt idx="1021">
                  <c:v>-16906.0</c:v>
                </c:pt>
                <c:pt idx="1022">
                  <c:v>-16927.0</c:v>
                </c:pt>
                <c:pt idx="1023">
                  <c:v>-16941.0</c:v>
                </c:pt>
                <c:pt idx="1024">
                  <c:v>-16932.0</c:v>
                </c:pt>
                <c:pt idx="1025">
                  <c:v>-16960.0</c:v>
                </c:pt>
                <c:pt idx="1026">
                  <c:v>-17037.0</c:v>
                </c:pt>
                <c:pt idx="1027">
                  <c:v>-17109.0</c:v>
                </c:pt>
                <c:pt idx="1028">
                  <c:v>-17118.0</c:v>
                </c:pt>
                <c:pt idx="1029">
                  <c:v>-17125.0</c:v>
                </c:pt>
                <c:pt idx="1030">
                  <c:v>-17143.0</c:v>
                </c:pt>
                <c:pt idx="1031">
                  <c:v>-17178.0</c:v>
                </c:pt>
                <c:pt idx="1032">
                  <c:v>-17203.0</c:v>
                </c:pt>
                <c:pt idx="1033">
                  <c:v>-17233.0</c:v>
                </c:pt>
                <c:pt idx="1034">
                  <c:v>-17215.0</c:v>
                </c:pt>
                <c:pt idx="1035">
                  <c:v>-17201.0</c:v>
                </c:pt>
                <c:pt idx="1036">
                  <c:v>-17234.0</c:v>
                </c:pt>
                <c:pt idx="1037">
                  <c:v>-17225.0</c:v>
                </c:pt>
                <c:pt idx="1038">
                  <c:v>-17256.0</c:v>
                </c:pt>
                <c:pt idx="1039">
                  <c:v>-17272.0</c:v>
                </c:pt>
                <c:pt idx="1040">
                  <c:v>-17379.0</c:v>
                </c:pt>
                <c:pt idx="1041">
                  <c:v>-17400.0</c:v>
                </c:pt>
                <c:pt idx="1042">
                  <c:v>-17450.0</c:v>
                </c:pt>
                <c:pt idx="1043">
                  <c:v>-17494.0</c:v>
                </c:pt>
                <c:pt idx="1044">
                  <c:v>-17562.0</c:v>
                </c:pt>
                <c:pt idx="1045">
                  <c:v>-17624.0</c:v>
                </c:pt>
                <c:pt idx="1046">
                  <c:v>-17664.0</c:v>
                </c:pt>
                <c:pt idx="1047">
                  <c:v>-17771.0</c:v>
                </c:pt>
                <c:pt idx="1048">
                  <c:v>-17797.0</c:v>
                </c:pt>
                <c:pt idx="1049">
                  <c:v>-17784.0</c:v>
                </c:pt>
                <c:pt idx="1050">
                  <c:v>-17785.0</c:v>
                </c:pt>
                <c:pt idx="1051">
                  <c:v>-17837.0</c:v>
                </c:pt>
                <c:pt idx="1052">
                  <c:v>-17823.0</c:v>
                </c:pt>
                <c:pt idx="1053">
                  <c:v>-17867.0</c:v>
                </c:pt>
                <c:pt idx="1054">
                  <c:v>-17869.0</c:v>
                </c:pt>
                <c:pt idx="1055">
                  <c:v>-17904.0</c:v>
                </c:pt>
                <c:pt idx="1056">
                  <c:v>-17842.0</c:v>
                </c:pt>
                <c:pt idx="1057">
                  <c:v>-17827.0</c:v>
                </c:pt>
                <c:pt idx="1058">
                  <c:v>-17793.0</c:v>
                </c:pt>
                <c:pt idx="1059">
                  <c:v>-17788.0</c:v>
                </c:pt>
                <c:pt idx="1060">
                  <c:v>-17833.0</c:v>
                </c:pt>
                <c:pt idx="1061">
                  <c:v>-17812.0</c:v>
                </c:pt>
                <c:pt idx="1062">
                  <c:v>-17870.0</c:v>
                </c:pt>
                <c:pt idx="1063">
                  <c:v>-17962.0</c:v>
                </c:pt>
                <c:pt idx="1064">
                  <c:v>-18013.0</c:v>
                </c:pt>
                <c:pt idx="1065">
                  <c:v>-18082.0</c:v>
                </c:pt>
                <c:pt idx="1066">
                  <c:v>-18060.0</c:v>
                </c:pt>
                <c:pt idx="1067">
                  <c:v>-18065.0</c:v>
                </c:pt>
                <c:pt idx="1068">
                  <c:v>-18096.0</c:v>
                </c:pt>
                <c:pt idx="1069">
                  <c:v>-18088.0</c:v>
                </c:pt>
                <c:pt idx="1070">
                  <c:v>-18131.0</c:v>
                </c:pt>
                <c:pt idx="1071">
                  <c:v>-18174.0</c:v>
                </c:pt>
                <c:pt idx="1072">
                  <c:v>-18205.0</c:v>
                </c:pt>
                <c:pt idx="1073">
                  <c:v>-18217.0</c:v>
                </c:pt>
                <c:pt idx="1074">
                  <c:v>-18237.0</c:v>
                </c:pt>
                <c:pt idx="1075">
                  <c:v>-18223.0</c:v>
                </c:pt>
                <c:pt idx="1076">
                  <c:v>-18206.0</c:v>
                </c:pt>
                <c:pt idx="1077">
                  <c:v>-18243.0</c:v>
                </c:pt>
                <c:pt idx="1078">
                  <c:v>-18208.0</c:v>
                </c:pt>
                <c:pt idx="1079">
                  <c:v>-18225.0</c:v>
                </c:pt>
                <c:pt idx="1080">
                  <c:v>-18247.0</c:v>
                </c:pt>
                <c:pt idx="1081">
                  <c:v>-18254.0</c:v>
                </c:pt>
                <c:pt idx="1082">
                  <c:v>-18272.0</c:v>
                </c:pt>
                <c:pt idx="1083">
                  <c:v>-18351.0</c:v>
                </c:pt>
                <c:pt idx="1084">
                  <c:v>-18375.0</c:v>
                </c:pt>
                <c:pt idx="1085">
                  <c:v>-18417.0</c:v>
                </c:pt>
                <c:pt idx="1086">
                  <c:v>-18465.0</c:v>
                </c:pt>
                <c:pt idx="1087">
                  <c:v>-18521.0</c:v>
                </c:pt>
                <c:pt idx="1088">
                  <c:v>-18526.0</c:v>
                </c:pt>
                <c:pt idx="1089">
                  <c:v>-18565.0</c:v>
                </c:pt>
                <c:pt idx="1090">
                  <c:v>-18615.0</c:v>
                </c:pt>
                <c:pt idx="1091">
                  <c:v>-18644.0</c:v>
                </c:pt>
                <c:pt idx="1092">
                  <c:v>-18734.0</c:v>
                </c:pt>
                <c:pt idx="1093">
                  <c:v>-18721.0</c:v>
                </c:pt>
                <c:pt idx="1094">
                  <c:v>-18710.0</c:v>
                </c:pt>
                <c:pt idx="1095">
                  <c:v>-18721.0</c:v>
                </c:pt>
                <c:pt idx="1096">
                  <c:v>-18706.0</c:v>
                </c:pt>
                <c:pt idx="1097">
                  <c:v>-18755.0</c:v>
                </c:pt>
                <c:pt idx="1098">
                  <c:v>-18833.0</c:v>
                </c:pt>
                <c:pt idx="1099">
                  <c:v>-18834.0</c:v>
                </c:pt>
                <c:pt idx="1100">
                  <c:v>-18806.0</c:v>
                </c:pt>
                <c:pt idx="1101">
                  <c:v>-18801.0</c:v>
                </c:pt>
                <c:pt idx="1102">
                  <c:v>-18842.0</c:v>
                </c:pt>
                <c:pt idx="1103">
                  <c:v>-18875.0</c:v>
                </c:pt>
                <c:pt idx="1104">
                  <c:v>-18825.0</c:v>
                </c:pt>
                <c:pt idx="1105">
                  <c:v>-18849.0</c:v>
                </c:pt>
                <c:pt idx="1106">
                  <c:v>-18917.0</c:v>
                </c:pt>
                <c:pt idx="1107">
                  <c:v>-18989.0</c:v>
                </c:pt>
                <c:pt idx="1108">
                  <c:v>-18977.0</c:v>
                </c:pt>
                <c:pt idx="1109">
                  <c:v>-18971.0</c:v>
                </c:pt>
                <c:pt idx="1110">
                  <c:v>-18975.0</c:v>
                </c:pt>
                <c:pt idx="1111">
                  <c:v>-18933.0</c:v>
                </c:pt>
                <c:pt idx="1112">
                  <c:v>-18971.0</c:v>
                </c:pt>
                <c:pt idx="1113">
                  <c:v>-19008.0</c:v>
                </c:pt>
                <c:pt idx="1114">
                  <c:v>-19067.0</c:v>
                </c:pt>
                <c:pt idx="1115">
                  <c:v>-19078.0</c:v>
                </c:pt>
                <c:pt idx="1116">
                  <c:v>-19128.0</c:v>
                </c:pt>
                <c:pt idx="1117">
                  <c:v>-19169.0</c:v>
                </c:pt>
                <c:pt idx="1118">
                  <c:v>-19231.0</c:v>
                </c:pt>
                <c:pt idx="1119">
                  <c:v>-19268.0</c:v>
                </c:pt>
                <c:pt idx="1120">
                  <c:v>-19320.0</c:v>
                </c:pt>
                <c:pt idx="1121">
                  <c:v>-19348.0</c:v>
                </c:pt>
                <c:pt idx="1122">
                  <c:v>-19437.0</c:v>
                </c:pt>
                <c:pt idx="1123">
                  <c:v>-19481.0</c:v>
                </c:pt>
                <c:pt idx="1124">
                  <c:v>-19506.0</c:v>
                </c:pt>
                <c:pt idx="1125">
                  <c:v>-19541.0</c:v>
                </c:pt>
                <c:pt idx="1126">
                  <c:v>-19596.0</c:v>
                </c:pt>
                <c:pt idx="1127">
                  <c:v>-19643.0</c:v>
                </c:pt>
                <c:pt idx="1128">
                  <c:v>-19709.0</c:v>
                </c:pt>
                <c:pt idx="1129">
                  <c:v>-19710.0</c:v>
                </c:pt>
                <c:pt idx="1130">
                  <c:v>-19663.0</c:v>
                </c:pt>
                <c:pt idx="1131">
                  <c:v>-19659.0</c:v>
                </c:pt>
                <c:pt idx="1132">
                  <c:v>-19701.0</c:v>
                </c:pt>
                <c:pt idx="1133">
                  <c:v>-19663.0</c:v>
                </c:pt>
                <c:pt idx="1134">
                  <c:v>-19644.0</c:v>
                </c:pt>
                <c:pt idx="1135">
                  <c:v>-19634.0</c:v>
                </c:pt>
                <c:pt idx="1136">
                  <c:v>-19594.0</c:v>
                </c:pt>
                <c:pt idx="1137">
                  <c:v>-19618.0</c:v>
                </c:pt>
                <c:pt idx="1138">
                  <c:v>-19552.0</c:v>
                </c:pt>
                <c:pt idx="1139">
                  <c:v>-19557.0</c:v>
                </c:pt>
                <c:pt idx="1140">
                  <c:v>-19603.0</c:v>
                </c:pt>
                <c:pt idx="1141">
                  <c:v>-19598.0</c:v>
                </c:pt>
                <c:pt idx="1142">
                  <c:v>-19581.0</c:v>
                </c:pt>
                <c:pt idx="1143">
                  <c:v>-19582.0</c:v>
                </c:pt>
                <c:pt idx="1144">
                  <c:v>-19567.0</c:v>
                </c:pt>
                <c:pt idx="1145">
                  <c:v>-19550.0</c:v>
                </c:pt>
                <c:pt idx="1146">
                  <c:v>-19543.0</c:v>
                </c:pt>
                <c:pt idx="1147">
                  <c:v>-19540.0</c:v>
                </c:pt>
                <c:pt idx="1148">
                  <c:v>-19486.0</c:v>
                </c:pt>
                <c:pt idx="1149">
                  <c:v>-19486.0</c:v>
                </c:pt>
                <c:pt idx="1150">
                  <c:v>-19519.0</c:v>
                </c:pt>
                <c:pt idx="1151">
                  <c:v>-19518.0</c:v>
                </c:pt>
                <c:pt idx="1152">
                  <c:v>-19533.0</c:v>
                </c:pt>
                <c:pt idx="1153">
                  <c:v>-19495.0</c:v>
                </c:pt>
                <c:pt idx="1154">
                  <c:v>-19480.0</c:v>
                </c:pt>
                <c:pt idx="1155">
                  <c:v>-19497.0</c:v>
                </c:pt>
                <c:pt idx="1156">
                  <c:v>-19520.0</c:v>
                </c:pt>
                <c:pt idx="1157">
                  <c:v>-19568.0</c:v>
                </c:pt>
                <c:pt idx="1158">
                  <c:v>-19585.0</c:v>
                </c:pt>
                <c:pt idx="1159">
                  <c:v>-19627.0</c:v>
                </c:pt>
                <c:pt idx="1160">
                  <c:v>-19678.0</c:v>
                </c:pt>
                <c:pt idx="1161">
                  <c:v>-19736.0</c:v>
                </c:pt>
                <c:pt idx="1162">
                  <c:v>-19759.0</c:v>
                </c:pt>
                <c:pt idx="1163">
                  <c:v>-19755.0</c:v>
                </c:pt>
                <c:pt idx="1164">
                  <c:v>-19699.0</c:v>
                </c:pt>
                <c:pt idx="1165">
                  <c:v>-19678.0</c:v>
                </c:pt>
                <c:pt idx="1166">
                  <c:v>-19595.0</c:v>
                </c:pt>
                <c:pt idx="1167">
                  <c:v>-19588.0</c:v>
                </c:pt>
                <c:pt idx="1168">
                  <c:v>-19536.0</c:v>
                </c:pt>
                <c:pt idx="1169">
                  <c:v>-19478.0</c:v>
                </c:pt>
                <c:pt idx="1170">
                  <c:v>-19440.0</c:v>
                </c:pt>
                <c:pt idx="1171">
                  <c:v>-19409.0</c:v>
                </c:pt>
                <c:pt idx="1172">
                  <c:v>-19362.0</c:v>
                </c:pt>
                <c:pt idx="1173">
                  <c:v>-19302.0</c:v>
                </c:pt>
                <c:pt idx="1174">
                  <c:v>-19234.0</c:v>
                </c:pt>
                <c:pt idx="1175">
                  <c:v>-19232.0</c:v>
                </c:pt>
                <c:pt idx="1176">
                  <c:v>-19247.0</c:v>
                </c:pt>
                <c:pt idx="1177">
                  <c:v>-19294.0</c:v>
                </c:pt>
                <c:pt idx="1178">
                  <c:v>-19260.0</c:v>
                </c:pt>
                <c:pt idx="1179">
                  <c:v>-19288.0</c:v>
                </c:pt>
                <c:pt idx="1180">
                  <c:v>-19292.0</c:v>
                </c:pt>
                <c:pt idx="1181">
                  <c:v>-19312.0</c:v>
                </c:pt>
                <c:pt idx="1182">
                  <c:v>-19352.0</c:v>
                </c:pt>
                <c:pt idx="1183">
                  <c:v>-19267.0</c:v>
                </c:pt>
                <c:pt idx="1184">
                  <c:v>-19233.0</c:v>
                </c:pt>
                <c:pt idx="1185">
                  <c:v>-19199.0</c:v>
                </c:pt>
                <c:pt idx="1186">
                  <c:v>-19194.0</c:v>
                </c:pt>
                <c:pt idx="1187">
                  <c:v>-19203.0</c:v>
                </c:pt>
                <c:pt idx="1188">
                  <c:v>-19210.0</c:v>
                </c:pt>
                <c:pt idx="1189">
                  <c:v>-19203.0</c:v>
                </c:pt>
                <c:pt idx="1190">
                  <c:v>-19196.0</c:v>
                </c:pt>
                <c:pt idx="1191">
                  <c:v>-19160.0</c:v>
                </c:pt>
                <c:pt idx="1192">
                  <c:v>-19167.0</c:v>
                </c:pt>
                <c:pt idx="1193">
                  <c:v>-19157.0</c:v>
                </c:pt>
                <c:pt idx="1194">
                  <c:v>-19153.0</c:v>
                </c:pt>
                <c:pt idx="1195">
                  <c:v>-19183.0</c:v>
                </c:pt>
                <c:pt idx="1196">
                  <c:v>-19196.0</c:v>
                </c:pt>
                <c:pt idx="1197">
                  <c:v>-19229.0</c:v>
                </c:pt>
                <c:pt idx="1198">
                  <c:v>-19299.0</c:v>
                </c:pt>
                <c:pt idx="1199">
                  <c:v>-19378.0</c:v>
                </c:pt>
                <c:pt idx="1200">
                  <c:v>-19398.0</c:v>
                </c:pt>
                <c:pt idx="1201">
                  <c:v>-19433.0</c:v>
                </c:pt>
                <c:pt idx="1202">
                  <c:v>-19458.0</c:v>
                </c:pt>
                <c:pt idx="1203">
                  <c:v>-19493.0</c:v>
                </c:pt>
                <c:pt idx="1204">
                  <c:v>-19503.0</c:v>
                </c:pt>
                <c:pt idx="1205">
                  <c:v>-19497.0</c:v>
                </c:pt>
                <c:pt idx="1206">
                  <c:v>-19475.0</c:v>
                </c:pt>
                <c:pt idx="1207">
                  <c:v>-19477.0</c:v>
                </c:pt>
                <c:pt idx="1208">
                  <c:v>-19534.0</c:v>
                </c:pt>
                <c:pt idx="1209">
                  <c:v>-19602.0</c:v>
                </c:pt>
                <c:pt idx="1210">
                  <c:v>-19621.0</c:v>
                </c:pt>
                <c:pt idx="1211">
                  <c:v>-19671.0</c:v>
                </c:pt>
                <c:pt idx="1212">
                  <c:v>-19730.0</c:v>
                </c:pt>
                <c:pt idx="1213">
                  <c:v>-19784.0</c:v>
                </c:pt>
                <c:pt idx="1214">
                  <c:v>-19794.0</c:v>
                </c:pt>
                <c:pt idx="1215">
                  <c:v>-19840.0</c:v>
                </c:pt>
                <c:pt idx="1216">
                  <c:v>-19887.0</c:v>
                </c:pt>
                <c:pt idx="1217">
                  <c:v>-19850.0</c:v>
                </c:pt>
                <c:pt idx="1218">
                  <c:v>-19869.0</c:v>
                </c:pt>
                <c:pt idx="1219">
                  <c:v>-19887.0</c:v>
                </c:pt>
                <c:pt idx="1220">
                  <c:v>-19885.0</c:v>
                </c:pt>
                <c:pt idx="1221">
                  <c:v>-19875.0</c:v>
                </c:pt>
                <c:pt idx="1222">
                  <c:v>-19946.0</c:v>
                </c:pt>
                <c:pt idx="1223">
                  <c:v>-19973.0</c:v>
                </c:pt>
                <c:pt idx="1224">
                  <c:v>-19978.0</c:v>
                </c:pt>
                <c:pt idx="1225">
                  <c:v>-19994.0</c:v>
                </c:pt>
                <c:pt idx="1226">
                  <c:v>-20049.0</c:v>
                </c:pt>
                <c:pt idx="1227">
                  <c:v>-20078.0</c:v>
                </c:pt>
                <c:pt idx="1228">
                  <c:v>-20079.0</c:v>
                </c:pt>
                <c:pt idx="1229">
                  <c:v>-20072.0</c:v>
                </c:pt>
                <c:pt idx="1230">
                  <c:v>-20088.0</c:v>
                </c:pt>
                <c:pt idx="1231">
                  <c:v>-20111.0</c:v>
                </c:pt>
                <c:pt idx="1232">
                  <c:v>-20121.0</c:v>
                </c:pt>
                <c:pt idx="1233">
                  <c:v>-20154.0</c:v>
                </c:pt>
                <c:pt idx="1234">
                  <c:v>-20212.0</c:v>
                </c:pt>
                <c:pt idx="1235">
                  <c:v>-20239.0</c:v>
                </c:pt>
                <c:pt idx="1236">
                  <c:v>-20309.0</c:v>
                </c:pt>
                <c:pt idx="1237">
                  <c:v>-20302.0</c:v>
                </c:pt>
                <c:pt idx="1238">
                  <c:v>-20375.0</c:v>
                </c:pt>
                <c:pt idx="1239">
                  <c:v>-20374.0</c:v>
                </c:pt>
                <c:pt idx="1240">
                  <c:v>-20433.0</c:v>
                </c:pt>
                <c:pt idx="1241">
                  <c:v>-20441.0</c:v>
                </c:pt>
                <c:pt idx="1242">
                  <c:v>-20532.0</c:v>
                </c:pt>
                <c:pt idx="1243">
                  <c:v>-20633.0</c:v>
                </c:pt>
                <c:pt idx="1244">
                  <c:v>-20631.0</c:v>
                </c:pt>
                <c:pt idx="1245">
                  <c:v>-20662.0</c:v>
                </c:pt>
                <c:pt idx="1246">
                  <c:v>-20705.0</c:v>
                </c:pt>
                <c:pt idx="1247">
                  <c:v>-20832.0</c:v>
                </c:pt>
                <c:pt idx="1248">
                  <c:v>-20881.0</c:v>
                </c:pt>
                <c:pt idx="1249">
                  <c:v>-20916.0</c:v>
                </c:pt>
                <c:pt idx="1250">
                  <c:v>-20978.0</c:v>
                </c:pt>
                <c:pt idx="1251">
                  <c:v>-21054.0</c:v>
                </c:pt>
                <c:pt idx="1252">
                  <c:v>-21127.0</c:v>
                </c:pt>
                <c:pt idx="1253">
                  <c:v>-21199.0</c:v>
                </c:pt>
                <c:pt idx="1254">
                  <c:v>-21278.0</c:v>
                </c:pt>
                <c:pt idx="1255">
                  <c:v>-21295.0</c:v>
                </c:pt>
                <c:pt idx="1256">
                  <c:v>-21315.0</c:v>
                </c:pt>
                <c:pt idx="1257">
                  <c:v>-21381.0</c:v>
                </c:pt>
                <c:pt idx="1258">
                  <c:v>-21389.0</c:v>
                </c:pt>
                <c:pt idx="1259">
                  <c:v>-21465.0</c:v>
                </c:pt>
                <c:pt idx="1260">
                  <c:v>-21528.0</c:v>
                </c:pt>
                <c:pt idx="1261">
                  <c:v>-21566.0</c:v>
                </c:pt>
                <c:pt idx="1262">
                  <c:v>-21602.0</c:v>
                </c:pt>
                <c:pt idx="1263">
                  <c:v>-21637.0</c:v>
                </c:pt>
                <c:pt idx="1264">
                  <c:v>-21684.0</c:v>
                </c:pt>
                <c:pt idx="1265">
                  <c:v>-21745.0</c:v>
                </c:pt>
                <c:pt idx="1266">
                  <c:v>-21732.0</c:v>
                </c:pt>
                <c:pt idx="1267">
                  <c:v>-21750.0</c:v>
                </c:pt>
                <c:pt idx="1268">
                  <c:v>-21767.0</c:v>
                </c:pt>
                <c:pt idx="1269">
                  <c:v>-21777.0</c:v>
                </c:pt>
                <c:pt idx="1270">
                  <c:v>-21842.0</c:v>
                </c:pt>
                <c:pt idx="1271">
                  <c:v>-21821.0</c:v>
                </c:pt>
                <c:pt idx="1272">
                  <c:v>-21874.0</c:v>
                </c:pt>
                <c:pt idx="1273">
                  <c:v>-21939.0</c:v>
                </c:pt>
                <c:pt idx="1274">
                  <c:v>-21987.0</c:v>
                </c:pt>
                <c:pt idx="1275">
                  <c:v>-22008.0</c:v>
                </c:pt>
                <c:pt idx="1276">
                  <c:v>-22048.0</c:v>
                </c:pt>
                <c:pt idx="1277">
                  <c:v>-22000.0</c:v>
                </c:pt>
                <c:pt idx="1278">
                  <c:v>-22011.0</c:v>
                </c:pt>
                <c:pt idx="1279">
                  <c:v>-22015.0</c:v>
                </c:pt>
                <c:pt idx="1280">
                  <c:v>-22023.0</c:v>
                </c:pt>
                <c:pt idx="1281">
                  <c:v>-22021.0</c:v>
                </c:pt>
                <c:pt idx="1282">
                  <c:v>-22003.0</c:v>
                </c:pt>
                <c:pt idx="1283">
                  <c:v>-22084.0</c:v>
                </c:pt>
                <c:pt idx="1284">
                  <c:v>-22080.0</c:v>
                </c:pt>
                <c:pt idx="1285">
                  <c:v>-22042.0</c:v>
                </c:pt>
                <c:pt idx="1286">
                  <c:v>-22068.0</c:v>
                </c:pt>
                <c:pt idx="1287">
                  <c:v>-22023.0</c:v>
                </c:pt>
                <c:pt idx="1288">
                  <c:v>-22039.0</c:v>
                </c:pt>
                <c:pt idx="1289">
                  <c:v>-22054.0</c:v>
                </c:pt>
                <c:pt idx="1290">
                  <c:v>-22090.0</c:v>
                </c:pt>
                <c:pt idx="1291">
                  <c:v>-22166.0</c:v>
                </c:pt>
                <c:pt idx="1292">
                  <c:v>-22188.0</c:v>
                </c:pt>
                <c:pt idx="1293">
                  <c:v>-22200.0</c:v>
                </c:pt>
                <c:pt idx="1294">
                  <c:v>-22185.0</c:v>
                </c:pt>
                <c:pt idx="1295">
                  <c:v>-22215.0</c:v>
                </c:pt>
                <c:pt idx="1296">
                  <c:v>-22252.0</c:v>
                </c:pt>
                <c:pt idx="1297">
                  <c:v>-22290.0</c:v>
                </c:pt>
                <c:pt idx="1298">
                  <c:v>-22281.0</c:v>
                </c:pt>
                <c:pt idx="1299">
                  <c:v>-22306.0</c:v>
                </c:pt>
                <c:pt idx="1300">
                  <c:v>-22252.0</c:v>
                </c:pt>
                <c:pt idx="1301">
                  <c:v>-22278.0</c:v>
                </c:pt>
                <c:pt idx="1302">
                  <c:v>-22258.0</c:v>
                </c:pt>
                <c:pt idx="1303">
                  <c:v>-22210.0</c:v>
                </c:pt>
                <c:pt idx="1304">
                  <c:v>-22176.0</c:v>
                </c:pt>
                <c:pt idx="1305">
                  <c:v>-22185.0</c:v>
                </c:pt>
                <c:pt idx="1306">
                  <c:v>-22197.0</c:v>
                </c:pt>
                <c:pt idx="1307">
                  <c:v>-22174.0</c:v>
                </c:pt>
                <c:pt idx="1308">
                  <c:v>-22134.0</c:v>
                </c:pt>
                <c:pt idx="1309">
                  <c:v>-22144.0</c:v>
                </c:pt>
                <c:pt idx="1310">
                  <c:v>-22193.0</c:v>
                </c:pt>
                <c:pt idx="1311">
                  <c:v>-22240.0</c:v>
                </c:pt>
                <c:pt idx="1312">
                  <c:v>-22300.0</c:v>
                </c:pt>
                <c:pt idx="1313">
                  <c:v>-22372.0</c:v>
                </c:pt>
                <c:pt idx="1314">
                  <c:v>-22405.0</c:v>
                </c:pt>
                <c:pt idx="1315">
                  <c:v>-22450.0</c:v>
                </c:pt>
                <c:pt idx="1316">
                  <c:v>-22508.0</c:v>
                </c:pt>
                <c:pt idx="1317">
                  <c:v>-22555.0</c:v>
                </c:pt>
                <c:pt idx="1318">
                  <c:v>-22637.0</c:v>
                </c:pt>
                <c:pt idx="1319">
                  <c:v>-22657.0</c:v>
                </c:pt>
                <c:pt idx="1320">
                  <c:v>-22702.0</c:v>
                </c:pt>
                <c:pt idx="1321">
                  <c:v>-22722.0</c:v>
                </c:pt>
                <c:pt idx="1322">
                  <c:v>-22766.0</c:v>
                </c:pt>
                <c:pt idx="1323">
                  <c:v>-22843.0</c:v>
                </c:pt>
                <c:pt idx="1324">
                  <c:v>-22899.0</c:v>
                </c:pt>
                <c:pt idx="1325">
                  <c:v>-22930.0</c:v>
                </c:pt>
                <c:pt idx="1326">
                  <c:v>-22937.0</c:v>
                </c:pt>
                <c:pt idx="1327">
                  <c:v>-22920.0</c:v>
                </c:pt>
                <c:pt idx="1328">
                  <c:v>-22954.0</c:v>
                </c:pt>
                <c:pt idx="1329">
                  <c:v>-23004.0</c:v>
                </c:pt>
                <c:pt idx="1330">
                  <c:v>-23057.0</c:v>
                </c:pt>
                <c:pt idx="1331">
                  <c:v>-23056.0</c:v>
                </c:pt>
                <c:pt idx="1332">
                  <c:v>-23099.0</c:v>
                </c:pt>
                <c:pt idx="1333">
                  <c:v>-23111.0</c:v>
                </c:pt>
                <c:pt idx="1334">
                  <c:v>-23072.0</c:v>
                </c:pt>
                <c:pt idx="1335">
                  <c:v>-23064.0</c:v>
                </c:pt>
                <c:pt idx="1336">
                  <c:v>-23073.0</c:v>
                </c:pt>
                <c:pt idx="1337">
                  <c:v>-23079.0</c:v>
                </c:pt>
                <c:pt idx="1338">
                  <c:v>-23066.0</c:v>
                </c:pt>
                <c:pt idx="1339">
                  <c:v>-23126.0</c:v>
                </c:pt>
                <c:pt idx="1340">
                  <c:v>-23163.0</c:v>
                </c:pt>
                <c:pt idx="1341">
                  <c:v>-23203.0</c:v>
                </c:pt>
                <c:pt idx="1342">
                  <c:v>-23175.0</c:v>
                </c:pt>
                <c:pt idx="1343">
                  <c:v>-23168.0</c:v>
                </c:pt>
                <c:pt idx="1344">
                  <c:v>-23177.0</c:v>
                </c:pt>
                <c:pt idx="1345">
                  <c:v>-23175.0</c:v>
                </c:pt>
                <c:pt idx="1346">
                  <c:v>-23206.0</c:v>
                </c:pt>
                <c:pt idx="1347">
                  <c:v>-23246.0</c:v>
                </c:pt>
                <c:pt idx="1348">
                  <c:v>-23314.0</c:v>
                </c:pt>
                <c:pt idx="1349">
                  <c:v>-23344.0</c:v>
                </c:pt>
                <c:pt idx="1350">
                  <c:v>-23356.0</c:v>
                </c:pt>
                <c:pt idx="1351">
                  <c:v>-23343.0</c:v>
                </c:pt>
                <c:pt idx="1352">
                  <c:v>-23361.0</c:v>
                </c:pt>
                <c:pt idx="1353">
                  <c:v>-23375.0</c:v>
                </c:pt>
                <c:pt idx="1354">
                  <c:v>-23338.0</c:v>
                </c:pt>
                <c:pt idx="1355">
                  <c:v>-23347.0</c:v>
                </c:pt>
                <c:pt idx="1356">
                  <c:v>-23320.0</c:v>
                </c:pt>
                <c:pt idx="1357">
                  <c:v>-23364.0</c:v>
                </c:pt>
                <c:pt idx="1358">
                  <c:v>-23405.0</c:v>
                </c:pt>
                <c:pt idx="1359">
                  <c:v>-23483.0</c:v>
                </c:pt>
                <c:pt idx="1360">
                  <c:v>-23519.0</c:v>
                </c:pt>
                <c:pt idx="1361">
                  <c:v>-23519.0</c:v>
                </c:pt>
                <c:pt idx="1362">
                  <c:v>-23588.0</c:v>
                </c:pt>
                <c:pt idx="1363">
                  <c:v>-23631.0</c:v>
                </c:pt>
                <c:pt idx="1364">
                  <c:v>-23663.0</c:v>
                </c:pt>
                <c:pt idx="1365">
                  <c:v>-23710.0</c:v>
                </c:pt>
                <c:pt idx="1366">
                  <c:v>-23770.0</c:v>
                </c:pt>
                <c:pt idx="1367">
                  <c:v>-23850.0</c:v>
                </c:pt>
                <c:pt idx="1368">
                  <c:v>-23895.0</c:v>
                </c:pt>
                <c:pt idx="1369">
                  <c:v>-23985.0</c:v>
                </c:pt>
                <c:pt idx="1370">
                  <c:v>-24056.0</c:v>
                </c:pt>
                <c:pt idx="1371">
                  <c:v>-24101.0</c:v>
                </c:pt>
                <c:pt idx="1372">
                  <c:v>-24100.0</c:v>
                </c:pt>
                <c:pt idx="1373">
                  <c:v>-24106.0</c:v>
                </c:pt>
                <c:pt idx="1374">
                  <c:v>-24151.0</c:v>
                </c:pt>
                <c:pt idx="1375">
                  <c:v>-24188.0</c:v>
                </c:pt>
                <c:pt idx="1376">
                  <c:v>-24226.0</c:v>
                </c:pt>
                <c:pt idx="1377">
                  <c:v>-24268.0</c:v>
                </c:pt>
                <c:pt idx="1378">
                  <c:v>-24322.0</c:v>
                </c:pt>
                <c:pt idx="1379">
                  <c:v>-24375.0</c:v>
                </c:pt>
                <c:pt idx="1380">
                  <c:v>-24368.0</c:v>
                </c:pt>
                <c:pt idx="1381">
                  <c:v>-24360.0</c:v>
                </c:pt>
                <c:pt idx="1382">
                  <c:v>-24354.0</c:v>
                </c:pt>
                <c:pt idx="1383">
                  <c:v>-24360.0</c:v>
                </c:pt>
                <c:pt idx="1384">
                  <c:v>-24360.0</c:v>
                </c:pt>
                <c:pt idx="1385">
                  <c:v>-24325.0</c:v>
                </c:pt>
                <c:pt idx="1386">
                  <c:v>-24350.0</c:v>
                </c:pt>
                <c:pt idx="1387">
                  <c:v>-24368.0</c:v>
                </c:pt>
                <c:pt idx="1388">
                  <c:v>-24355.0</c:v>
                </c:pt>
                <c:pt idx="1389">
                  <c:v>-24364.0</c:v>
                </c:pt>
                <c:pt idx="1390">
                  <c:v>-24403.0</c:v>
                </c:pt>
                <c:pt idx="1391">
                  <c:v>-24426.0</c:v>
                </c:pt>
                <c:pt idx="1392">
                  <c:v>-24451.0</c:v>
                </c:pt>
                <c:pt idx="1393">
                  <c:v>-24467.0</c:v>
                </c:pt>
                <c:pt idx="1394">
                  <c:v>-24543.0</c:v>
                </c:pt>
                <c:pt idx="1395">
                  <c:v>-24618.0</c:v>
                </c:pt>
                <c:pt idx="1396">
                  <c:v>-24637.0</c:v>
                </c:pt>
                <c:pt idx="1397">
                  <c:v>-24649.0</c:v>
                </c:pt>
                <c:pt idx="1398">
                  <c:v>-24695.0</c:v>
                </c:pt>
                <c:pt idx="1399">
                  <c:v>-24743.0</c:v>
                </c:pt>
                <c:pt idx="1400">
                  <c:v>-24830.0</c:v>
                </c:pt>
                <c:pt idx="1401">
                  <c:v>-24855.0</c:v>
                </c:pt>
                <c:pt idx="1402">
                  <c:v>-24889.0</c:v>
                </c:pt>
                <c:pt idx="1403">
                  <c:v>-24973.0</c:v>
                </c:pt>
                <c:pt idx="1404">
                  <c:v>-25044.0</c:v>
                </c:pt>
                <c:pt idx="1405">
                  <c:v>-25073.0</c:v>
                </c:pt>
                <c:pt idx="1406">
                  <c:v>-25032.0</c:v>
                </c:pt>
                <c:pt idx="1407">
                  <c:v>-25033.0</c:v>
                </c:pt>
                <c:pt idx="1408">
                  <c:v>-25095.0</c:v>
                </c:pt>
                <c:pt idx="1409">
                  <c:v>-25121.0</c:v>
                </c:pt>
                <c:pt idx="1410">
                  <c:v>-25132.0</c:v>
                </c:pt>
                <c:pt idx="1411">
                  <c:v>-25159.0</c:v>
                </c:pt>
                <c:pt idx="1412">
                  <c:v>-25080.0</c:v>
                </c:pt>
                <c:pt idx="1413">
                  <c:v>-25050.0</c:v>
                </c:pt>
                <c:pt idx="1414">
                  <c:v>-25075.0</c:v>
                </c:pt>
                <c:pt idx="1415">
                  <c:v>-25111.0</c:v>
                </c:pt>
                <c:pt idx="1416">
                  <c:v>-25167.0</c:v>
                </c:pt>
                <c:pt idx="1417">
                  <c:v>-25142.0</c:v>
                </c:pt>
                <c:pt idx="1418">
                  <c:v>-25149.0</c:v>
                </c:pt>
                <c:pt idx="1419">
                  <c:v>-25136.0</c:v>
                </c:pt>
                <c:pt idx="1420">
                  <c:v>-25128.0</c:v>
                </c:pt>
                <c:pt idx="1421">
                  <c:v>-25099.0</c:v>
                </c:pt>
                <c:pt idx="1422">
                  <c:v>-25158.0</c:v>
                </c:pt>
                <c:pt idx="1423">
                  <c:v>-25176.0</c:v>
                </c:pt>
                <c:pt idx="1424">
                  <c:v>-25212.0</c:v>
                </c:pt>
                <c:pt idx="1425">
                  <c:v>-25253.0</c:v>
                </c:pt>
                <c:pt idx="1426">
                  <c:v>-25231.0</c:v>
                </c:pt>
                <c:pt idx="1427">
                  <c:v>-25257.0</c:v>
                </c:pt>
                <c:pt idx="1428">
                  <c:v>-25210.0</c:v>
                </c:pt>
                <c:pt idx="1429">
                  <c:v>-25168.0</c:v>
                </c:pt>
                <c:pt idx="1430">
                  <c:v>-25092.0</c:v>
                </c:pt>
                <c:pt idx="1431">
                  <c:v>-25048.0</c:v>
                </c:pt>
                <c:pt idx="1432">
                  <c:v>-25051.0</c:v>
                </c:pt>
                <c:pt idx="1433">
                  <c:v>-25000.0</c:v>
                </c:pt>
                <c:pt idx="1434">
                  <c:v>-24951.0</c:v>
                </c:pt>
                <c:pt idx="1435">
                  <c:v>-24906.0</c:v>
                </c:pt>
                <c:pt idx="1436">
                  <c:v>-24863.0</c:v>
                </c:pt>
                <c:pt idx="1437">
                  <c:v>-24868.0</c:v>
                </c:pt>
                <c:pt idx="1438">
                  <c:v>-24835.0</c:v>
                </c:pt>
                <c:pt idx="1439">
                  <c:v>-24849.0</c:v>
                </c:pt>
                <c:pt idx="1440">
                  <c:v>-24881.0</c:v>
                </c:pt>
                <c:pt idx="1441">
                  <c:v>-24902.0</c:v>
                </c:pt>
                <c:pt idx="1442">
                  <c:v>-24888.0</c:v>
                </c:pt>
                <c:pt idx="1443">
                  <c:v>-24898.0</c:v>
                </c:pt>
                <c:pt idx="1444">
                  <c:v>-24929.0</c:v>
                </c:pt>
                <c:pt idx="1445">
                  <c:v>-24977.0</c:v>
                </c:pt>
                <c:pt idx="1446">
                  <c:v>-25036.0</c:v>
                </c:pt>
                <c:pt idx="1447">
                  <c:v>-25099.0</c:v>
                </c:pt>
                <c:pt idx="1448">
                  <c:v>-25146.0</c:v>
                </c:pt>
                <c:pt idx="1449">
                  <c:v>-25187.0</c:v>
                </c:pt>
                <c:pt idx="1450">
                  <c:v>-25249.0</c:v>
                </c:pt>
                <c:pt idx="1451">
                  <c:v>-25299.0</c:v>
                </c:pt>
                <c:pt idx="1452">
                  <c:v>-25342.0</c:v>
                </c:pt>
                <c:pt idx="1453">
                  <c:v>-25384.0</c:v>
                </c:pt>
                <c:pt idx="1454">
                  <c:v>-25416.0</c:v>
                </c:pt>
                <c:pt idx="1455">
                  <c:v>-25485.0</c:v>
                </c:pt>
                <c:pt idx="1456">
                  <c:v>-25538.0</c:v>
                </c:pt>
                <c:pt idx="1457">
                  <c:v>-25506.0</c:v>
                </c:pt>
                <c:pt idx="1458">
                  <c:v>-25493.0</c:v>
                </c:pt>
                <c:pt idx="1459">
                  <c:v>-25465.0</c:v>
                </c:pt>
                <c:pt idx="1460">
                  <c:v>-25495.0</c:v>
                </c:pt>
                <c:pt idx="1461">
                  <c:v>-25547.0</c:v>
                </c:pt>
                <c:pt idx="1462">
                  <c:v>-25618.0</c:v>
                </c:pt>
                <c:pt idx="1463">
                  <c:v>-25585.0</c:v>
                </c:pt>
                <c:pt idx="1464">
                  <c:v>-25567.0</c:v>
                </c:pt>
                <c:pt idx="1465">
                  <c:v>-25550.0</c:v>
                </c:pt>
                <c:pt idx="1466">
                  <c:v>-25530.0</c:v>
                </c:pt>
                <c:pt idx="1467">
                  <c:v>-25563.0</c:v>
                </c:pt>
                <c:pt idx="1468">
                  <c:v>-25557.0</c:v>
                </c:pt>
                <c:pt idx="1469">
                  <c:v>-25510.0</c:v>
                </c:pt>
                <c:pt idx="1470">
                  <c:v>-25534.0</c:v>
                </c:pt>
                <c:pt idx="1471">
                  <c:v>-25526.0</c:v>
                </c:pt>
                <c:pt idx="1472">
                  <c:v>-25505.0</c:v>
                </c:pt>
                <c:pt idx="1473">
                  <c:v>-25507.0</c:v>
                </c:pt>
                <c:pt idx="1474">
                  <c:v>-25453.0</c:v>
                </c:pt>
                <c:pt idx="1475">
                  <c:v>-25441.0</c:v>
                </c:pt>
                <c:pt idx="1476">
                  <c:v>-25385.0</c:v>
                </c:pt>
                <c:pt idx="1477">
                  <c:v>-25285.0</c:v>
                </c:pt>
                <c:pt idx="1478">
                  <c:v>-25259.0</c:v>
                </c:pt>
                <c:pt idx="1479">
                  <c:v>-25275.0</c:v>
                </c:pt>
                <c:pt idx="1480">
                  <c:v>-25194.0</c:v>
                </c:pt>
                <c:pt idx="1481">
                  <c:v>-25232.0</c:v>
                </c:pt>
                <c:pt idx="1482">
                  <c:v>-25226.0</c:v>
                </c:pt>
                <c:pt idx="1483">
                  <c:v>-25307.0</c:v>
                </c:pt>
                <c:pt idx="1484">
                  <c:v>-25351.0</c:v>
                </c:pt>
                <c:pt idx="1485">
                  <c:v>-25388.0</c:v>
                </c:pt>
                <c:pt idx="1486">
                  <c:v>-25362.0</c:v>
                </c:pt>
                <c:pt idx="1487">
                  <c:v>-25327.0</c:v>
                </c:pt>
                <c:pt idx="1488">
                  <c:v>-25328.0</c:v>
                </c:pt>
                <c:pt idx="1489">
                  <c:v>-25305.0</c:v>
                </c:pt>
                <c:pt idx="1490">
                  <c:v>-25345.0</c:v>
                </c:pt>
                <c:pt idx="1491">
                  <c:v>-25350.0</c:v>
                </c:pt>
                <c:pt idx="1492">
                  <c:v>-25314.0</c:v>
                </c:pt>
                <c:pt idx="1493">
                  <c:v>-25351.0</c:v>
                </c:pt>
                <c:pt idx="1494">
                  <c:v>-25386.0</c:v>
                </c:pt>
                <c:pt idx="1495">
                  <c:v>-25404.0</c:v>
                </c:pt>
                <c:pt idx="1496">
                  <c:v>-25397.0</c:v>
                </c:pt>
                <c:pt idx="1497">
                  <c:v>-25393.0</c:v>
                </c:pt>
                <c:pt idx="1498">
                  <c:v>-25417.0</c:v>
                </c:pt>
                <c:pt idx="1499">
                  <c:v>-25443.0</c:v>
                </c:pt>
                <c:pt idx="1500">
                  <c:v>-25499.0</c:v>
                </c:pt>
                <c:pt idx="1501">
                  <c:v>-25498.0</c:v>
                </c:pt>
                <c:pt idx="1502">
                  <c:v>-25471.0</c:v>
                </c:pt>
                <c:pt idx="1503">
                  <c:v>-25499.0</c:v>
                </c:pt>
                <c:pt idx="1504">
                  <c:v>-25537.0</c:v>
                </c:pt>
                <c:pt idx="1505">
                  <c:v>-25638.0</c:v>
                </c:pt>
                <c:pt idx="1506">
                  <c:v>-25691.0</c:v>
                </c:pt>
                <c:pt idx="1507">
                  <c:v>-25681.0</c:v>
                </c:pt>
                <c:pt idx="1508">
                  <c:v>-25680.0</c:v>
                </c:pt>
                <c:pt idx="1509">
                  <c:v>-25706.0</c:v>
                </c:pt>
                <c:pt idx="1510">
                  <c:v>-25738.0</c:v>
                </c:pt>
                <c:pt idx="1511">
                  <c:v>-25755.0</c:v>
                </c:pt>
                <c:pt idx="1512">
                  <c:v>-25807.0</c:v>
                </c:pt>
                <c:pt idx="1513">
                  <c:v>-25881.0</c:v>
                </c:pt>
                <c:pt idx="1514">
                  <c:v>-25951.0</c:v>
                </c:pt>
                <c:pt idx="1515">
                  <c:v>-25988.0</c:v>
                </c:pt>
                <c:pt idx="1516">
                  <c:v>-26004.0</c:v>
                </c:pt>
                <c:pt idx="1517">
                  <c:v>-25998.0</c:v>
                </c:pt>
                <c:pt idx="1518">
                  <c:v>-26059.0</c:v>
                </c:pt>
                <c:pt idx="1519">
                  <c:v>-26053.0</c:v>
                </c:pt>
                <c:pt idx="1520">
                  <c:v>-26103.0</c:v>
                </c:pt>
                <c:pt idx="1521">
                  <c:v>-26124.0</c:v>
                </c:pt>
                <c:pt idx="1522">
                  <c:v>-26153.0</c:v>
                </c:pt>
                <c:pt idx="1523">
                  <c:v>-26168.0</c:v>
                </c:pt>
                <c:pt idx="1524">
                  <c:v>-26210.0</c:v>
                </c:pt>
                <c:pt idx="1525">
                  <c:v>-26264.0</c:v>
                </c:pt>
                <c:pt idx="1526">
                  <c:v>-26318.0</c:v>
                </c:pt>
                <c:pt idx="1527">
                  <c:v>-26322.0</c:v>
                </c:pt>
                <c:pt idx="1528">
                  <c:v>-26331.0</c:v>
                </c:pt>
                <c:pt idx="1529">
                  <c:v>-26401.0</c:v>
                </c:pt>
                <c:pt idx="1530">
                  <c:v>-26447.0</c:v>
                </c:pt>
                <c:pt idx="1531">
                  <c:v>-26506.0</c:v>
                </c:pt>
                <c:pt idx="1532">
                  <c:v>-26575.0</c:v>
                </c:pt>
                <c:pt idx="1533">
                  <c:v>-26503.0</c:v>
                </c:pt>
                <c:pt idx="1534">
                  <c:v>-26471.0</c:v>
                </c:pt>
                <c:pt idx="1535">
                  <c:v>-26469.0</c:v>
                </c:pt>
                <c:pt idx="1536">
                  <c:v>-26499.0</c:v>
                </c:pt>
                <c:pt idx="1537">
                  <c:v>-26540.0</c:v>
                </c:pt>
                <c:pt idx="1538">
                  <c:v>-26586.0</c:v>
                </c:pt>
                <c:pt idx="1539">
                  <c:v>-26613.0</c:v>
                </c:pt>
                <c:pt idx="1540">
                  <c:v>-26680.0</c:v>
                </c:pt>
                <c:pt idx="1541">
                  <c:v>-26738.0</c:v>
                </c:pt>
                <c:pt idx="1542">
                  <c:v>-26832.0</c:v>
                </c:pt>
                <c:pt idx="1543">
                  <c:v>-26888.0</c:v>
                </c:pt>
                <c:pt idx="1544">
                  <c:v>-26943.0</c:v>
                </c:pt>
                <c:pt idx="1545">
                  <c:v>-27018.0</c:v>
                </c:pt>
                <c:pt idx="1546">
                  <c:v>-27066.0</c:v>
                </c:pt>
                <c:pt idx="1547">
                  <c:v>-27088.0</c:v>
                </c:pt>
                <c:pt idx="1548">
                  <c:v>-27108.0</c:v>
                </c:pt>
                <c:pt idx="1549">
                  <c:v>-27151.0</c:v>
                </c:pt>
                <c:pt idx="1550">
                  <c:v>-27200.0</c:v>
                </c:pt>
                <c:pt idx="1551">
                  <c:v>-27206.0</c:v>
                </c:pt>
                <c:pt idx="1552">
                  <c:v>-27259.0</c:v>
                </c:pt>
                <c:pt idx="1553">
                  <c:v>-27352.0</c:v>
                </c:pt>
                <c:pt idx="1554">
                  <c:v>-27367.0</c:v>
                </c:pt>
                <c:pt idx="1555">
                  <c:v>-27363.0</c:v>
                </c:pt>
                <c:pt idx="1556">
                  <c:v>-27383.0</c:v>
                </c:pt>
                <c:pt idx="1557">
                  <c:v>-27410.0</c:v>
                </c:pt>
                <c:pt idx="1558">
                  <c:v>-27455.0</c:v>
                </c:pt>
                <c:pt idx="1559">
                  <c:v>-27486.0</c:v>
                </c:pt>
                <c:pt idx="1560">
                  <c:v>-27526.0</c:v>
                </c:pt>
                <c:pt idx="1561">
                  <c:v>-27543.0</c:v>
                </c:pt>
                <c:pt idx="1562">
                  <c:v>-27622.0</c:v>
                </c:pt>
                <c:pt idx="1563">
                  <c:v>-27642.0</c:v>
                </c:pt>
                <c:pt idx="1564">
                  <c:v>-27603.0</c:v>
                </c:pt>
                <c:pt idx="1565">
                  <c:v>-27600.0</c:v>
                </c:pt>
                <c:pt idx="1566">
                  <c:v>-27589.0</c:v>
                </c:pt>
                <c:pt idx="1567">
                  <c:v>-27625.0</c:v>
                </c:pt>
                <c:pt idx="1568">
                  <c:v>-27636.0</c:v>
                </c:pt>
                <c:pt idx="1569">
                  <c:v>-27680.0</c:v>
                </c:pt>
                <c:pt idx="1570">
                  <c:v>-27693.0</c:v>
                </c:pt>
                <c:pt idx="1571">
                  <c:v>-27706.0</c:v>
                </c:pt>
                <c:pt idx="1572">
                  <c:v>-27732.0</c:v>
                </c:pt>
                <c:pt idx="1573">
                  <c:v>-27752.0</c:v>
                </c:pt>
                <c:pt idx="1574">
                  <c:v>-27705.0</c:v>
                </c:pt>
                <c:pt idx="1575">
                  <c:v>-27735.0</c:v>
                </c:pt>
                <c:pt idx="1576">
                  <c:v>-27748.0</c:v>
                </c:pt>
                <c:pt idx="1577">
                  <c:v>-27790.0</c:v>
                </c:pt>
                <c:pt idx="1578">
                  <c:v>-27855.0</c:v>
                </c:pt>
                <c:pt idx="1579">
                  <c:v>-27916.0</c:v>
                </c:pt>
                <c:pt idx="1580">
                  <c:v>-27931.0</c:v>
                </c:pt>
                <c:pt idx="1581">
                  <c:v>-27938.0</c:v>
                </c:pt>
                <c:pt idx="1582">
                  <c:v>-27959.0</c:v>
                </c:pt>
                <c:pt idx="1583">
                  <c:v>-27999.0</c:v>
                </c:pt>
                <c:pt idx="1584">
                  <c:v>-27969.0</c:v>
                </c:pt>
                <c:pt idx="1585">
                  <c:v>-27966.0</c:v>
                </c:pt>
                <c:pt idx="1586">
                  <c:v>-27997.0</c:v>
                </c:pt>
                <c:pt idx="1587">
                  <c:v>-28016.0</c:v>
                </c:pt>
                <c:pt idx="1588">
                  <c:v>-28058.0</c:v>
                </c:pt>
                <c:pt idx="1589">
                  <c:v>-28058.0</c:v>
                </c:pt>
                <c:pt idx="1590">
                  <c:v>-28094.0</c:v>
                </c:pt>
                <c:pt idx="1591">
                  <c:v>-28079.0</c:v>
                </c:pt>
                <c:pt idx="1592">
                  <c:v>-28061.0</c:v>
                </c:pt>
                <c:pt idx="1593">
                  <c:v>-28046.0</c:v>
                </c:pt>
                <c:pt idx="1594">
                  <c:v>-28075.0</c:v>
                </c:pt>
                <c:pt idx="1595">
                  <c:v>-28091.0</c:v>
                </c:pt>
                <c:pt idx="1596">
                  <c:v>-28098.0</c:v>
                </c:pt>
                <c:pt idx="1597">
                  <c:v>-28127.0</c:v>
                </c:pt>
                <c:pt idx="1598">
                  <c:v>-28140.0</c:v>
                </c:pt>
                <c:pt idx="1599">
                  <c:v>-28199.0</c:v>
                </c:pt>
                <c:pt idx="1600">
                  <c:v>-28266.0</c:v>
                </c:pt>
                <c:pt idx="1601">
                  <c:v>-28317.0</c:v>
                </c:pt>
                <c:pt idx="1602">
                  <c:v>-28299.0</c:v>
                </c:pt>
                <c:pt idx="1603">
                  <c:v>-28323.0</c:v>
                </c:pt>
                <c:pt idx="1604">
                  <c:v>-28324.0</c:v>
                </c:pt>
                <c:pt idx="1605">
                  <c:v>-28291.0</c:v>
                </c:pt>
                <c:pt idx="1606">
                  <c:v>-28287.0</c:v>
                </c:pt>
                <c:pt idx="1607">
                  <c:v>-28265.0</c:v>
                </c:pt>
                <c:pt idx="1608">
                  <c:v>-28272.0</c:v>
                </c:pt>
                <c:pt idx="1609">
                  <c:v>-28255.0</c:v>
                </c:pt>
                <c:pt idx="1610">
                  <c:v>-28242.0</c:v>
                </c:pt>
                <c:pt idx="1611">
                  <c:v>-28212.0</c:v>
                </c:pt>
                <c:pt idx="1612">
                  <c:v>-28205.0</c:v>
                </c:pt>
                <c:pt idx="1613">
                  <c:v>-28254.0</c:v>
                </c:pt>
                <c:pt idx="1614">
                  <c:v>-28302.0</c:v>
                </c:pt>
                <c:pt idx="1615">
                  <c:v>-28331.0</c:v>
                </c:pt>
                <c:pt idx="1616">
                  <c:v>-28359.0</c:v>
                </c:pt>
                <c:pt idx="1617">
                  <c:v>-28397.0</c:v>
                </c:pt>
                <c:pt idx="1618">
                  <c:v>-28415.0</c:v>
                </c:pt>
                <c:pt idx="1619">
                  <c:v>-28370.0</c:v>
                </c:pt>
                <c:pt idx="1620">
                  <c:v>-28407.0</c:v>
                </c:pt>
                <c:pt idx="1621">
                  <c:v>-28458.0</c:v>
                </c:pt>
                <c:pt idx="1622">
                  <c:v>-28537.0</c:v>
                </c:pt>
                <c:pt idx="1623">
                  <c:v>-28581.0</c:v>
                </c:pt>
                <c:pt idx="1624">
                  <c:v>-28663.0</c:v>
                </c:pt>
                <c:pt idx="1625">
                  <c:v>-28722.0</c:v>
                </c:pt>
                <c:pt idx="1626">
                  <c:v>-28739.0</c:v>
                </c:pt>
                <c:pt idx="1627">
                  <c:v>-28777.0</c:v>
                </c:pt>
                <c:pt idx="1628">
                  <c:v>-28814.0</c:v>
                </c:pt>
                <c:pt idx="1629">
                  <c:v>-28870.0</c:v>
                </c:pt>
                <c:pt idx="1630">
                  <c:v>-28934.0</c:v>
                </c:pt>
                <c:pt idx="1631">
                  <c:v>-28971.0</c:v>
                </c:pt>
                <c:pt idx="1632">
                  <c:v>-29039.0</c:v>
                </c:pt>
                <c:pt idx="1633">
                  <c:v>-29064.0</c:v>
                </c:pt>
                <c:pt idx="1634">
                  <c:v>-29110.0</c:v>
                </c:pt>
                <c:pt idx="1635">
                  <c:v>-29066.0</c:v>
                </c:pt>
                <c:pt idx="1636">
                  <c:v>-29158.0</c:v>
                </c:pt>
                <c:pt idx="1637">
                  <c:v>-29181.0</c:v>
                </c:pt>
                <c:pt idx="1638">
                  <c:v>-29192.0</c:v>
                </c:pt>
                <c:pt idx="1639">
                  <c:v>-29148.0</c:v>
                </c:pt>
                <c:pt idx="1640">
                  <c:v>-29091.0</c:v>
                </c:pt>
                <c:pt idx="1641">
                  <c:v>-29061.0</c:v>
                </c:pt>
                <c:pt idx="1642">
                  <c:v>-29027.0</c:v>
                </c:pt>
                <c:pt idx="1643">
                  <c:v>-29057.0</c:v>
                </c:pt>
                <c:pt idx="1644">
                  <c:v>-29109.0</c:v>
                </c:pt>
                <c:pt idx="1645">
                  <c:v>-29216.0</c:v>
                </c:pt>
                <c:pt idx="1646">
                  <c:v>-29259.0</c:v>
                </c:pt>
                <c:pt idx="1647">
                  <c:v>-29281.0</c:v>
                </c:pt>
                <c:pt idx="1648">
                  <c:v>-29368.0</c:v>
                </c:pt>
                <c:pt idx="1649">
                  <c:v>-29422.0</c:v>
                </c:pt>
                <c:pt idx="1650">
                  <c:v>-29424.0</c:v>
                </c:pt>
                <c:pt idx="1651">
                  <c:v>-29475.0</c:v>
                </c:pt>
                <c:pt idx="1652">
                  <c:v>-29439.0</c:v>
                </c:pt>
                <c:pt idx="1653">
                  <c:v>-29482.0</c:v>
                </c:pt>
                <c:pt idx="1654">
                  <c:v>-29555.0</c:v>
                </c:pt>
                <c:pt idx="1655">
                  <c:v>-29570.0</c:v>
                </c:pt>
                <c:pt idx="1656">
                  <c:v>-29630.0</c:v>
                </c:pt>
                <c:pt idx="1657">
                  <c:v>-29692.0</c:v>
                </c:pt>
                <c:pt idx="1658">
                  <c:v>-29766.0</c:v>
                </c:pt>
                <c:pt idx="1659">
                  <c:v>-29860.0</c:v>
                </c:pt>
                <c:pt idx="1660">
                  <c:v>-29829.0</c:v>
                </c:pt>
                <c:pt idx="1661">
                  <c:v>-29814.0</c:v>
                </c:pt>
                <c:pt idx="1662">
                  <c:v>-29842.0</c:v>
                </c:pt>
                <c:pt idx="1663">
                  <c:v>-29918.0</c:v>
                </c:pt>
                <c:pt idx="1664">
                  <c:v>-29974.0</c:v>
                </c:pt>
                <c:pt idx="1665">
                  <c:v>-29992.0</c:v>
                </c:pt>
                <c:pt idx="1666">
                  <c:v>-29960.0</c:v>
                </c:pt>
                <c:pt idx="1667">
                  <c:v>-29978.0</c:v>
                </c:pt>
                <c:pt idx="1668">
                  <c:v>-30041.0</c:v>
                </c:pt>
                <c:pt idx="1669">
                  <c:v>-30078.0</c:v>
                </c:pt>
                <c:pt idx="1670">
                  <c:v>-30059.0</c:v>
                </c:pt>
                <c:pt idx="1671">
                  <c:v>-30057.0</c:v>
                </c:pt>
                <c:pt idx="1672">
                  <c:v>-30063.0</c:v>
                </c:pt>
                <c:pt idx="1673">
                  <c:v>-30111.0</c:v>
                </c:pt>
                <c:pt idx="1674">
                  <c:v>-30179.0</c:v>
                </c:pt>
                <c:pt idx="1675">
                  <c:v>-30225.0</c:v>
                </c:pt>
                <c:pt idx="1676">
                  <c:v>-30284.0</c:v>
                </c:pt>
                <c:pt idx="1677">
                  <c:v>-30322.0</c:v>
                </c:pt>
                <c:pt idx="1678">
                  <c:v>-30361.0</c:v>
                </c:pt>
                <c:pt idx="1679">
                  <c:v>-30428.0</c:v>
                </c:pt>
                <c:pt idx="1680">
                  <c:v>-30510.0</c:v>
                </c:pt>
                <c:pt idx="1681">
                  <c:v>-30561.0</c:v>
                </c:pt>
                <c:pt idx="1682">
                  <c:v>-30632.0</c:v>
                </c:pt>
                <c:pt idx="1683">
                  <c:v>-30724.0</c:v>
                </c:pt>
                <c:pt idx="1684">
                  <c:v>-30773.0</c:v>
                </c:pt>
                <c:pt idx="1685">
                  <c:v>-30843.0</c:v>
                </c:pt>
                <c:pt idx="1686">
                  <c:v>-30902.0</c:v>
                </c:pt>
                <c:pt idx="1687">
                  <c:v>-30925.0</c:v>
                </c:pt>
                <c:pt idx="1688">
                  <c:v>-30961.0</c:v>
                </c:pt>
                <c:pt idx="1689">
                  <c:v>-31013.0</c:v>
                </c:pt>
                <c:pt idx="1690">
                  <c:v>-31022.0</c:v>
                </c:pt>
                <c:pt idx="1691">
                  <c:v>-31078.0</c:v>
                </c:pt>
                <c:pt idx="1692">
                  <c:v>-31144.0</c:v>
                </c:pt>
                <c:pt idx="1693">
                  <c:v>-31207.0</c:v>
                </c:pt>
                <c:pt idx="1694">
                  <c:v>-31234.0</c:v>
                </c:pt>
                <c:pt idx="1695">
                  <c:v>-31295.0</c:v>
                </c:pt>
                <c:pt idx="1696">
                  <c:v>-31325.0</c:v>
                </c:pt>
                <c:pt idx="1697">
                  <c:v>-31308.0</c:v>
                </c:pt>
                <c:pt idx="1698">
                  <c:v>-31315.0</c:v>
                </c:pt>
                <c:pt idx="1699">
                  <c:v>-31390.0</c:v>
                </c:pt>
                <c:pt idx="1700">
                  <c:v>-31426.0</c:v>
                </c:pt>
                <c:pt idx="1701">
                  <c:v>-31470.0</c:v>
                </c:pt>
                <c:pt idx="1702">
                  <c:v>-31503.0</c:v>
                </c:pt>
                <c:pt idx="1703">
                  <c:v>-31505.0</c:v>
                </c:pt>
                <c:pt idx="1704">
                  <c:v>-31498.0</c:v>
                </c:pt>
                <c:pt idx="1705">
                  <c:v>-31496.0</c:v>
                </c:pt>
                <c:pt idx="1706">
                  <c:v>-31565.0</c:v>
                </c:pt>
                <c:pt idx="1707">
                  <c:v>-31655.0</c:v>
                </c:pt>
                <c:pt idx="1708">
                  <c:v>-31672.0</c:v>
                </c:pt>
                <c:pt idx="1709">
                  <c:v>-31741.0</c:v>
                </c:pt>
                <c:pt idx="1710">
                  <c:v>-31763.0</c:v>
                </c:pt>
                <c:pt idx="1711">
                  <c:v>-31816.0</c:v>
                </c:pt>
                <c:pt idx="1712">
                  <c:v>-31884.0</c:v>
                </c:pt>
                <c:pt idx="1713">
                  <c:v>-31965.0</c:v>
                </c:pt>
                <c:pt idx="1714">
                  <c:v>-31989.0</c:v>
                </c:pt>
                <c:pt idx="1715">
                  <c:v>-32045.0</c:v>
                </c:pt>
                <c:pt idx="1716">
                  <c:v>-32111.0</c:v>
                </c:pt>
                <c:pt idx="1717">
                  <c:v>-32202.0</c:v>
                </c:pt>
                <c:pt idx="1718">
                  <c:v>-32236.0</c:v>
                </c:pt>
                <c:pt idx="1719">
                  <c:v>-32320.0</c:v>
                </c:pt>
                <c:pt idx="1720">
                  <c:v>-32340.0</c:v>
                </c:pt>
                <c:pt idx="1721">
                  <c:v>-32320.0</c:v>
                </c:pt>
                <c:pt idx="1722">
                  <c:v>-32305.0</c:v>
                </c:pt>
                <c:pt idx="1723">
                  <c:v>-32282.0</c:v>
                </c:pt>
                <c:pt idx="1724">
                  <c:v>-32250.0</c:v>
                </c:pt>
                <c:pt idx="1725">
                  <c:v>-32221.0</c:v>
                </c:pt>
                <c:pt idx="1726">
                  <c:v>-32194.0</c:v>
                </c:pt>
                <c:pt idx="1727">
                  <c:v>-32162.0</c:v>
                </c:pt>
                <c:pt idx="1728">
                  <c:v>-32157.0</c:v>
                </c:pt>
                <c:pt idx="1729">
                  <c:v>-32147.0</c:v>
                </c:pt>
                <c:pt idx="1730">
                  <c:v>-32161.0</c:v>
                </c:pt>
                <c:pt idx="1731">
                  <c:v>-32133.0</c:v>
                </c:pt>
                <c:pt idx="1732">
                  <c:v>-32106.0</c:v>
                </c:pt>
                <c:pt idx="1733">
                  <c:v>-32116.0</c:v>
                </c:pt>
                <c:pt idx="1734">
                  <c:v>-32125.0</c:v>
                </c:pt>
                <c:pt idx="1735">
                  <c:v>-32080.0</c:v>
                </c:pt>
                <c:pt idx="1736">
                  <c:v>-32101.0</c:v>
                </c:pt>
                <c:pt idx="1737">
                  <c:v>-32107.0</c:v>
                </c:pt>
                <c:pt idx="1738">
                  <c:v>-32123.0</c:v>
                </c:pt>
                <c:pt idx="1739">
                  <c:v>-32153.0</c:v>
                </c:pt>
                <c:pt idx="1740">
                  <c:v>-32138.0</c:v>
                </c:pt>
                <c:pt idx="1741">
                  <c:v>-32145.0</c:v>
                </c:pt>
                <c:pt idx="1742">
                  <c:v>-32219.0</c:v>
                </c:pt>
                <c:pt idx="1743">
                  <c:v>-32283.0</c:v>
                </c:pt>
                <c:pt idx="1744">
                  <c:v>-32308.0</c:v>
                </c:pt>
                <c:pt idx="1745">
                  <c:v>-32376.0</c:v>
                </c:pt>
                <c:pt idx="1746">
                  <c:v>-32449.0</c:v>
                </c:pt>
                <c:pt idx="1747">
                  <c:v>-32474.0</c:v>
                </c:pt>
                <c:pt idx="1748">
                  <c:v>-32427.0</c:v>
                </c:pt>
                <c:pt idx="1749">
                  <c:v>-32496.0</c:v>
                </c:pt>
                <c:pt idx="1750">
                  <c:v>-32541.0</c:v>
                </c:pt>
                <c:pt idx="1751">
                  <c:v>-32608.0</c:v>
                </c:pt>
                <c:pt idx="1752">
                  <c:v>-32668.0</c:v>
                </c:pt>
                <c:pt idx="1753">
                  <c:v>-32674.0</c:v>
                </c:pt>
                <c:pt idx="1754">
                  <c:v>-32679.0</c:v>
                </c:pt>
                <c:pt idx="1755">
                  <c:v>-32764.0</c:v>
                </c:pt>
                <c:pt idx="1756">
                  <c:v>-32827.0</c:v>
                </c:pt>
                <c:pt idx="1757">
                  <c:v>-32888.0</c:v>
                </c:pt>
                <c:pt idx="1758">
                  <c:v>-32931.0</c:v>
                </c:pt>
                <c:pt idx="1759">
                  <c:v>-32916.0</c:v>
                </c:pt>
                <c:pt idx="1760">
                  <c:v>-32900.0</c:v>
                </c:pt>
                <c:pt idx="1761">
                  <c:v>-32920.0</c:v>
                </c:pt>
                <c:pt idx="1762">
                  <c:v>-32924.0</c:v>
                </c:pt>
                <c:pt idx="1763">
                  <c:v>-32917.0</c:v>
                </c:pt>
                <c:pt idx="1764">
                  <c:v>-32901.0</c:v>
                </c:pt>
                <c:pt idx="1765">
                  <c:v>-32917.0</c:v>
                </c:pt>
                <c:pt idx="1766">
                  <c:v>-32922.0</c:v>
                </c:pt>
                <c:pt idx="1767">
                  <c:v>-32923.0</c:v>
                </c:pt>
                <c:pt idx="1768">
                  <c:v>-32934.0</c:v>
                </c:pt>
                <c:pt idx="1769">
                  <c:v>-32979.0</c:v>
                </c:pt>
                <c:pt idx="1770">
                  <c:v>-33052.0</c:v>
                </c:pt>
                <c:pt idx="1771">
                  <c:v>-33113.0</c:v>
                </c:pt>
                <c:pt idx="1772">
                  <c:v>-33106.0</c:v>
                </c:pt>
                <c:pt idx="1773">
                  <c:v>-33151.0</c:v>
                </c:pt>
                <c:pt idx="1774">
                  <c:v>-33164.0</c:v>
                </c:pt>
                <c:pt idx="1775">
                  <c:v>-33152.0</c:v>
                </c:pt>
                <c:pt idx="1776">
                  <c:v>-33108.0</c:v>
                </c:pt>
                <c:pt idx="1777">
                  <c:v>-33055.0</c:v>
                </c:pt>
                <c:pt idx="1778">
                  <c:v>-33074.0</c:v>
                </c:pt>
                <c:pt idx="1779">
                  <c:v>-33077.0</c:v>
                </c:pt>
                <c:pt idx="1780">
                  <c:v>-33081.0</c:v>
                </c:pt>
                <c:pt idx="1781">
                  <c:v>-33098.0</c:v>
                </c:pt>
                <c:pt idx="1782">
                  <c:v>-33119.0</c:v>
                </c:pt>
                <c:pt idx="1783">
                  <c:v>-33122.0</c:v>
                </c:pt>
                <c:pt idx="1784">
                  <c:v>-33119.0</c:v>
                </c:pt>
                <c:pt idx="1785">
                  <c:v>-33087.0</c:v>
                </c:pt>
                <c:pt idx="1786">
                  <c:v>-33105.0</c:v>
                </c:pt>
                <c:pt idx="1787">
                  <c:v>-33095.0</c:v>
                </c:pt>
                <c:pt idx="1788">
                  <c:v>-33096.0</c:v>
                </c:pt>
                <c:pt idx="1789">
                  <c:v>-33130.0</c:v>
                </c:pt>
                <c:pt idx="1790">
                  <c:v>-33090.0</c:v>
                </c:pt>
                <c:pt idx="1791">
                  <c:v>-33143.0</c:v>
                </c:pt>
                <c:pt idx="1792">
                  <c:v>-33204.0</c:v>
                </c:pt>
                <c:pt idx="1793">
                  <c:v>-33244.0</c:v>
                </c:pt>
                <c:pt idx="1794">
                  <c:v>-33273.0</c:v>
                </c:pt>
                <c:pt idx="1795">
                  <c:v>-33285.0</c:v>
                </c:pt>
                <c:pt idx="1796">
                  <c:v>-33318.0</c:v>
                </c:pt>
                <c:pt idx="1797">
                  <c:v>-33285.0</c:v>
                </c:pt>
                <c:pt idx="1798">
                  <c:v>-33338.0</c:v>
                </c:pt>
                <c:pt idx="1799">
                  <c:v>-33388.0</c:v>
                </c:pt>
                <c:pt idx="1800">
                  <c:v>-33399.0</c:v>
                </c:pt>
                <c:pt idx="1801">
                  <c:v>-33367.0</c:v>
                </c:pt>
                <c:pt idx="1802">
                  <c:v>-33386.0</c:v>
                </c:pt>
                <c:pt idx="1803">
                  <c:v>-33424.0</c:v>
                </c:pt>
                <c:pt idx="1804">
                  <c:v>-33433.0</c:v>
                </c:pt>
                <c:pt idx="1805">
                  <c:v>-33441.0</c:v>
                </c:pt>
                <c:pt idx="1806">
                  <c:v>-33404.0</c:v>
                </c:pt>
                <c:pt idx="1807">
                  <c:v>-33413.0</c:v>
                </c:pt>
                <c:pt idx="1808">
                  <c:v>-33409.0</c:v>
                </c:pt>
                <c:pt idx="1809">
                  <c:v>-33394.0</c:v>
                </c:pt>
                <c:pt idx="1810">
                  <c:v>-33405.0</c:v>
                </c:pt>
                <c:pt idx="1811">
                  <c:v>-33425.0</c:v>
                </c:pt>
                <c:pt idx="1812">
                  <c:v>-33455.0</c:v>
                </c:pt>
                <c:pt idx="1813">
                  <c:v>-33455.0</c:v>
                </c:pt>
                <c:pt idx="1814">
                  <c:v>-33441.0</c:v>
                </c:pt>
                <c:pt idx="1815">
                  <c:v>-33436.0</c:v>
                </c:pt>
                <c:pt idx="1816">
                  <c:v>-33433.0</c:v>
                </c:pt>
                <c:pt idx="1817">
                  <c:v>-33400.0</c:v>
                </c:pt>
                <c:pt idx="1818">
                  <c:v>-33422.0</c:v>
                </c:pt>
                <c:pt idx="1819">
                  <c:v>-33445.0</c:v>
                </c:pt>
                <c:pt idx="1820">
                  <c:v>-33410.0</c:v>
                </c:pt>
                <c:pt idx="1821">
                  <c:v>-33409.0</c:v>
                </c:pt>
                <c:pt idx="1822">
                  <c:v>-33408.0</c:v>
                </c:pt>
                <c:pt idx="1823">
                  <c:v>-33410.0</c:v>
                </c:pt>
                <c:pt idx="1824">
                  <c:v>-33388.0</c:v>
                </c:pt>
                <c:pt idx="1825">
                  <c:v>-33404.0</c:v>
                </c:pt>
                <c:pt idx="1826">
                  <c:v>-33444.0</c:v>
                </c:pt>
                <c:pt idx="1827">
                  <c:v>-33498.0</c:v>
                </c:pt>
                <c:pt idx="1828">
                  <c:v>-33507.0</c:v>
                </c:pt>
                <c:pt idx="1829">
                  <c:v>-33542.0</c:v>
                </c:pt>
                <c:pt idx="1830">
                  <c:v>-33594.0</c:v>
                </c:pt>
                <c:pt idx="1831">
                  <c:v>-33571.0</c:v>
                </c:pt>
                <c:pt idx="1832">
                  <c:v>-33546.0</c:v>
                </c:pt>
                <c:pt idx="1833">
                  <c:v>-33518.0</c:v>
                </c:pt>
                <c:pt idx="1834">
                  <c:v>-33499.0</c:v>
                </c:pt>
                <c:pt idx="1835">
                  <c:v>-33532.0</c:v>
                </c:pt>
                <c:pt idx="1836">
                  <c:v>-33542.0</c:v>
                </c:pt>
                <c:pt idx="1837">
                  <c:v>-33516.0</c:v>
                </c:pt>
                <c:pt idx="1838">
                  <c:v>-33476.0</c:v>
                </c:pt>
                <c:pt idx="1839">
                  <c:v>-33420.0</c:v>
                </c:pt>
                <c:pt idx="1840">
                  <c:v>-33435.0</c:v>
                </c:pt>
                <c:pt idx="1841">
                  <c:v>-33479.0</c:v>
                </c:pt>
                <c:pt idx="1842">
                  <c:v>-33537.0</c:v>
                </c:pt>
                <c:pt idx="1843">
                  <c:v>-33612.0</c:v>
                </c:pt>
                <c:pt idx="1844">
                  <c:v>-33693.0</c:v>
                </c:pt>
                <c:pt idx="1845">
                  <c:v>-33703.0</c:v>
                </c:pt>
                <c:pt idx="1846">
                  <c:v>-33722.0</c:v>
                </c:pt>
                <c:pt idx="1847">
                  <c:v>-33740.0</c:v>
                </c:pt>
                <c:pt idx="1848">
                  <c:v>-33751.0</c:v>
                </c:pt>
                <c:pt idx="1849">
                  <c:v>-33802.0</c:v>
                </c:pt>
                <c:pt idx="1850">
                  <c:v>-33845.0</c:v>
                </c:pt>
                <c:pt idx="1851">
                  <c:v>-33857.0</c:v>
                </c:pt>
                <c:pt idx="1852">
                  <c:v>-33894.0</c:v>
                </c:pt>
                <c:pt idx="1853">
                  <c:v>-33881.0</c:v>
                </c:pt>
                <c:pt idx="1854">
                  <c:v>-33924.0</c:v>
                </c:pt>
                <c:pt idx="1855">
                  <c:v>-33971.0</c:v>
                </c:pt>
                <c:pt idx="1856">
                  <c:v>-34060.0</c:v>
                </c:pt>
                <c:pt idx="1857">
                  <c:v>-34093.0</c:v>
                </c:pt>
                <c:pt idx="1858">
                  <c:v>-34156.0</c:v>
                </c:pt>
                <c:pt idx="1859">
                  <c:v>-34173.0</c:v>
                </c:pt>
                <c:pt idx="1860">
                  <c:v>-34183.0</c:v>
                </c:pt>
                <c:pt idx="1861">
                  <c:v>-34237.0</c:v>
                </c:pt>
                <c:pt idx="1862">
                  <c:v>-34242.0</c:v>
                </c:pt>
                <c:pt idx="1863">
                  <c:v>-34273.0</c:v>
                </c:pt>
                <c:pt idx="1864">
                  <c:v>-34310.0</c:v>
                </c:pt>
                <c:pt idx="1865">
                  <c:v>-34344.0</c:v>
                </c:pt>
                <c:pt idx="1866">
                  <c:v>-34405.0</c:v>
                </c:pt>
                <c:pt idx="1867">
                  <c:v>-34431.0</c:v>
                </c:pt>
                <c:pt idx="1868">
                  <c:v>-34484.0</c:v>
                </c:pt>
                <c:pt idx="1869">
                  <c:v>-34520.0</c:v>
                </c:pt>
                <c:pt idx="1870">
                  <c:v>-34568.0</c:v>
                </c:pt>
                <c:pt idx="1871">
                  <c:v>-34581.0</c:v>
                </c:pt>
                <c:pt idx="1872">
                  <c:v>-34561.0</c:v>
                </c:pt>
                <c:pt idx="1873">
                  <c:v>-34554.0</c:v>
                </c:pt>
                <c:pt idx="1874">
                  <c:v>-34504.0</c:v>
                </c:pt>
                <c:pt idx="1875">
                  <c:v>-34493.0</c:v>
                </c:pt>
                <c:pt idx="1876">
                  <c:v>-34476.0</c:v>
                </c:pt>
                <c:pt idx="1877">
                  <c:v>-34518.0</c:v>
                </c:pt>
                <c:pt idx="1878">
                  <c:v>-34555.0</c:v>
                </c:pt>
                <c:pt idx="1879">
                  <c:v>-34569.0</c:v>
                </c:pt>
                <c:pt idx="1880">
                  <c:v>-34579.0</c:v>
                </c:pt>
                <c:pt idx="1881">
                  <c:v>-34594.0</c:v>
                </c:pt>
                <c:pt idx="1882">
                  <c:v>-34611.0</c:v>
                </c:pt>
                <c:pt idx="1883">
                  <c:v>-34690.0</c:v>
                </c:pt>
                <c:pt idx="1884">
                  <c:v>-34692.0</c:v>
                </c:pt>
                <c:pt idx="1885">
                  <c:v>-34738.0</c:v>
                </c:pt>
                <c:pt idx="1886">
                  <c:v>-34711.0</c:v>
                </c:pt>
                <c:pt idx="1887">
                  <c:v>-34799.0</c:v>
                </c:pt>
                <c:pt idx="1888">
                  <c:v>-34859.0</c:v>
                </c:pt>
                <c:pt idx="1889">
                  <c:v>-34938.0</c:v>
                </c:pt>
                <c:pt idx="1890">
                  <c:v>-34964.0</c:v>
                </c:pt>
                <c:pt idx="1891">
                  <c:v>-35016.0</c:v>
                </c:pt>
                <c:pt idx="1892">
                  <c:v>-35057.0</c:v>
                </c:pt>
                <c:pt idx="1893">
                  <c:v>-35088.0</c:v>
                </c:pt>
                <c:pt idx="1894">
                  <c:v>-35062.0</c:v>
                </c:pt>
                <c:pt idx="1895">
                  <c:v>-35055.0</c:v>
                </c:pt>
                <c:pt idx="1896">
                  <c:v>-35118.0</c:v>
                </c:pt>
                <c:pt idx="1897">
                  <c:v>-35095.0</c:v>
                </c:pt>
                <c:pt idx="1898">
                  <c:v>-35132.0</c:v>
                </c:pt>
                <c:pt idx="1899">
                  <c:v>-35125.0</c:v>
                </c:pt>
                <c:pt idx="1900">
                  <c:v>-35158.0</c:v>
                </c:pt>
                <c:pt idx="1901">
                  <c:v>-35132.0</c:v>
                </c:pt>
                <c:pt idx="1902">
                  <c:v>-35111.0</c:v>
                </c:pt>
                <c:pt idx="1903">
                  <c:v>-35148.0</c:v>
                </c:pt>
                <c:pt idx="1904">
                  <c:v>-35161.0</c:v>
                </c:pt>
                <c:pt idx="1905">
                  <c:v>-35157.0</c:v>
                </c:pt>
                <c:pt idx="1906">
                  <c:v>-35086.0</c:v>
                </c:pt>
                <c:pt idx="1907">
                  <c:v>-35074.0</c:v>
                </c:pt>
                <c:pt idx="1908">
                  <c:v>-35055.0</c:v>
                </c:pt>
                <c:pt idx="1909">
                  <c:v>-35059.0</c:v>
                </c:pt>
                <c:pt idx="1910">
                  <c:v>-35097.0</c:v>
                </c:pt>
                <c:pt idx="1911">
                  <c:v>-35164.0</c:v>
                </c:pt>
                <c:pt idx="1912">
                  <c:v>-35227.0</c:v>
                </c:pt>
                <c:pt idx="1913">
                  <c:v>-35309.0</c:v>
                </c:pt>
                <c:pt idx="1914">
                  <c:v>-35272.0</c:v>
                </c:pt>
                <c:pt idx="1915">
                  <c:v>-35283.0</c:v>
                </c:pt>
                <c:pt idx="1916">
                  <c:v>-35278.0</c:v>
                </c:pt>
                <c:pt idx="1917">
                  <c:v>-35319.0</c:v>
                </c:pt>
                <c:pt idx="1918">
                  <c:v>-35365.0</c:v>
                </c:pt>
                <c:pt idx="1919">
                  <c:v>-35367.0</c:v>
                </c:pt>
                <c:pt idx="1920">
                  <c:v>-35427.0</c:v>
                </c:pt>
                <c:pt idx="1921">
                  <c:v>-35403.0</c:v>
                </c:pt>
                <c:pt idx="1922">
                  <c:v>-35402.0</c:v>
                </c:pt>
                <c:pt idx="1923">
                  <c:v>-35414.0</c:v>
                </c:pt>
                <c:pt idx="1924">
                  <c:v>-35494.0</c:v>
                </c:pt>
                <c:pt idx="1925">
                  <c:v>-35531.0</c:v>
                </c:pt>
                <c:pt idx="1926">
                  <c:v>-35551.0</c:v>
                </c:pt>
                <c:pt idx="1927">
                  <c:v>-35609.0</c:v>
                </c:pt>
                <c:pt idx="1928">
                  <c:v>-35659.0</c:v>
                </c:pt>
                <c:pt idx="1929">
                  <c:v>-35732.0</c:v>
                </c:pt>
                <c:pt idx="1930">
                  <c:v>-35740.0</c:v>
                </c:pt>
                <c:pt idx="1931">
                  <c:v>-35805.0</c:v>
                </c:pt>
                <c:pt idx="1932">
                  <c:v>-35884.0</c:v>
                </c:pt>
                <c:pt idx="1933">
                  <c:v>-35909.0</c:v>
                </c:pt>
                <c:pt idx="1934">
                  <c:v>-35949.0</c:v>
                </c:pt>
                <c:pt idx="1935">
                  <c:v>-35981.0</c:v>
                </c:pt>
                <c:pt idx="1936">
                  <c:v>-36041.0</c:v>
                </c:pt>
                <c:pt idx="1937">
                  <c:v>-36113.0</c:v>
                </c:pt>
                <c:pt idx="1938">
                  <c:v>-36121.0</c:v>
                </c:pt>
                <c:pt idx="1939">
                  <c:v>-36135.0</c:v>
                </c:pt>
                <c:pt idx="1940">
                  <c:v>-36157.0</c:v>
                </c:pt>
                <c:pt idx="1941">
                  <c:v>-36234.0</c:v>
                </c:pt>
                <c:pt idx="1942">
                  <c:v>-36288.0</c:v>
                </c:pt>
                <c:pt idx="1943">
                  <c:v>-36214.0</c:v>
                </c:pt>
                <c:pt idx="1944">
                  <c:v>-36229.0</c:v>
                </c:pt>
                <c:pt idx="1945">
                  <c:v>-36273.0</c:v>
                </c:pt>
                <c:pt idx="1946">
                  <c:v>-36340.0</c:v>
                </c:pt>
                <c:pt idx="1947">
                  <c:v>-36373.0</c:v>
                </c:pt>
                <c:pt idx="1948">
                  <c:v>-36427.0</c:v>
                </c:pt>
                <c:pt idx="1949">
                  <c:v>-36516.0</c:v>
                </c:pt>
                <c:pt idx="1950">
                  <c:v>-36570.0</c:v>
                </c:pt>
                <c:pt idx="1951">
                  <c:v>-36623.0</c:v>
                </c:pt>
                <c:pt idx="1952">
                  <c:v>-36661.0</c:v>
                </c:pt>
                <c:pt idx="1953">
                  <c:v>-36673.0</c:v>
                </c:pt>
                <c:pt idx="1954">
                  <c:v>-36670.0</c:v>
                </c:pt>
                <c:pt idx="1955">
                  <c:v>-36678.0</c:v>
                </c:pt>
                <c:pt idx="1956">
                  <c:v>-36710.0</c:v>
                </c:pt>
                <c:pt idx="1957">
                  <c:v>-36705.0</c:v>
                </c:pt>
                <c:pt idx="1958">
                  <c:v>-36742.0</c:v>
                </c:pt>
                <c:pt idx="1959">
                  <c:v>-36719.0</c:v>
                </c:pt>
                <c:pt idx="1960">
                  <c:v>-36759.0</c:v>
                </c:pt>
                <c:pt idx="1961">
                  <c:v>-36788.0</c:v>
                </c:pt>
                <c:pt idx="1962">
                  <c:v>-36803.0</c:v>
                </c:pt>
                <c:pt idx="1963">
                  <c:v>-36897.0</c:v>
                </c:pt>
                <c:pt idx="1964">
                  <c:v>-36951.0</c:v>
                </c:pt>
                <c:pt idx="1965">
                  <c:v>-36995.0</c:v>
                </c:pt>
                <c:pt idx="1966">
                  <c:v>-37049.0</c:v>
                </c:pt>
                <c:pt idx="1967">
                  <c:v>-37145.0</c:v>
                </c:pt>
                <c:pt idx="1968">
                  <c:v>-37195.0</c:v>
                </c:pt>
                <c:pt idx="1969">
                  <c:v>-37277.0</c:v>
                </c:pt>
                <c:pt idx="1970">
                  <c:v>-37382.0</c:v>
                </c:pt>
                <c:pt idx="1971">
                  <c:v>-37434.0</c:v>
                </c:pt>
                <c:pt idx="1972">
                  <c:v>-37463.0</c:v>
                </c:pt>
                <c:pt idx="1973">
                  <c:v>-37458.0</c:v>
                </c:pt>
                <c:pt idx="1974">
                  <c:v>-37432.0</c:v>
                </c:pt>
                <c:pt idx="1975">
                  <c:v>-37393.0</c:v>
                </c:pt>
                <c:pt idx="1976">
                  <c:v>-37390.0</c:v>
                </c:pt>
                <c:pt idx="1977">
                  <c:v>-37390.0</c:v>
                </c:pt>
                <c:pt idx="1978">
                  <c:v>-37423.0</c:v>
                </c:pt>
                <c:pt idx="1979">
                  <c:v>-37457.0</c:v>
                </c:pt>
                <c:pt idx="1980">
                  <c:v>-37463.0</c:v>
                </c:pt>
                <c:pt idx="1981">
                  <c:v>-37440.0</c:v>
                </c:pt>
                <c:pt idx="1982">
                  <c:v>-37440.0</c:v>
                </c:pt>
                <c:pt idx="1983">
                  <c:v>-37438.0</c:v>
                </c:pt>
                <c:pt idx="1984">
                  <c:v>-37495.0</c:v>
                </c:pt>
                <c:pt idx="1985">
                  <c:v>-37548.0</c:v>
                </c:pt>
                <c:pt idx="1986">
                  <c:v>-37580.0</c:v>
                </c:pt>
                <c:pt idx="1987">
                  <c:v>-37641.0</c:v>
                </c:pt>
                <c:pt idx="1988">
                  <c:v>-37730.0</c:v>
                </c:pt>
                <c:pt idx="1989">
                  <c:v>-37757.0</c:v>
                </c:pt>
                <c:pt idx="1990">
                  <c:v>-37822.0</c:v>
                </c:pt>
                <c:pt idx="1991">
                  <c:v>-37866.0</c:v>
                </c:pt>
                <c:pt idx="1992">
                  <c:v>-37895.0</c:v>
                </c:pt>
                <c:pt idx="1993">
                  <c:v>-37948.0</c:v>
                </c:pt>
                <c:pt idx="1994">
                  <c:v>-37980.0</c:v>
                </c:pt>
                <c:pt idx="1995">
                  <c:v>-38069.0</c:v>
                </c:pt>
                <c:pt idx="1996">
                  <c:v>-38114.0</c:v>
                </c:pt>
                <c:pt idx="1997">
                  <c:v>-38140.0</c:v>
                </c:pt>
                <c:pt idx="1998">
                  <c:v>-38121.0</c:v>
                </c:pt>
                <c:pt idx="1999">
                  <c:v>-38088.0</c:v>
                </c:pt>
                <c:pt idx="2000">
                  <c:v>-38122.0</c:v>
                </c:pt>
                <c:pt idx="2001">
                  <c:v>-38116.0</c:v>
                </c:pt>
                <c:pt idx="2002">
                  <c:v>-38152.0</c:v>
                </c:pt>
                <c:pt idx="2003">
                  <c:v>-38261.0</c:v>
                </c:pt>
                <c:pt idx="2004">
                  <c:v>-38281.0</c:v>
                </c:pt>
                <c:pt idx="2005">
                  <c:v>-38283.0</c:v>
                </c:pt>
                <c:pt idx="2006">
                  <c:v>-38236.0</c:v>
                </c:pt>
                <c:pt idx="2007">
                  <c:v>-38216.0</c:v>
                </c:pt>
                <c:pt idx="2008">
                  <c:v>-38237.0</c:v>
                </c:pt>
                <c:pt idx="2009">
                  <c:v>-38272.0</c:v>
                </c:pt>
                <c:pt idx="2010">
                  <c:v>-38317.0</c:v>
                </c:pt>
                <c:pt idx="2011">
                  <c:v>-38337.0</c:v>
                </c:pt>
                <c:pt idx="2012">
                  <c:v>-38362.0</c:v>
                </c:pt>
                <c:pt idx="2013">
                  <c:v>-38401.0</c:v>
                </c:pt>
                <c:pt idx="2014">
                  <c:v>-38502.0</c:v>
                </c:pt>
                <c:pt idx="2015">
                  <c:v>-38553.0</c:v>
                </c:pt>
                <c:pt idx="2016">
                  <c:v>-38587.0</c:v>
                </c:pt>
                <c:pt idx="2017">
                  <c:v>-38650.0</c:v>
                </c:pt>
                <c:pt idx="2018">
                  <c:v>-38698.0</c:v>
                </c:pt>
                <c:pt idx="2019">
                  <c:v>-38747.0</c:v>
                </c:pt>
                <c:pt idx="2020">
                  <c:v>-38763.0</c:v>
                </c:pt>
                <c:pt idx="2021">
                  <c:v>-38808.0</c:v>
                </c:pt>
                <c:pt idx="2022">
                  <c:v>-38865.0</c:v>
                </c:pt>
                <c:pt idx="2023">
                  <c:v>-38945.0</c:v>
                </c:pt>
                <c:pt idx="2024">
                  <c:v>-38932.0</c:v>
                </c:pt>
                <c:pt idx="2025">
                  <c:v>-38936.0</c:v>
                </c:pt>
                <c:pt idx="2026">
                  <c:v>-38948.0</c:v>
                </c:pt>
                <c:pt idx="2027">
                  <c:v>-38934.0</c:v>
                </c:pt>
                <c:pt idx="2028">
                  <c:v>-38882.0</c:v>
                </c:pt>
                <c:pt idx="2029">
                  <c:v>-38874.0</c:v>
                </c:pt>
                <c:pt idx="2030">
                  <c:v>-38862.0</c:v>
                </c:pt>
                <c:pt idx="2031">
                  <c:v>-38872.0</c:v>
                </c:pt>
                <c:pt idx="2032">
                  <c:v>-38898.0</c:v>
                </c:pt>
                <c:pt idx="2033">
                  <c:v>-38862.0</c:v>
                </c:pt>
                <c:pt idx="2034">
                  <c:v>-38893.0</c:v>
                </c:pt>
                <c:pt idx="2035">
                  <c:v>-38944.0</c:v>
                </c:pt>
                <c:pt idx="2036">
                  <c:v>-39006.0</c:v>
                </c:pt>
                <c:pt idx="2037">
                  <c:v>-38964.0</c:v>
                </c:pt>
                <c:pt idx="2038">
                  <c:v>-38883.0</c:v>
                </c:pt>
                <c:pt idx="2039">
                  <c:v>-38809.0</c:v>
                </c:pt>
                <c:pt idx="2040">
                  <c:v>-38771.0</c:v>
                </c:pt>
                <c:pt idx="2041">
                  <c:v>-38714.0</c:v>
                </c:pt>
                <c:pt idx="2042">
                  <c:v>-38656.0</c:v>
                </c:pt>
                <c:pt idx="2043">
                  <c:v>-38607.0</c:v>
                </c:pt>
                <c:pt idx="2044">
                  <c:v>-38651.0</c:v>
                </c:pt>
                <c:pt idx="2045">
                  <c:v>-38633.0</c:v>
                </c:pt>
                <c:pt idx="2046">
                  <c:v>-38641.0</c:v>
                </c:pt>
                <c:pt idx="2047">
                  <c:v>-38637.0</c:v>
                </c:pt>
                <c:pt idx="2048">
                  <c:v>-38692.0</c:v>
                </c:pt>
                <c:pt idx="2049">
                  <c:v>-38780.0</c:v>
                </c:pt>
                <c:pt idx="2050">
                  <c:v>-38751.0</c:v>
                </c:pt>
                <c:pt idx="2051">
                  <c:v>-38742.0</c:v>
                </c:pt>
                <c:pt idx="2052">
                  <c:v>-38796.0</c:v>
                </c:pt>
                <c:pt idx="2053">
                  <c:v>-38794.0</c:v>
                </c:pt>
                <c:pt idx="2054">
                  <c:v>-38860.0</c:v>
                </c:pt>
                <c:pt idx="2055">
                  <c:v>-38843.0</c:v>
                </c:pt>
                <c:pt idx="2056">
                  <c:v>-38822.0</c:v>
                </c:pt>
                <c:pt idx="2057">
                  <c:v>-38873.0</c:v>
                </c:pt>
                <c:pt idx="2058">
                  <c:v>-38917.0</c:v>
                </c:pt>
                <c:pt idx="2059">
                  <c:v>-38995.0</c:v>
                </c:pt>
                <c:pt idx="2060">
                  <c:v>-39019.0</c:v>
                </c:pt>
                <c:pt idx="2061">
                  <c:v>-39082.0</c:v>
                </c:pt>
                <c:pt idx="2062">
                  <c:v>-39159.0</c:v>
                </c:pt>
                <c:pt idx="2063">
                  <c:v>-39251.0</c:v>
                </c:pt>
                <c:pt idx="2064">
                  <c:v>-39281.0</c:v>
                </c:pt>
                <c:pt idx="2065">
                  <c:v>-39365.0</c:v>
                </c:pt>
                <c:pt idx="2066">
                  <c:v>-39445.0</c:v>
                </c:pt>
                <c:pt idx="2067">
                  <c:v>-39504.0</c:v>
                </c:pt>
                <c:pt idx="2068">
                  <c:v>-39572.0</c:v>
                </c:pt>
                <c:pt idx="2069">
                  <c:v>-39591.0</c:v>
                </c:pt>
                <c:pt idx="2070">
                  <c:v>-39584.0</c:v>
                </c:pt>
                <c:pt idx="2071">
                  <c:v>-39584.0</c:v>
                </c:pt>
                <c:pt idx="2072">
                  <c:v>-39575.0</c:v>
                </c:pt>
                <c:pt idx="2073">
                  <c:v>-39571.0</c:v>
                </c:pt>
                <c:pt idx="2074">
                  <c:v>-39575.0</c:v>
                </c:pt>
                <c:pt idx="2075">
                  <c:v>-39508.0</c:v>
                </c:pt>
                <c:pt idx="2076">
                  <c:v>-39502.0</c:v>
                </c:pt>
                <c:pt idx="2077">
                  <c:v>-39547.0</c:v>
                </c:pt>
                <c:pt idx="2078">
                  <c:v>-39636.0</c:v>
                </c:pt>
                <c:pt idx="2079">
                  <c:v>-39656.0</c:v>
                </c:pt>
                <c:pt idx="2080">
                  <c:v>-39704.0</c:v>
                </c:pt>
                <c:pt idx="2081">
                  <c:v>-39761.0</c:v>
                </c:pt>
                <c:pt idx="2082">
                  <c:v>-39824.0</c:v>
                </c:pt>
                <c:pt idx="2083">
                  <c:v>-39870.0</c:v>
                </c:pt>
                <c:pt idx="2084">
                  <c:v>-39940.0</c:v>
                </c:pt>
                <c:pt idx="2085">
                  <c:v>-39988.0</c:v>
                </c:pt>
                <c:pt idx="2086">
                  <c:v>-40051.0</c:v>
                </c:pt>
                <c:pt idx="2087">
                  <c:v>-40115.0</c:v>
                </c:pt>
                <c:pt idx="2088">
                  <c:v>-40185.0</c:v>
                </c:pt>
                <c:pt idx="2089">
                  <c:v>-40208.0</c:v>
                </c:pt>
                <c:pt idx="2090">
                  <c:v>-40239.0</c:v>
                </c:pt>
                <c:pt idx="2091">
                  <c:v>-40336.0</c:v>
                </c:pt>
                <c:pt idx="2092">
                  <c:v>-40359.0</c:v>
                </c:pt>
                <c:pt idx="2093">
                  <c:v>-40403.0</c:v>
                </c:pt>
                <c:pt idx="2094">
                  <c:v>-40484.0</c:v>
                </c:pt>
                <c:pt idx="2095">
                  <c:v>-40554.0</c:v>
                </c:pt>
                <c:pt idx="2096">
                  <c:v>-40603.0</c:v>
                </c:pt>
                <c:pt idx="2097">
                  <c:v>-40585.0</c:v>
                </c:pt>
                <c:pt idx="2098">
                  <c:v>-40577.0</c:v>
                </c:pt>
                <c:pt idx="2099">
                  <c:v>-40553.0</c:v>
                </c:pt>
                <c:pt idx="2100">
                  <c:v>-40551.0</c:v>
                </c:pt>
                <c:pt idx="2101">
                  <c:v>-40525.0</c:v>
                </c:pt>
                <c:pt idx="2102">
                  <c:v>-40506.0</c:v>
                </c:pt>
                <c:pt idx="2103">
                  <c:v>-40498.0</c:v>
                </c:pt>
                <c:pt idx="2104">
                  <c:v>-40489.0</c:v>
                </c:pt>
                <c:pt idx="2105">
                  <c:v>-40470.0</c:v>
                </c:pt>
                <c:pt idx="2106">
                  <c:v>-40484.0</c:v>
                </c:pt>
                <c:pt idx="2107">
                  <c:v>-40481.0</c:v>
                </c:pt>
                <c:pt idx="2108">
                  <c:v>-40495.0</c:v>
                </c:pt>
                <c:pt idx="2109">
                  <c:v>-40538.0</c:v>
                </c:pt>
                <c:pt idx="2110">
                  <c:v>-40524.0</c:v>
                </c:pt>
                <c:pt idx="2111">
                  <c:v>-40496.0</c:v>
                </c:pt>
                <c:pt idx="2112">
                  <c:v>-40463.0</c:v>
                </c:pt>
                <c:pt idx="2113">
                  <c:v>-40416.0</c:v>
                </c:pt>
                <c:pt idx="2114">
                  <c:v>-40433.0</c:v>
                </c:pt>
                <c:pt idx="2115">
                  <c:v>-40426.0</c:v>
                </c:pt>
                <c:pt idx="2116">
                  <c:v>-40441.0</c:v>
                </c:pt>
                <c:pt idx="2117">
                  <c:v>-40420.0</c:v>
                </c:pt>
                <c:pt idx="2118">
                  <c:v>-40474.0</c:v>
                </c:pt>
                <c:pt idx="2119">
                  <c:v>-40495.0</c:v>
                </c:pt>
                <c:pt idx="2120">
                  <c:v>-40496.0</c:v>
                </c:pt>
                <c:pt idx="2121">
                  <c:v>-40503.0</c:v>
                </c:pt>
                <c:pt idx="2122">
                  <c:v>-40514.0</c:v>
                </c:pt>
                <c:pt idx="2123">
                  <c:v>-40633.0</c:v>
                </c:pt>
                <c:pt idx="2124">
                  <c:v>-40717.0</c:v>
                </c:pt>
                <c:pt idx="2125">
                  <c:v>-40843.0</c:v>
                </c:pt>
                <c:pt idx="2126">
                  <c:v>-40911.0</c:v>
                </c:pt>
                <c:pt idx="2127">
                  <c:v>-40980.0</c:v>
                </c:pt>
                <c:pt idx="2128">
                  <c:v>-40961.0</c:v>
                </c:pt>
                <c:pt idx="2129">
                  <c:v>-41001.0</c:v>
                </c:pt>
                <c:pt idx="2130">
                  <c:v>-41012.0</c:v>
                </c:pt>
                <c:pt idx="2131">
                  <c:v>-41057.0</c:v>
                </c:pt>
                <c:pt idx="2132">
                  <c:v>-41085.0</c:v>
                </c:pt>
                <c:pt idx="2133">
                  <c:v>-41090.0</c:v>
                </c:pt>
                <c:pt idx="2134">
                  <c:v>-41135.0</c:v>
                </c:pt>
                <c:pt idx="2135">
                  <c:v>-41190.0</c:v>
                </c:pt>
                <c:pt idx="2136">
                  <c:v>-41216.0</c:v>
                </c:pt>
                <c:pt idx="2137">
                  <c:v>-41262.0</c:v>
                </c:pt>
                <c:pt idx="2138">
                  <c:v>-41301.0</c:v>
                </c:pt>
                <c:pt idx="2139">
                  <c:v>-41391.0</c:v>
                </c:pt>
                <c:pt idx="2140">
                  <c:v>-41440.0</c:v>
                </c:pt>
                <c:pt idx="2141">
                  <c:v>-41492.0</c:v>
                </c:pt>
                <c:pt idx="2142">
                  <c:v>-41533.0</c:v>
                </c:pt>
                <c:pt idx="2143">
                  <c:v>-41531.0</c:v>
                </c:pt>
                <c:pt idx="2144">
                  <c:v>-41557.0</c:v>
                </c:pt>
                <c:pt idx="2145">
                  <c:v>-41580.0</c:v>
                </c:pt>
                <c:pt idx="2146">
                  <c:v>-41557.0</c:v>
                </c:pt>
                <c:pt idx="2147">
                  <c:v>-41599.0</c:v>
                </c:pt>
                <c:pt idx="2148">
                  <c:v>-41617.0</c:v>
                </c:pt>
                <c:pt idx="2149">
                  <c:v>-41598.0</c:v>
                </c:pt>
                <c:pt idx="2150">
                  <c:v>-41612.0</c:v>
                </c:pt>
                <c:pt idx="2151">
                  <c:v>-41652.0</c:v>
                </c:pt>
                <c:pt idx="2152">
                  <c:v>-41729.0</c:v>
                </c:pt>
                <c:pt idx="2153">
                  <c:v>-41743.0</c:v>
                </c:pt>
                <c:pt idx="2154">
                  <c:v>-41698.0</c:v>
                </c:pt>
                <c:pt idx="2155">
                  <c:v>-41658.0</c:v>
                </c:pt>
                <c:pt idx="2156">
                  <c:v>-41682.0</c:v>
                </c:pt>
                <c:pt idx="2157">
                  <c:v>-41671.0</c:v>
                </c:pt>
                <c:pt idx="2158">
                  <c:v>-41627.0</c:v>
                </c:pt>
                <c:pt idx="2159">
                  <c:v>-41637.0</c:v>
                </c:pt>
                <c:pt idx="2160">
                  <c:v>-41632.0</c:v>
                </c:pt>
                <c:pt idx="2161">
                  <c:v>-41625.0</c:v>
                </c:pt>
                <c:pt idx="2162">
                  <c:v>-41624.0</c:v>
                </c:pt>
                <c:pt idx="2163">
                  <c:v>-41685.0</c:v>
                </c:pt>
                <c:pt idx="2164">
                  <c:v>-41792.0</c:v>
                </c:pt>
                <c:pt idx="2165">
                  <c:v>-41797.0</c:v>
                </c:pt>
                <c:pt idx="2166">
                  <c:v>-41832.0</c:v>
                </c:pt>
                <c:pt idx="2167">
                  <c:v>-41872.0</c:v>
                </c:pt>
                <c:pt idx="2168">
                  <c:v>-41909.0</c:v>
                </c:pt>
                <c:pt idx="2169">
                  <c:v>-41939.0</c:v>
                </c:pt>
                <c:pt idx="2170">
                  <c:v>-41878.0</c:v>
                </c:pt>
                <c:pt idx="2171">
                  <c:v>-41798.0</c:v>
                </c:pt>
                <c:pt idx="2172">
                  <c:v>-41745.0</c:v>
                </c:pt>
                <c:pt idx="2173">
                  <c:v>-41752.0</c:v>
                </c:pt>
                <c:pt idx="2174">
                  <c:v>-41704.0</c:v>
                </c:pt>
                <c:pt idx="2175">
                  <c:v>-41762.0</c:v>
                </c:pt>
                <c:pt idx="2176">
                  <c:v>-41794.0</c:v>
                </c:pt>
                <c:pt idx="2177">
                  <c:v>-41766.0</c:v>
                </c:pt>
                <c:pt idx="2178">
                  <c:v>-41752.0</c:v>
                </c:pt>
                <c:pt idx="2179">
                  <c:v>-41769.0</c:v>
                </c:pt>
                <c:pt idx="2180">
                  <c:v>-41774.0</c:v>
                </c:pt>
                <c:pt idx="2181">
                  <c:v>-41823.0</c:v>
                </c:pt>
                <c:pt idx="2182">
                  <c:v>-41865.0</c:v>
                </c:pt>
                <c:pt idx="2183">
                  <c:v>-41909.0</c:v>
                </c:pt>
                <c:pt idx="2184">
                  <c:v>-41935.0</c:v>
                </c:pt>
                <c:pt idx="2185">
                  <c:v>-41955.0</c:v>
                </c:pt>
                <c:pt idx="2186">
                  <c:v>-41931.0</c:v>
                </c:pt>
                <c:pt idx="2187">
                  <c:v>-41890.0</c:v>
                </c:pt>
                <c:pt idx="2188">
                  <c:v>-41868.0</c:v>
                </c:pt>
                <c:pt idx="2189">
                  <c:v>-41857.0</c:v>
                </c:pt>
                <c:pt idx="2190">
                  <c:v>-41894.0</c:v>
                </c:pt>
                <c:pt idx="2191">
                  <c:v>-41951.0</c:v>
                </c:pt>
                <c:pt idx="2192">
                  <c:v>-42011.0</c:v>
                </c:pt>
                <c:pt idx="2193">
                  <c:v>-42030.0</c:v>
                </c:pt>
                <c:pt idx="2194">
                  <c:v>-42116.0</c:v>
                </c:pt>
                <c:pt idx="2195">
                  <c:v>-42151.0</c:v>
                </c:pt>
                <c:pt idx="2196">
                  <c:v>-42221.0</c:v>
                </c:pt>
                <c:pt idx="2197">
                  <c:v>-42314.0</c:v>
                </c:pt>
                <c:pt idx="2198">
                  <c:v>-42367.0</c:v>
                </c:pt>
                <c:pt idx="2199">
                  <c:v>-42420.0</c:v>
                </c:pt>
                <c:pt idx="2200">
                  <c:v>-42386.0</c:v>
                </c:pt>
                <c:pt idx="2201">
                  <c:v>-42436.0</c:v>
                </c:pt>
                <c:pt idx="2202">
                  <c:v>-42483.0</c:v>
                </c:pt>
                <c:pt idx="2203">
                  <c:v>-42492.0</c:v>
                </c:pt>
                <c:pt idx="2204">
                  <c:v>-42535.0</c:v>
                </c:pt>
                <c:pt idx="2205">
                  <c:v>-42574.0</c:v>
                </c:pt>
                <c:pt idx="2206">
                  <c:v>-42636.0</c:v>
                </c:pt>
                <c:pt idx="2207">
                  <c:v>-42660.0</c:v>
                </c:pt>
                <c:pt idx="2208">
                  <c:v>-42710.0</c:v>
                </c:pt>
                <c:pt idx="2209">
                  <c:v>-42726.0</c:v>
                </c:pt>
                <c:pt idx="2210">
                  <c:v>-42733.0</c:v>
                </c:pt>
                <c:pt idx="2211">
                  <c:v>-42769.0</c:v>
                </c:pt>
                <c:pt idx="2212">
                  <c:v>-42795.0</c:v>
                </c:pt>
                <c:pt idx="2213">
                  <c:v>-42804.0</c:v>
                </c:pt>
                <c:pt idx="2214">
                  <c:v>-42825.0</c:v>
                </c:pt>
                <c:pt idx="2215">
                  <c:v>-42811.0</c:v>
                </c:pt>
                <c:pt idx="2216">
                  <c:v>-42870.0</c:v>
                </c:pt>
                <c:pt idx="2217">
                  <c:v>-42879.0</c:v>
                </c:pt>
                <c:pt idx="2218">
                  <c:v>-42907.0</c:v>
                </c:pt>
                <c:pt idx="2219">
                  <c:v>-42976.0</c:v>
                </c:pt>
                <c:pt idx="2220">
                  <c:v>-42965.0</c:v>
                </c:pt>
                <c:pt idx="2221">
                  <c:v>-42952.0</c:v>
                </c:pt>
                <c:pt idx="2222">
                  <c:v>-42931.0</c:v>
                </c:pt>
                <c:pt idx="2223">
                  <c:v>-42957.0</c:v>
                </c:pt>
                <c:pt idx="2224">
                  <c:v>-42986.0</c:v>
                </c:pt>
                <c:pt idx="2225">
                  <c:v>-43011.0</c:v>
                </c:pt>
                <c:pt idx="2226">
                  <c:v>-43094.0</c:v>
                </c:pt>
                <c:pt idx="2227">
                  <c:v>-43220.0</c:v>
                </c:pt>
                <c:pt idx="2228">
                  <c:v>-43333.0</c:v>
                </c:pt>
                <c:pt idx="2229">
                  <c:v>-43390.0</c:v>
                </c:pt>
                <c:pt idx="2230">
                  <c:v>-43422.0</c:v>
                </c:pt>
                <c:pt idx="2231">
                  <c:v>-43357.0</c:v>
                </c:pt>
                <c:pt idx="2232">
                  <c:v>-43297.0</c:v>
                </c:pt>
                <c:pt idx="2233">
                  <c:v>-43266.0</c:v>
                </c:pt>
                <c:pt idx="2234">
                  <c:v>-43200.0</c:v>
                </c:pt>
                <c:pt idx="2235">
                  <c:v>-43184.0</c:v>
                </c:pt>
                <c:pt idx="2236">
                  <c:v>-43229.0</c:v>
                </c:pt>
                <c:pt idx="2237">
                  <c:v>-43291.0</c:v>
                </c:pt>
                <c:pt idx="2238">
                  <c:v>-43383.0</c:v>
                </c:pt>
                <c:pt idx="2239">
                  <c:v>-43400.0</c:v>
                </c:pt>
                <c:pt idx="2240">
                  <c:v>-43477.0</c:v>
                </c:pt>
                <c:pt idx="2241">
                  <c:v>-43487.0</c:v>
                </c:pt>
                <c:pt idx="2242">
                  <c:v>-43496.0</c:v>
                </c:pt>
                <c:pt idx="2243">
                  <c:v>-43549.0</c:v>
                </c:pt>
                <c:pt idx="2244">
                  <c:v>-43554.0</c:v>
                </c:pt>
                <c:pt idx="2245">
                  <c:v>-43588.0</c:v>
                </c:pt>
                <c:pt idx="2246">
                  <c:v>-43643.0</c:v>
                </c:pt>
                <c:pt idx="2247">
                  <c:v>-43688.0</c:v>
                </c:pt>
                <c:pt idx="2248">
                  <c:v>-43719.0</c:v>
                </c:pt>
                <c:pt idx="2249">
                  <c:v>-43743.0</c:v>
                </c:pt>
                <c:pt idx="2250">
                  <c:v>-43747.0</c:v>
                </c:pt>
                <c:pt idx="2251">
                  <c:v>-43749.0</c:v>
                </c:pt>
                <c:pt idx="2252">
                  <c:v>-43684.0</c:v>
                </c:pt>
                <c:pt idx="2253">
                  <c:v>-43617.0</c:v>
                </c:pt>
                <c:pt idx="2254">
                  <c:v>-43603.0</c:v>
                </c:pt>
                <c:pt idx="2255">
                  <c:v>-43603.0</c:v>
                </c:pt>
                <c:pt idx="2256">
                  <c:v>-43579.0</c:v>
                </c:pt>
                <c:pt idx="2257">
                  <c:v>-43575.0</c:v>
                </c:pt>
                <c:pt idx="2258">
                  <c:v>-43573.0</c:v>
                </c:pt>
                <c:pt idx="2259">
                  <c:v>-43587.0</c:v>
                </c:pt>
                <c:pt idx="2260">
                  <c:v>-43566.0</c:v>
                </c:pt>
                <c:pt idx="2261">
                  <c:v>-43559.0</c:v>
                </c:pt>
                <c:pt idx="2262">
                  <c:v>-43549.0</c:v>
                </c:pt>
                <c:pt idx="2263">
                  <c:v>-43574.0</c:v>
                </c:pt>
                <c:pt idx="2264">
                  <c:v>-43626.0</c:v>
                </c:pt>
                <c:pt idx="2265">
                  <c:v>-43663.0</c:v>
                </c:pt>
                <c:pt idx="2266">
                  <c:v>-43705.0</c:v>
                </c:pt>
                <c:pt idx="2267">
                  <c:v>-43746.0</c:v>
                </c:pt>
                <c:pt idx="2268">
                  <c:v>-43788.0</c:v>
                </c:pt>
                <c:pt idx="2269">
                  <c:v>-43861.0</c:v>
                </c:pt>
                <c:pt idx="2270">
                  <c:v>-43929.0</c:v>
                </c:pt>
                <c:pt idx="2271">
                  <c:v>-43992.0</c:v>
                </c:pt>
                <c:pt idx="2272">
                  <c:v>-43981.0</c:v>
                </c:pt>
                <c:pt idx="2273">
                  <c:v>-44007.0</c:v>
                </c:pt>
                <c:pt idx="2274">
                  <c:v>-44021.0</c:v>
                </c:pt>
                <c:pt idx="2275">
                  <c:v>-44009.0</c:v>
                </c:pt>
                <c:pt idx="2276">
                  <c:v>-44019.0</c:v>
                </c:pt>
                <c:pt idx="2277">
                  <c:v>-43982.0</c:v>
                </c:pt>
                <c:pt idx="2278">
                  <c:v>-43957.0</c:v>
                </c:pt>
                <c:pt idx="2279">
                  <c:v>-44000.0</c:v>
                </c:pt>
                <c:pt idx="2280">
                  <c:v>-44021.0</c:v>
                </c:pt>
                <c:pt idx="2281">
                  <c:v>-44081.0</c:v>
                </c:pt>
                <c:pt idx="2282">
                  <c:v>-44083.0</c:v>
                </c:pt>
                <c:pt idx="2283">
                  <c:v>-44114.0</c:v>
                </c:pt>
                <c:pt idx="2284">
                  <c:v>-44185.0</c:v>
                </c:pt>
                <c:pt idx="2285">
                  <c:v>-44280.0</c:v>
                </c:pt>
                <c:pt idx="2286">
                  <c:v>-44359.0</c:v>
                </c:pt>
                <c:pt idx="2287">
                  <c:v>-44437.0</c:v>
                </c:pt>
                <c:pt idx="2288">
                  <c:v>-44477.0</c:v>
                </c:pt>
                <c:pt idx="2289">
                  <c:v>-44528.0</c:v>
                </c:pt>
                <c:pt idx="2290">
                  <c:v>-44617.0</c:v>
                </c:pt>
                <c:pt idx="2291">
                  <c:v>-44638.0</c:v>
                </c:pt>
                <c:pt idx="2292">
                  <c:v>-44574.0</c:v>
                </c:pt>
                <c:pt idx="2293">
                  <c:v>-44567.0</c:v>
                </c:pt>
                <c:pt idx="2294">
                  <c:v>-44558.0</c:v>
                </c:pt>
                <c:pt idx="2295">
                  <c:v>-44519.0</c:v>
                </c:pt>
                <c:pt idx="2296">
                  <c:v>-44508.0</c:v>
                </c:pt>
                <c:pt idx="2297">
                  <c:v>-44523.0</c:v>
                </c:pt>
                <c:pt idx="2298">
                  <c:v>-44495.0</c:v>
                </c:pt>
                <c:pt idx="2299">
                  <c:v>-44409.0</c:v>
                </c:pt>
                <c:pt idx="2300">
                  <c:v>-44325.0</c:v>
                </c:pt>
                <c:pt idx="2301">
                  <c:v>-44338.0</c:v>
                </c:pt>
                <c:pt idx="2302">
                  <c:v>-44326.0</c:v>
                </c:pt>
                <c:pt idx="2303">
                  <c:v>-44344.0</c:v>
                </c:pt>
                <c:pt idx="2304">
                  <c:v>-44327.0</c:v>
                </c:pt>
                <c:pt idx="2305">
                  <c:v>-44349.0</c:v>
                </c:pt>
                <c:pt idx="2306">
                  <c:v>-44358.0</c:v>
                </c:pt>
                <c:pt idx="2307">
                  <c:v>-44425.0</c:v>
                </c:pt>
                <c:pt idx="2308">
                  <c:v>-44410.0</c:v>
                </c:pt>
                <c:pt idx="2309">
                  <c:v>-44373.0</c:v>
                </c:pt>
                <c:pt idx="2310">
                  <c:v>-44416.0</c:v>
                </c:pt>
                <c:pt idx="2311">
                  <c:v>-44441.0</c:v>
                </c:pt>
                <c:pt idx="2312">
                  <c:v>-44449.0</c:v>
                </c:pt>
                <c:pt idx="2313">
                  <c:v>-44417.0</c:v>
                </c:pt>
                <c:pt idx="2314">
                  <c:v>-44446.0</c:v>
                </c:pt>
                <c:pt idx="2315">
                  <c:v>-44481.0</c:v>
                </c:pt>
                <c:pt idx="2316">
                  <c:v>-44512.0</c:v>
                </c:pt>
                <c:pt idx="2317">
                  <c:v>-44535.0</c:v>
                </c:pt>
                <c:pt idx="2318">
                  <c:v>-44552.0</c:v>
                </c:pt>
                <c:pt idx="2319">
                  <c:v>-44546.0</c:v>
                </c:pt>
                <c:pt idx="2320">
                  <c:v>-44574.0</c:v>
                </c:pt>
                <c:pt idx="2321">
                  <c:v>-44600.0</c:v>
                </c:pt>
                <c:pt idx="2322">
                  <c:v>-44662.0</c:v>
                </c:pt>
                <c:pt idx="2323">
                  <c:v>-44698.0</c:v>
                </c:pt>
                <c:pt idx="2324">
                  <c:v>-44766.0</c:v>
                </c:pt>
                <c:pt idx="2325">
                  <c:v>-44825.0</c:v>
                </c:pt>
                <c:pt idx="2326">
                  <c:v>-44825.0</c:v>
                </c:pt>
                <c:pt idx="2327">
                  <c:v>-44787.0</c:v>
                </c:pt>
                <c:pt idx="2328">
                  <c:v>-44846.0</c:v>
                </c:pt>
                <c:pt idx="2329">
                  <c:v>-44833.0</c:v>
                </c:pt>
                <c:pt idx="2330">
                  <c:v>-44858.0</c:v>
                </c:pt>
                <c:pt idx="2331">
                  <c:v>-44901.0</c:v>
                </c:pt>
                <c:pt idx="2332">
                  <c:v>-44960.0</c:v>
                </c:pt>
                <c:pt idx="2333">
                  <c:v>-44995.0</c:v>
                </c:pt>
                <c:pt idx="2334">
                  <c:v>-44918.0</c:v>
                </c:pt>
                <c:pt idx="2335">
                  <c:v>-44889.0</c:v>
                </c:pt>
                <c:pt idx="2336">
                  <c:v>-44855.0</c:v>
                </c:pt>
                <c:pt idx="2337">
                  <c:v>-44822.0</c:v>
                </c:pt>
                <c:pt idx="2338">
                  <c:v>-44847.0</c:v>
                </c:pt>
                <c:pt idx="2339">
                  <c:v>-44859.0</c:v>
                </c:pt>
                <c:pt idx="2340">
                  <c:v>-44918.0</c:v>
                </c:pt>
                <c:pt idx="2341">
                  <c:v>-44934.0</c:v>
                </c:pt>
                <c:pt idx="2342">
                  <c:v>-44928.0</c:v>
                </c:pt>
                <c:pt idx="2343">
                  <c:v>-44894.0</c:v>
                </c:pt>
                <c:pt idx="2344">
                  <c:v>-44847.0</c:v>
                </c:pt>
                <c:pt idx="2345">
                  <c:v>-44781.0</c:v>
                </c:pt>
                <c:pt idx="2346">
                  <c:v>-44763.0</c:v>
                </c:pt>
                <c:pt idx="2347">
                  <c:v>-44745.0</c:v>
                </c:pt>
                <c:pt idx="2348">
                  <c:v>-44734.0</c:v>
                </c:pt>
                <c:pt idx="2349">
                  <c:v>-44721.0</c:v>
                </c:pt>
                <c:pt idx="2350">
                  <c:v>-44697.0</c:v>
                </c:pt>
                <c:pt idx="2351">
                  <c:v>-44731.0</c:v>
                </c:pt>
                <c:pt idx="2352">
                  <c:v>-44710.0</c:v>
                </c:pt>
                <c:pt idx="2353">
                  <c:v>-44707.0</c:v>
                </c:pt>
                <c:pt idx="2354">
                  <c:v>-44698.0</c:v>
                </c:pt>
                <c:pt idx="2355">
                  <c:v>-44653.0</c:v>
                </c:pt>
                <c:pt idx="2356">
                  <c:v>-44653.0</c:v>
                </c:pt>
                <c:pt idx="2357">
                  <c:v>-44641.0</c:v>
                </c:pt>
                <c:pt idx="2358">
                  <c:v>-44626.0</c:v>
                </c:pt>
                <c:pt idx="2359">
                  <c:v>-44595.0</c:v>
                </c:pt>
                <c:pt idx="2360">
                  <c:v>-44592.0</c:v>
                </c:pt>
                <c:pt idx="2361">
                  <c:v>-44638.0</c:v>
                </c:pt>
                <c:pt idx="2362">
                  <c:v>-44612.0</c:v>
                </c:pt>
                <c:pt idx="2363">
                  <c:v>-44559.0</c:v>
                </c:pt>
                <c:pt idx="2364">
                  <c:v>-44583.0</c:v>
                </c:pt>
                <c:pt idx="2365">
                  <c:v>-44611.0</c:v>
                </c:pt>
                <c:pt idx="2366">
                  <c:v>-44608.0</c:v>
                </c:pt>
                <c:pt idx="2367">
                  <c:v>-44572.0</c:v>
                </c:pt>
                <c:pt idx="2368">
                  <c:v>-44526.0</c:v>
                </c:pt>
                <c:pt idx="2369">
                  <c:v>-44484.0</c:v>
                </c:pt>
                <c:pt idx="2370">
                  <c:v>-44492.0</c:v>
                </c:pt>
                <c:pt idx="2371">
                  <c:v>-44480.0</c:v>
                </c:pt>
                <c:pt idx="2372">
                  <c:v>-44437.0</c:v>
                </c:pt>
                <c:pt idx="2373">
                  <c:v>-44453.0</c:v>
                </c:pt>
                <c:pt idx="2374">
                  <c:v>-44511.0</c:v>
                </c:pt>
                <c:pt idx="2375">
                  <c:v>-44536.0</c:v>
                </c:pt>
                <c:pt idx="2376">
                  <c:v>-44552.0</c:v>
                </c:pt>
                <c:pt idx="2377">
                  <c:v>-44606.0</c:v>
                </c:pt>
                <c:pt idx="2378">
                  <c:v>-44665.0</c:v>
                </c:pt>
                <c:pt idx="2379">
                  <c:v>-44699.0</c:v>
                </c:pt>
                <c:pt idx="2380">
                  <c:v>-44761.0</c:v>
                </c:pt>
                <c:pt idx="2381">
                  <c:v>-44832.0</c:v>
                </c:pt>
                <c:pt idx="2382">
                  <c:v>-44872.0</c:v>
                </c:pt>
                <c:pt idx="2383">
                  <c:v>-44871.0</c:v>
                </c:pt>
                <c:pt idx="2384">
                  <c:v>-44906.0</c:v>
                </c:pt>
                <c:pt idx="2385">
                  <c:v>-44938.0</c:v>
                </c:pt>
                <c:pt idx="2386">
                  <c:v>-44975.0</c:v>
                </c:pt>
                <c:pt idx="2387">
                  <c:v>-45011.0</c:v>
                </c:pt>
                <c:pt idx="2388">
                  <c:v>-45027.0</c:v>
                </c:pt>
                <c:pt idx="2389">
                  <c:v>-45081.0</c:v>
                </c:pt>
                <c:pt idx="2390">
                  <c:v>-45064.0</c:v>
                </c:pt>
                <c:pt idx="2391">
                  <c:v>-45068.0</c:v>
                </c:pt>
                <c:pt idx="2392">
                  <c:v>-45038.0</c:v>
                </c:pt>
                <c:pt idx="2393">
                  <c:v>-45060.0</c:v>
                </c:pt>
                <c:pt idx="2394">
                  <c:v>-45068.0</c:v>
                </c:pt>
                <c:pt idx="2395">
                  <c:v>-45069.0</c:v>
                </c:pt>
                <c:pt idx="2396">
                  <c:v>-45105.0</c:v>
                </c:pt>
                <c:pt idx="2397">
                  <c:v>-45120.0</c:v>
                </c:pt>
                <c:pt idx="2398">
                  <c:v>-45063.0</c:v>
                </c:pt>
                <c:pt idx="2399">
                  <c:v>-45090.0</c:v>
                </c:pt>
                <c:pt idx="2400">
                  <c:v>-45138.0</c:v>
                </c:pt>
                <c:pt idx="2401">
                  <c:v>-45171.0</c:v>
                </c:pt>
                <c:pt idx="2402">
                  <c:v>-45243.0</c:v>
                </c:pt>
                <c:pt idx="2403">
                  <c:v>-45237.0</c:v>
                </c:pt>
                <c:pt idx="2404">
                  <c:v>-45253.0</c:v>
                </c:pt>
                <c:pt idx="2405">
                  <c:v>-45279.0</c:v>
                </c:pt>
                <c:pt idx="2406">
                  <c:v>-45276.0</c:v>
                </c:pt>
                <c:pt idx="2407">
                  <c:v>-45255.0</c:v>
                </c:pt>
                <c:pt idx="2408">
                  <c:v>-45297.0</c:v>
                </c:pt>
                <c:pt idx="2409">
                  <c:v>-45265.0</c:v>
                </c:pt>
                <c:pt idx="2410">
                  <c:v>-45270.0</c:v>
                </c:pt>
                <c:pt idx="2411">
                  <c:v>-45267.0</c:v>
                </c:pt>
                <c:pt idx="2412">
                  <c:v>-45261.0</c:v>
                </c:pt>
                <c:pt idx="2413">
                  <c:v>-45271.0</c:v>
                </c:pt>
                <c:pt idx="2414">
                  <c:v>-45263.0</c:v>
                </c:pt>
                <c:pt idx="2415">
                  <c:v>-45244.0</c:v>
                </c:pt>
                <c:pt idx="2416">
                  <c:v>-45211.0</c:v>
                </c:pt>
                <c:pt idx="2417">
                  <c:v>-45236.0</c:v>
                </c:pt>
                <c:pt idx="2418">
                  <c:v>-45269.0</c:v>
                </c:pt>
                <c:pt idx="2419">
                  <c:v>-45258.0</c:v>
                </c:pt>
                <c:pt idx="2420">
                  <c:v>-45208.0</c:v>
                </c:pt>
                <c:pt idx="2421">
                  <c:v>-45244.0</c:v>
                </c:pt>
                <c:pt idx="2422">
                  <c:v>-45308.0</c:v>
                </c:pt>
                <c:pt idx="2423">
                  <c:v>-45416.0</c:v>
                </c:pt>
                <c:pt idx="2424">
                  <c:v>-45452.0</c:v>
                </c:pt>
                <c:pt idx="2425">
                  <c:v>-45470.0</c:v>
                </c:pt>
                <c:pt idx="2426">
                  <c:v>-45493.0</c:v>
                </c:pt>
                <c:pt idx="2427">
                  <c:v>-45533.0</c:v>
                </c:pt>
                <c:pt idx="2428">
                  <c:v>-45561.0</c:v>
                </c:pt>
                <c:pt idx="2429">
                  <c:v>-45527.0</c:v>
                </c:pt>
                <c:pt idx="2430">
                  <c:v>-45509.0</c:v>
                </c:pt>
                <c:pt idx="2431">
                  <c:v>-45465.0</c:v>
                </c:pt>
                <c:pt idx="2432">
                  <c:v>-45421.0</c:v>
                </c:pt>
                <c:pt idx="2433">
                  <c:v>-45373.0</c:v>
                </c:pt>
                <c:pt idx="2434">
                  <c:v>-45333.0</c:v>
                </c:pt>
                <c:pt idx="2435">
                  <c:v>-45330.0</c:v>
                </c:pt>
                <c:pt idx="2436">
                  <c:v>-45347.0</c:v>
                </c:pt>
                <c:pt idx="2437">
                  <c:v>-45276.0</c:v>
                </c:pt>
                <c:pt idx="2438">
                  <c:v>-45278.0</c:v>
                </c:pt>
                <c:pt idx="2439">
                  <c:v>-45315.0</c:v>
                </c:pt>
                <c:pt idx="2440">
                  <c:v>-45353.0</c:v>
                </c:pt>
                <c:pt idx="2441">
                  <c:v>-45376.0</c:v>
                </c:pt>
                <c:pt idx="2442">
                  <c:v>-45394.0</c:v>
                </c:pt>
                <c:pt idx="2443">
                  <c:v>-45407.0</c:v>
                </c:pt>
                <c:pt idx="2444">
                  <c:v>-45412.0</c:v>
                </c:pt>
                <c:pt idx="2445">
                  <c:v>-45429.0</c:v>
                </c:pt>
                <c:pt idx="2446">
                  <c:v>-45421.0</c:v>
                </c:pt>
                <c:pt idx="2447">
                  <c:v>-45386.0</c:v>
                </c:pt>
                <c:pt idx="2448">
                  <c:v>-45347.0</c:v>
                </c:pt>
                <c:pt idx="2449">
                  <c:v>-45270.0</c:v>
                </c:pt>
                <c:pt idx="2450">
                  <c:v>-45209.0</c:v>
                </c:pt>
                <c:pt idx="2451">
                  <c:v>-45143.0</c:v>
                </c:pt>
                <c:pt idx="2452">
                  <c:v>-45157.0</c:v>
                </c:pt>
                <c:pt idx="2453">
                  <c:v>-45091.0</c:v>
                </c:pt>
                <c:pt idx="2454">
                  <c:v>-45038.0</c:v>
                </c:pt>
                <c:pt idx="2455">
                  <c:v>-44993.0</c:v>
                </c:pt>
                <c:pt idx="2456">
                  <c:v>-44939.0</c:v>
                </c:pt>
                <c:pt idx="2457">
                  <c:v>-44879.0</c:v>
                </c:pt>
                <c:pt idx="2458">
                  <c:v>-44871.0</c:v>
                </c:pt>
                <c:pt idx="2459">
                  <c:v>-44821.0</c:v>
                </c:pt>
                <c:pt idx="2460">
                  <c:v>-44782.0</c:v>
                </c:pt>
                <c:pt idx="2461">
                  <c:v>-44750.0</c:v>
                </c:pt>
                <c:pt idx="2462">
                  <c:v>-44677.0</c:v>
                </c:pt>
                <c:pt idx="2463">
                  <c:v>-44671.0</c:v>
                </c:pt>
                <c:pt idx="2464">
                  <c:v>-44606.0</c:v>
                </c:pt>
                <c:pt idx="2465">
                  <c:v>-44585.0</c:v>
                </c:pt>
                <c:pt idx="2466">
                  <c:v>-44564.0</c:v>
                </c:pt>
                <c:pt idx="2467">
                  <c:v>-44553.0</c:v>
                </c:pt>
                <c:pt idx="2468">
                  <c:v>-44507.0</c:v>
                </c:pt>
                <c:pt idx="2469">
                  <c:v>-44462.0</c:v>
                </c:pt>
                <c:pt idx="2470">
                  <c:v>-44423.0</c:v>
                </c:pt>
                <c:pt idx="2471">
                  <c:v>-44383.0</c:v>
                </c:pt>
                <c:pt idx="2472">
                  <c:v>-44394.0</c:v>
                </c:pt>
                <c:pt idx="2473">
                  <c:v>-44282.0</c:v>
                </c:pt>
                <c:pt idx="2474">
                  <c:v>-44255.0</c:v>
                </c:pt>
                <c:pt idx="2475">
                  <c:v>-44245.0</c:v>
                </c:pt>
                <c:pt idx="2476">
                  <c:v>-44223.0</c:v>
                </c:pt>
                <c:pt idx="2477">
                  <c:v>-44263.0</c:v>
                </c:pt>
                <c:pt idx="2478">
                  <c:v>-44244.0</c:v>
                </c:pt>
                <c:pt idx="2479">
                  <c:v>-44204.0</c:v>
                </c:pt>
                <c:pt idx="2480">
                  <c:v>-44149.0</c:v>
                </c:pt>
                <c:pt idx="2481">
                  <c:v>-44082.0</c:v>
                </c:pt>
                <c:pt idx="2482">
                  <c:v>-44024.0</c:v>
                </c:pt>
                <c:pt idx="2483">
                  <c:v>-43938.0</c:v>
                </c:pt>
                <c:pt idx="2484">
                  <c:v>-43877.0</c:v>
                </c:pt>
                <c:pt idx="2485">
                  <c:v>-43860.0</c:v>
                </c:pt>
                <c:pt idx="2486">
                  <c:v>-43858.0</c:v>
                </c:pt>
                <c:pt idx="2487">
                  <c:v>-43849.0</c:v>
                </c:pt>
                <c:pt idx="2488">
                  <c:v>-43759.0</c:v>
                </c:pt>
                <c:pt idx="2489">
                  <c:v>-43725.0</c:v>
                </c:pt>
                <c:pt idx="2490">
                  <c:v>-43693.0</c:v>
                </c:pt>
                <c:pt idx="2491">
                  <c:v>-43663.0</c:v>
                </c:pt>
                <c:pt idx="2492">
                  <c:v>-43598.0</c:v>
                </c:pt>
                <c:pt idx="2493">
                  <c:v>-43567.0</c:v>
                </c:pt>
                <c:pt idx="2494">
                  <c:v>-43507.0</c:v>
                </c:pt>
                <c:pt idx="2495">
                  <c:v>-43450.0</c:v>
                </c:pt>
                <c:pt idx="2496">
                  <c:v>-43425.0</c:v>
                </c:pt>
                <c:pt idx="2497">
                  <c:v>-43417.0</c:v>
                </c:pt>
                <c:pt idx="2498">
                  <c:v>-43360.0</c:v>
                </c:pt>
                <c:pt idx="2499">
                  <c:v>-43296.0</c:v>
                </c:pt>
                <c:pt idx="2500">
                  <c:v>-43284.0</c:v>
                </c:pt>
                <c:pt idx="2501">
                  <c:v>-43224.0</c:v>
                </c:pt>
                <c:pt idx="2502">
                  <c:v>-43183.0</c:v>
                </c:pt>
                <c:pt idx="2503">
                  <c:v>-43147.0</c:v>
                </c:pt>
                <c:pt idx="2504">
                  <c:v>-43150.0</c:v>
                </c:pt>
                <c:pt idx="2505">
                  <c:v>-43161.0</c:v>
                </c:pt>
                <c:pt idx="2506">
                  <c:v>-43117.0</c:v>
                </c:pt>
                <c:pt idx="2507">
                  <c:v>-43108.0</c:v>
                </c:pt>
                <c:pt idx="2508">
                  <c:v>-43034.0</c:v>
                </c:pt>
                <c:pt idx="2509">
                  <c:v>-43053.0</c:v>
                </c:pt>
                <c:pt idx="2510">
                  <c:v>-43099.0</c:v>
                </c:pt>
                <c:pt idx="2511">
                  <c:v>-43022.0</c:v>
                </c:pt>
                <c:pt idx="2512">
                  <c:v>-42967.0</c:v>
                </c:pt>
                <c:pt idx="2513">
                  <c:v>-42892.0</c:v>
                </c:pt>
                <c:pt idx="2514">
                  <c:v>-42857.0</c:v>
                </c:pt>
                <c:pt idx="2515">
                  <c:v>-42808.0</c:v>
                </c:pt>
                <c:pt idx="2516">
                  <c:v>-42809.0</c:v>
                </c:pt>
                <c:pt idx="2517">
                  <c:v>-42835.0</c:v>
                </c:pt>
                <c:pt idx="2518">
                  <c:v>-42907.0</c:v>
                </c:pt>
                <c:pt idx="2519">
                  <c:v>-42938.0</c:v>
                </c:pt>
                <c:pt idx="2520">
                  <c:v>-42962.0</c:v>
                </c:pt>
                <c:pt idx="2521">
                  <c:v>-42917.0</c:v>
                </c:pt>
                <c:pt idx="2522">
                  <c:v>-42933.0</c:v>
                </c:pt>
                <c:pt idx="2523">
                  <c:v>-42893.0</c:v>
                </c:pt>
                <c:pt idx="2524">
                  <c:v>-42898.0</c:v>
                </c:pt>
                <c:pt idx="2525">
                  <c:v>-42902.0</c:v>
                </c:pt>
                <c:pt idx="2526">
                  <c:v>-42921.0</c:v>
                </c:pt>
                <c:pt idx="2527">
                  <c:v>-42973.0</c:v>
                </c:pt>
                <c:pt idx="2528">
                  <c:v>-42990.0</c:v>
                </c:pt>
                <c:pt idx="2529">
                  <c:v>-42990.0</c:v>
                </c:pt>
                <c:pt idx="2530">
                  <c:v>-43004.0</c:v>
                </c:pt>
                <c:pt idx="2531">
                  <c:v>-43025.0</c:v>
                </c:pt>
                <c:pt idx="2532">
                  <c:v>-43040.0</c:v>
                </c:pt>
                <c:pt idx="2533">
                  <c:v>-43020.0</c:v>
                </c:pt>
                <c:pt idx="2534">
                  <c:v>-43014.0</c:v>
                </c:pt>
                <c:pt idx="2535">
                  <c:v>-43020.0</c:v>
                </c:pt>
                <c:pt idx="2536">
                  <c:v>-43014.0</c:v>
                </c:pt>
                <c:pt idx="2537">
                  <c:v>-42967.0</c:v>
                </c:pt>
                <c:pt idx="2538">
                  <c:v>-42910.0</c:v>
                </c:pt>
                <c:pt idx="2539">
                  <c:v>-42948.0</c:v>
                </c:pt>
                <c:pt idx="2540">
                  <c:v>-43012.0</c:v>
                </c:pt>
                <c:pt idx="2541">
                  <c:v>-43016.0</c:v>
                </c:pt>
                <c:pt idx="2542">
                  <c:v>-43034.0</c:v>
                </c:pt>
                <c:pt idx="2543">
                  <c:v>-43047.0</c:v>
                </c:pt>
                <c:pt idx="2544">
                  <c:v>-43019.0</c:v>
                </c:pt>
                <c:pt idx="2545">
                  <c:v>-42998.0</c:v>
                </c:pt>
                <c:pt idx="2546">
                  <c:v>-42983.0</c:v>
                </c:pt>
                <c:pt idx="2547">
                  <c:v>-42995.0</c:v>
                </c:pt>
                <c:pt idx="2548">
                  <c:v>-43040.0</c:v>
                </c:pt>
                <c:pt idx="2549">
                  <c:v>-43058.0</c:v>
                </c:pt>
                <c:pt idx="2550">
                  <c:v>-42984.0</c:v>
                </c:pt>
                <c:pt idx="2551">
                  <c:v>-42954.0</c:v>
                </c:pt>
                <c:pt idx="2552">
                  <c:v>-42928.0</c:v>
                </c:pt>
                <c:pt idx="2553">
                  <c:v>-42898.0</c:v>
                </c:pt>
                <c:pt idx="2554">
                  <c:v>-42839.0</c:v>
                </c:pt>
                <c:pt idx="2555">
                  <c:v>-42794.0</c:v>
                </c:pt>
                <c:pt idx="2556">
                  <c:v>-42732.0</c:v>
                </c:pt>
                <c:pt idx="2557">
                  <c:v>-42763.0</c:v>
                </c:pt>
                <c:pt idx="2558">
                  <c:v>-42693.0</c:v>
                </c:pt>
                <c:pt idx="2559">
                  <c:v>-42721.0</c:v>
                </c:pt>
                <c:pt idx="2560">
                  <c:v>-42631.0</c:v>
                </c:pt>
                <c:pt idx="2561">
                  <c:v>-42572.0</c:v>
                </c:pt>
                <c:pt idx="2562">
                  <c:v>-42499.0</c:v>
                </c:pt>
                <c:pt idx="2563">
                  <c:v>-42472.0</c:v>
                </c:pt>
                <c:pt idx="2564">
                  <c:v>-42407.0</c:v>
                </c:pt>
                <c:pt idx="2565">
                  <c:v>-42364.0</c:v>
                </c:pt>
                <c:pt idx="2566">
                  <c:v>-42289.0</c:v>
                </c:pt>
                <c:pt idx="2567">
                  <c:v>-42314.0</c:v>
                </c:pt>
                <c:pt idx="2568">
                  <c:v>-42243.0</c:v>
                </c:pt>
                <c:pt idx="2569">
                  <c:v>-42242.0</c:v>
                </c:pt>
                <c:pt idx="2570">
                  <c:v>-42260.0</c:v>
                </c:pt>
                <c:pt idx="2571">
                  <c:v>-42290.0</c:v>
                </c:pt>
                <c:pt idx="2572">
                  <c:v>-42290.0</c:v>
                </c:pt>
                <c:pt idx="2573">
                  <c:v>-42305.0</c:v>
                </c:pt>
                <c:pt idx="2574">
                  <c:v>-42283.0</c:v>
                </c:pt>
                <c:pt idx="2575">
                  <c:v>-42362.0</c:v>
                </c:pt>
                <c:pt idx="2576">
                  <c:v>-42400.0</c:v>
                </c:pt>
                <c:pt idx="2577">
                  <c:v>-42342.0</c:v>
                </c:pt>
                <c:pt idx="2578">
                  <c:v>-42284.0</c:v>
                </c:pt>
                <c:pt idx="2579">
                  <c:v>-42204.0</c:v>
                </c:pt>
                <c:pt idx="2580">
                  <c:v>-42180.0</c:v>
                </c:pt>
                <c:pt idx="2581">
                  <c:v>-42106.0</c:v>
                </c:pt>
                <c:pt idx="2582">
                  <c:v>-42061.0</c:v>
                </c:pt>
                <c:pt idx="2583">
                  <c:v>-42002.0</c:v>
                </c:pt>
                <c:pt idx="2584">
                  <c:v>-41915.0</c:v>
                </c:pt>
                <c:pt idx="2585">
                  <c:v>-41839.0</c:v>
                </c:pt>
                <c:pt idx="2586">
                  <c:v>-41764.0</c:v>
                </c:pt>
                <c:pt idx="2587">
                  <c:v>-41734.0</c:v>
                </c:pt>
                <c:pt idx="2588">
                  <c:v>-41696.0</c:v>
                </c:pt>
                <c:pt idx="2589">
                  <c:v>-41691.0</c:v>
                </c:pt>
                <c:pt idx="2590">
                  <c:v>-41660.0</c:v>
                </c:pt>
                <c:pt idx="2591">
                  <c:v>-41629.0</c:v>
                </c:pt>
                <c:pt idx="2592">
                  <c:v>-41565.0</c:v>
                </c:pt>
                <c:pt idx="2593">
                  <c:v>-41542.0</c:v>
                </c:pt>
                <c:pt idx="2594">
                  <c:v>-41469.0</c:v>
                </c:pt>
                <c:pt idx="2595">
                  <c:v>-41398.0</c:v>
                </c:pt>
                <c:pt idx="2596">
                  <c:v>-41320.0</c:v>
                </c:pt>
                <c:pt idx="2597">
                  <c:v>-41302.0</c:v>
                </c:pt>
                <c:pt idx="2598">
                  <c:v>-41256.0</c:v>
                </c:pt>
                <c:pt idx="2599">
                  <c:v>-41238.0</c:v>
                </c:pt>
                <c:pt idx="2600">
                  <c:v>-41216.0</c:v>
                </c:pt>
                <c:pt idx="2601">
                  <c:v>-41206.0</c:v>
                </c:pt>
                <c:pt idx="2602">
                  <c:v>-41241.0</c:v>
                </c:pt>
                <c:pt idx="2603">
                  <c:v>-41271.0</c:v>
                </c:pt>
                <c:pt idx="2604">
                  <c:v>-41306.0</c:v>
                </c:pt>
                <c:pt idx="2605">
                  <c:v>-41367.0</c:v>
                </c:pt>
                <c:pt idx="2606">
                  <c:v>-41384.0</c:v>
                </c:pt>
                <c:pt idx="2607">
                  <c:v>-41366.0</c:v>
                </c:pt>
                <c:pt idx="2608">
                  <c:v>-41384.0</c:v>
                </c:pt>
                <c:pt idx="2609">
                  <c:v>-41396.0</c:v>
                </c:pt>
                <c:pt idx="2610">
                  <c:v>-41432.0</c:v>
                </c:pt>
                <c:pt idx="2611">
                  <c:v>-41378.0</c:v>
                </c:pt>
                <c:pt idx="2612">
                  <c:v>-41367.0</c:v>
                </c:pt>
                <c:pt idx="2613">
                  <c:v>-41354.0</c:v>
                </c:pt>
                <c:pt idx="2614">
                  <c:v>-41324.0</c:v>
                </c:pt>
                <c:pt idx="2615">
                  <c:v>-41250.0</c:v>
                </c:pt>
                <c:pt idx="2616">
                  <c:v>-41199.0</c:v>
                </c:pt>
                <c:pt idx="2617">
                  <c:v>-41157.0</c:v>
                </c:pt>
                <c:pt idx="2618">
                  <c:v>-41095.0</c:v>
                </c:pt>
                <c:pt idx="2619">
                  <c:v>-41047.0</c:v>
                </c:pt>
                <c:pt idx="2620">
                  <c:v>-40991.0</c:v>
                </c:pt>
                <c:pt idx="2621">
                  <c:v>-40970.0</c:v>
                </c:pt>
                <c:pt idx="2622">
                  <c:v>-40935.0</c:v>
                </c:pt>
                <c:pt idx="2623">
                  <c:v>-40944.0</c:v>
                </c:pt>
                <c:pt idx="2624">
                  <c:v>-40873.0</c:v>
                </c:pt>
                <c:pt idx="2625">
                  <c:v>-40837.0</c:v>
                </c:pt>
                <c:pt idx="2626">
                  <c:v>-40832.0</c:v>
                </c:pt>
                <c:pt idx="2627">
                  <c:v>-40820.0</c:v>
                </c:pt>
                <c:pt idx="2628">
                  <c:v>-40807.0</c:v>
                </c:pt>
                <c:pt idx="2629">
                  <c:v>-40773.0</c:v>
                </c:pt>
                <c:pt idx="2630">
                  <c:v>-40772.0</c:v>
                </c:pt>
                <c:pt idx="2631">
                  <c:v>-40726.0</c:v>
                </c:pt>
                <c:pt idx="2632">
                  <c:v>-40758.0</c:v>
                </c:pt>
                <c:pt idx="2633">
                  <c:v>-40690.0</c:v>
                </c:pt>
                <c:pt idx="2634">
                  <c:v>-40715.0</c:v>
                </c:pt>
                <c:pt idx="2635">
                  <c:v>-40735.0</c:v>
                </c:pt>
                <c:pt idx="2636">
                  <c:v>-40732.0</c:v>
                </c:pt>
                <c:pt idx="2637">
                  <c:v>-40768.0</c:v>
                </c:pt>
                <c:pt idx="2638">
                  <c:v>-40794.0</c:v>
                </c:pt>
                <c:pt idx="2639">
                  <c:v>-40829.0</c:v>
                </c:pt>
                <c:pt idx="2640">
                  <c:v>-40843.0</c:v>
                </c:pt>
                <c:pt idx="2641">
                  <c:v>-40789.0</c:v>
                </c:pt>
                <c:pt idx="2642">
                  <c:v>-40734.0</c:v>
                </c:pt>
                <c:pt idx="2643">
                  <c:v>-40686.0</c:v>
                </c:pt>
                <c:pt idx="2644">
                  <c:v>-40645.0</c:v>
                </c:pt>
                <c:pt idx="2645">
                  <c:v>-40597.0</c:v>
                </c:pt>
                <c:pt idx="2646">
                  <c:v>-40525.0</c:v>
                </c:pt>
                <c:pt idx="2647">
                  <c:v>-40524.0</c:v>
                </c:pt>
                <c:pt idx="2648">
                  <c:v>-40451.0</c:v>
                </c:pt>
                <c:pt idx="2649">
                  <c:v>-40386.0</c:v>
                </c:pt>
                <c:pt idx="2650">
                  <c:v>-40328.0</c:v>
                </c:pt>
                <c:pt idx="2651">
                  <c:v>-40244.0</c:v>
                </c:pt>
                <c:pt idx="2652">
                  <c:v>-40220.0</c:v>
                </c:pt>
                <c:pt idx="2653">
                  <c:v>-40129.0</c:v>
                </c:pt>
                <c:pt idx="2654">
                  <c:v>-40029.0</c:v>
                </c:pt>
                <c:pt idx="2655">
                  <c:v>-39979.0</c:v>
                </c:pt>
                <c:pt idx="2656">
                  <c:v>-39909.0</c:v>
                </c:pt>
                <c:pt idx="2657">
                  <c:v>-39853.0</c:v>
                </c:pt>
                <c:pt idx="2658">
                  <c:v>-39767.0</c:v>
                </c:pt>
                <c:pt idx="2659">
                  <c:v>-39725.0</c:v>
                </c:pt>
                <c:pt idx="2660">
                  <c:v>-39704.0</c:v>
                </c:pt>
                <c:pt idx="2661">
                  <c:v>-39632.0</c:v>
                </c:pt>
                <c:pt idx="2662">
                  <c:v>-39573.0</c:v>
                </c:pt>
                <c:pt idx="2663">
                  <c:v>-39560.0</c:v>
                </c:pt>
                <c:pt idx="2664">
                  <c:v>-39514.0</c:v>
                </c:pt>
                <c:pt idx="2665">
                  <c:v>-39442.0</c:v>
                </c:pt>
                <c:pt idx="2666">
                  <c:v>-39404.0</c:v>
                </c:pt>
                <c:pt idx="2667">
                  <c:v>-39344.0</c:v>
                </c:pt>
                <c:pt idx="2668">
                  <c:v>-39309.0</c:v>
                </c:pt>
                <c:pt idx="2669">
                  <c:v>-39308.0</c:v>
                </c:pt>
                <c:pt idx="2670">
                  <c:v>-39275.0</c:v>
                </c:pt>
                <c:pt idx="2671">
                  <c:v>-39246.0</c:v>
                </c:pt>
                <c:pt idx="2672">
                  <c:v>-39157.0</c:v>
                </c:pt>
                <c:pt idx="2673">
                  <c:v>-39126.0</c:v>
                </c:pt>
                <c:pt idx="2674">
                  <c:v>-39118.0</c:v>
                </c:pt>
                <c:pt idx="2675">
                  <c:v>-39043.0</c:v>
                </c:pt>
                <c:pt idx="2676">
                  <c:v>-38955.0</c:v>
                </c:pt>
                <c:pt idx="2677">
                  <c:v>-38922.0</c:v>
                </c:pt>
                <c:pt idx="2678">
                  <c:v>-38895.0</c:v>
                </c:pt>
                <c:pt idx="2679">
                  <c:v>-38855.0</c:v>
                </c:pt>
                <c:pt idx="2680">
                  <c:v>-38845.0</c:v>
                </c:pt>
                <c:pt idx="2681">
                  <c:v>-38829.0</c:v>
                </c:pt>
                <c:pt idx="2682">
                  <c:v>-38794.0</c:v>
                </c:pt>
                <c:pt idx="2683">
                  <c:v>-38804.0</c:v>
                </c:pt>
                <c:pt idx="2684">
                  <c:v>-38742.0</c:v>
                </c:pt>
                <c:pt idx="2685">
                  <c:v>-38709.0</c:v>
                </c:pt>
                <c:pt idx="2686">
                  <c:v>-38710.0</c:v>
                </c:pt>
                <c:pt idx="2687">
                  <c:v>-38653.0</c:v>
                </c:pt>
                <c:pt idx="2688">
                  <c:v>-38585.0</c:v>
                </c:pt>
                <c:pt idx="2689">
                  <c:v>-38515.0</c:v>
                </c:pt>
                <c:pt idx="2690">
                  <c:v>-38416.0</c:v>
                </c:pt>
                <c:pt idx="2691">
                  <c:v>-38389.0</c:v>
                </c:pt>
                <c:pt idx="2692">
                  <c:v>-38330.0</c:v>
                </c:pt>
                <c:pt idx="2693">
                  <c:v>-38265.0</c:v>
                </c:pt>
                <c:pt idx="2694">
                  <c:v>-38254.0</c:v>
                </c:pt>
                <c:pt idx="2695">
                  <c:v>-38227.0</c:v>
                </c:pt>
                <c:pt idx="2696">
                  <c:v>-38228.0</c:v>
                </c:pt>
                <c:pt idx="2697">
                  <c:v>-38207.0</c:v>
                </c:pt>
                <c:pt idx="2698">
                  <c:v>-38187.0</c:v>
                </c:pt>
                <c:pt idx="2699">
                  <c:v>-38122.0</c:v>
                </c:pt>
                <c:pt idx="2700">
                  <c:v>-38106.0</c:v>
                </c:pt>
                <c:pt idx="2701">
                  <c:v>-38057.0</c:v>
                </c:pt>
                <c:pt idx="2702">
                  <c:v>-37991.0</c:v>
                </c:pt>
                <c:pt idx="2703">
                  <c:v>-37917.0</c:v>
                </c:pt>
                <c:pt idx="2704">
                  <c:v>-37801.0</c:v>
                </c:pt>
                <c:pt idx="2705">
                  <c:v>-37741.0</c:v>
                </c:pt>
                <c:pt idx="2706">
                  <c:v>-37696.0</c:v>
                </c:pt>
                <c:pt idx="2707">
                  <c:v>-37680.0</c:v>
                </c:pt>
                <c:pt idx="2708">
                  <c:v>-37668.0</c:v>
                </c:pt>
                <c:pt idx="2709">
                  <c:v>-37701.0</c:v>
                </c:pt>
                <c:pt idx="2710">
                  <c:v>-37732.0</c:v>
                </c:pt>
                <c:pt idx="2711">
                  <c:v>-37737.0</c:v>
                </c:pt>
                <c:pt idx="2712">
                  <c:v>-37752.0</c:v>
                </c:pt>
                <c:pt idx="2713">
                  <c:v>-37732.0</c:v>
                </c:pt>
                <c:pt idx="2714">
                  <c:v>-37771.0</c:v>
                </c:pt>
                <c:pt idx="2715">
                  <c:v>-37790.0</c:v>
                </c:pt>
                <c:pt idx="2716">
                  <c:v>-37802.0</c:v>
                </c:pt>
                <c:pt idx="2717">
                  <c:v>-37821.0</c:v>
                </c:pt>
                <c:pt idx="2718">
                  <c:v>-37838.0</c:v>
                </c:pt>
                <c:pt idx="2719">
                  <c:v>-37840.0</c:v>
                </c:pt>
                <c:pt idx="2720">
                  <c:v>-37875.0</c:v>
                </c:pt>
                <c:pt idx="2721">
                  <c:v>-37881.0</c:v>
                </c:pt>
                <c:pt idx="2722">
                  <c:v>-37806.0</c:v>
                </c:pt>
                <c:pt idx="2723">
                  <c:v>-37822.0</c:v>
                </c:pt>
                <c:pt idx="2724">
                  <c:v>-37800.0</c:v>
                </c:pt>
                <c:pt idx="2725">
                  <c:v>-37753.0</c:v>
                </c:pt>
                <c:pt idx="2726">
                  <c:v>-37713.0</c:v>
                </c:pt>
                <c:pt idx="2727">
                  <c:v>-37702.0</c:v>
                </c:pt>
                <c:pt idx="2728">
                  <c:v>-37702.0</c:v>
                </c:pt>
                <c:pt idx="2729">
                  <c:v>-37622.0</c:v>
                </c:pt>
                <c:pt idx="2730">
                  <c:v>-37579.0</c:v>
                </c:pt>
                <c:pt idx="2731">
                  <c:v>-37575.0</c:v>
                </c:pt>
                <c:pt idx="2732">
                  <c:v>-37563.0</c:v>
                </c:pt>
                <c:pt idx="2733">
                  <c:v>-37556.0</c:v>
                </c:pt>
                <c:pt idx="2734">
                  <c:v>-37575.0</c:v>
                </c:pt>
                <c:pt idx="2735">
                  <c:v>-37636.0</c:v>
                </c:pt>
                <c:pt idx="2736">
                  <c:v>-37605.0</c:v>
                </c:pt>
                <c:pt idx="2737">
                  <c:v>-37581.0</c:v>
                </c:pt>
                <c:pt idx="2738">
                  <c:v>-37512.0</c:v>
                </c:pt>
                <c:pt idx="2739">
                  <c:v>-37457.0</c:v>
                </c:pt>
                <c:pt idx="2740">
                  <c:v>-37464.0</c:v>
                </c:pt>
                <c:pt idx="2741">
                  <c:v>-37468.0</c:v>
                </c:pt>
                <c:pt idx="2742">
                  <c:v>-37459.0</c:v>
                </c:pt>
                <c:pt idx="2743">
                  <c:v>-37525.0</c:v>
                </c:pt>
                <c:pt idx="2744">
                  <c:v>-37562.0</c:v>
                </c:pt>
                <c:pt idx="2745">
                  <c:v>-37633.0</c:v>
                </c:pt>
                <c:pt idx="2746">
                  <c:v>-37708.0</c:v>
                </c:pt>
                <c:pt idx="2747">
                  <c:v>-37743.0</c:v>
                </c:pt>
                <c:pt idx="2748">
                  <c:v>-37695.0</c:v>
                </c:pt>
                <c:pt idx="2749">
                  <c:v>-37644.0</c:v>
                </c:pt>
                <c:pt idx="2750">
                  <c:v>-37657.0</c:v>
                </c:pt>
                <c:pt idx="2751">
                  <c:v>-37647.0</c:v>
                </c:pt>
                <c:pt idx="2752">
                  <c:v>-37656.0</c:v>
                </c:pt>
                <c:pt idx="2753">
                  <c:v>-37678.0</c:v>
                </c:pt>
                <c:pt idx="2754">
                  <c:v>-37678.0</c:v>
                </c:pt>
                <c:pt idx="2755">
                  <c:v>-37606.0</c:v>
                </c:pt>
                <c:pt idx="2756">
                  <c:v>-37554.0</c:v>
                </c:pt>
                <c:pt idx="2757">
                  <c:v>-37445.0</c:v>
                </c:pt>
                <c:pt idx="2758">
                  <c:v>-37337.0</c:v>
                </c:pt>
                <c:pt idx="2759">
                  <c:v>-37217.0</c:v>
                </c:pt>
                <c:pt idx="2760">
                  <c:v>-37131.0</c:v>
                </c:pt>
                <c:pt idx="2761">
                  <c:v>-37058.0</c:v>
                </c:pt>
                <c:pt idx="2762">
                  <c:v>-36944.0</c:v>
                </c:pt>
                <c:pt idx="2763">
                  <c:v>-36854.0</c:v>
                </c:pt>
                <c:pt idx="2764">
                  <c:v>-36819.0</c:v>
                </c:pt>
                <c:pt idx="2765">
                  <c:v>-36805.0</c:v>
                </c:pt>
                <c:pt idx="2766">
                  <c:v>-36757.0</c:v>
                </c:pt>
                <c:pt idx="2767">
                  <c:v>-36748.0</c:v>
                </c:pt>
                <c:pt idx="2768">
                  <c:v>-36767.0</c:v>
                </c:pt>
                <c:pt idx="2769">
                  <c:v>-36768.0</c:v>
                </c:pt>
                <c:pt idx="2770">
                  <c:v>-36771.0</c:v>
                </c:pt>
                <c:pt idx="2771">
                  <c:v>-36729.0</c:v>
                </c:pt>
                <c:pt idx="2772">
                  <c:v>-36666.0</c:v>
                </c:pt>
                <c:pt idx="2773">
                  <c:v>-36637.0</c:v>
                </c:pt>
                <c:pt idx="2774">
                  <c:v>-36590.0</c:v>
                </c:pt>
                <c:pt idx="2775">
                  <c:v>-36555.0</c:v>
                </c:pt>
                <c:pt idx="2776">
                  <c:v>-36529.0</c:v>
                </c:pt>
                <c:pt idx="2777">
                  <c:v>-36483.0</c:v>
                </c:pt>
                <c:pt idx="2778">
                  <c:v>-36546.0</c:v>
                </c:pt>
                <c:pt idx="2779">
                  <c:v>-36579.0</c:v>
                </c:pt>
                <c:pt idx="2780">
                  <c:v>-36615.0</c:v>
                </c:pt>
                <c:pt idx="2781">
                  <c:v>-36644.0</c:v>
                </c:pt>
                <c:pt idx="2782">
                  <c:v>-36668.0</c:v>
                </c:pt>
                <c:pt idx="2783">
                  <c:v>-36755.0</c:v>
                </c:pt>
                <c:pt idx="2784">
                  <c:v>-36810.0</c:v>
                </c:pt>
                <c:pt idx="2785">
                  <c:v>-36862.0</c:v>
                </c:pt>
                <c:pt idx="2786">
                  <c:v>-36860.0</c:v>
                </c:pt>
                <c:pt idx="2787">
                  <c:v>-36847.0</c:v>
                </c:pt>
                <c:pt idx="2788">
                  <c:v>-36776.0</c:v>
                </c:pt>
                <c:pt idx="2789">
                  <c:v>-36705.0</c:v>
                </c:pt>
                <c:pt idx="2790">
                  <c:v>-36632.0</c:v>
                </c:pt>
                <c:pt idx="2791">
                  <c:v>-36558.0</c:v>
                </c:pt>
                <c:pt idx="2792">
                  <c:v>-36490.0</c:v>
                </c:pt>
                <c:pt idx="2793">
                  <c:v>-36507.0</c:v>
                </c:pt>
                <c:pt idx="2794">
                  <c:v>-36538.0</c:v>
                </c:pt>
                <c:pt idx="2795">
                  <c:v>-36542.0</c:v>
                </c:pt>
                <c:pt idx="2796">
                  <c:v>-36511.0</c:v>
                </c:pt>
                <c:pt idx="2797">
                  <c:v>-36507.0</c:v>
                </c:pt>
                <c:pt idx="2798">
                  <c:v>-36470.0</c:v>
                </c:pt>
                <c:pt idx="2799">
                  <c:v>-36429.0</c:v>
                </c:pt>
                <c:pt idx="2800">
                  <c:v>-36459.0</c:v>
                </c:pt>
                <c:pt idx="2801">
                  <c:v>-36477.0</c:v>
                </c:pt>
                <c:pt idx="2802">
                  <c:v>-36514.0</c:v>
                </c:pt>
                <c:pt idx="2803">
                  <c:v>-36445.0</c:v>
                </c:pt>
                <c:pt idx="2804">
                  <c:v>-36377.0</c:v>
                </c:pt>
                <c:pt idx="2805">
                  <c:v>-36286.0</c:v>
                </c:pt>
                <c:pt idx="2806">
                  <c:v>-36274.0</c:v>
                </c:pt>
                <c:pt idx="2807">
                  <c:v>-36211.0</c:v>
                </c:pt>
                <c:pt idx="2808">
                  <c:v>-36157.0</c:v>
                </c:pt>
                <c:pt idx="2809">
                  <c:v>-36117.0</c:v>
                </c:pt>
                <c:pt idx="2810">
                  <c:v>-36026.0</c:v>
                </c:pt>
                <c:pt idx="2811">
                  <c:v>-35984.0</c:v>
                </c:pt>
                <c:pt idx="2812">
                  <c:v>-35947.0</c:v>
                </c:pt>
                <c:pt idx="2813">
                  <c:v>-35925.0</c:v>
                </c:pt>
                <c:pt idx="2814">
                  <c:v>-35904.0</c:v>
                </c:pt>
                <c:pt idx="2815">
                  <c:v>-35908.0</c:v>
                </c:pt>
                <c:pt idx="2816">
                  <c:v>-35905.0</c:v>
                </c:pt>
                <c:pt idx="2817">
                  <c:v>-35887.0</c:v>
                </c:pt>
                <c:pt idx="2818">
                  <c:v>-35890.0</c:v>
                </c:pt>
                <c:pt idx="2819">
                  <c:v>-35879.0</c:v>
                </c:pt>
                <c:pt idx="2820">
                  <c:v>-35872.0</c:v>
                </c:pt>
                <c:pt idx="2821">
                  <c:v>-35855.0</c:v>
                </c:pt>
                <c:pt idx="2822">
                  <c:v>-35894.0</c:v>
                </c:pt>
                <c:pt idx="2823">
                  <c:v>-35902.0</c:v>
                </c:pt>
                <c:pt idx="2824">
                  <c:v>-35888.0</c:v>
                </c:pt>
                <c:pt idx="2825">
                  <c:v>-35932.0</c:v>
                </c:pt>
                <c:pt idx="2826">
                  <c:v>-35964.0</c:v>
                </c:pt>
                <c:pt idx="2827">
                  <c:v>-35935.0</c:v>
                </c:pt>
                <c:pt idx="2828">
                  <c:v>-35933.0</c:v>
                </c:pt>
                <c:pt idx="2829">
                  <c:v>-35909.0</c:v>
                </c:pt>
                <c:pt idx="2830">
                  <c:v>-35856.0</c:v>
                </c:pt>
                <c:pt idx="2831">
                  <c:v>-35766.0</c:v>
                </c:pt>
                <c:pt idx="2832">
                  <c:v>-35754.0</c:v>
                </c:pt>
                <c:pt idx="2833">
                  <c:v>-35753.0</c:v>
                </c:pt>
                <c:pt idx="2834">
                  <c:v>-35774.0</c:v>
                </c:pt>
                <c:pt idx="2835">
                  <c:v>-35820.0</c:v>
                </c:pt>
                <c:pt idx="2836">
                  <c:v>-35872.0</c:v>
                </c:pt>
                <c:pt idx="2837">
                  <c:v>-35848.0</c:v>
                </c:pt>
                <c:pt idx="2838">
                  <c:v>-35855.0</c:v>
                </c:pt>
                <c:pt idx="2839">
                  <c:v>-35867.0</c:v>
                </c:pt>
                <c:pt idx="2840">
                  <c:v>-35874.0</c:v>
                </c:pt>
                <c:pt idx="2841">
                  <c:v>-35835.0</c:v>
                </c:pt>
                <c:pt idx="2842">
                  <c:v>-35835.0</c:v>
                </c:pt>
                <c:pt idx="2843">
                  <c:v>-35810.0</c:v>
                </c:pt>
                <c:pt idx="2844">
                  <c:v>-35777.0</c:v>
                </c:pt>
                <c:pt idx="2845">
                  <c:v>-35722.0</c:v>
                </c:pt>
                <c:pt idx="2846">
                  <c:v>-35738.0</c:v>
                </c:pt>
                <c:pt idx="2847">
                  <c:v>-35779.0</c:v>
                </c:pt>
                <c:pt idx="2848">
                  <c:v>-35813.0</c:v>
                </c:pt>
                <c:pt idx="2849">
                  <c:v>-35816.0</c:v>
                </c:pt>
                <c:pt idx="2850">
                  <c:v>-35839.0</c:v>
                </c:pt>
                <c:pt idx="2851">
                  <c:v>-35869.0</c:v>
                </c:pt>
                <c:pt idx="2852">
                  <c:v>-35931.0</c:v>
                </c:pt>
                <c:pt idx="2853">
                  <c:v>-35977.0</c:v>
                </c:pt>
                <c:pt idx="2854">
                  <c:v>-35983.0</c:v>
                </c:pt>
                <c:pt idx="2855">
                  <c:v>-35949.0</c:v>
                </c:pt>
                <c:pt idx="2856">
                  <c:v>-35910.0</c:v>
                </c:pt>
                <c:pt idx="2857">
                  <c:v>-35868.0</c:v>
                </c:pt>
                <c:pt idx="2858">
                  <c:v>-35783.0</c:v>
                </c:pt>
                <c:pt idx="2859">
                  <c:v>-35771.0</c:v>
                </c:pt>
                <c:pt idx="2860">
                  <c:v>-35805.0</c:v>
                </c:pt>
                <c:pt idx="2861">
                  <c:v>-35753.0</c:v>
                </c:pt>
                <c:pt idx="2862">
                  <c:v>-35742.0</c:v>
                </c:pt>
                <c:pt idx="2863">
                  <c:v>-35713.0</c:v>
                </c:pt>
                <c:pt idx="2864">
                  <c:v>-35712.0</c:v>
                </c:pt>
                <c:pt idx="2865">
                  <c:v>-35755.0</c:v>
                </c:pt>
                <c:pt idx="2866">
                  <c:v>-35731.0</c:v>
                </c:pt>
                <c:pt idx="2867">
                  <c:v>-35739.0</c:v>
                </c:pt>
                <c:pt idx="2868">
                  <c:v>-35777.0</c:v>
                </c:pt>
                <c:pt idx="2869">
                  <c:v>-35787.0</c:v>
                </c:pt>
                <c:pt idx="2870">
                  <c:v>-35792.0</c:v>
                </c:pt>
                <c:pt idx="2871">
                  <c:v>-35767.0</c:v>
                </c:pt>
                <c:pt idx="2872">
                  <c:v>-35743.0</c:v>
                </c:pt>
                <c:pt idx="2873">
                  <c:v>-35733.0</c:v>
                </c:pt>
                <c:pt idx="2874">
                  <c:v>-35738.0</c:v>
                </c:pt>
                <c:pt idx="2875">
                  <c:v>-35735.0</c:v>
                </c:pt>
                <c:pt idx="2876">
                  <c:v>-35698.0</c:v>
                </c:pt>
                <c:pt idx="2877">
                  <c:v>-35663.0</c:v>
                </c:pt>
                <c:pt idx="2878">
                  <c:v>-35592.0</c:v>
                </c:pt>
                <c:pt idx="2879">
                  <c:v>-35538.0</c:v>
                </c:pt>
                <c:pt idx="2880">
                  <c:v>-35529.0</c:v>
                </c:pt>
                <c:pt idx="2881">
                  <c:v>-35466.0</c:v>
                </c:pt>
                <c:pt idx="2882">
                  <c:v>-35470.0</c:v>
                </c:pt>
                <c:pt idx="2883">
                  <c:v>-35401.0</c:v>
                </c:pt>
                <c:pt idx="2884">
                  <c:v>-35427.0</c:v>
                </c:pt>
                <c:pt idx="2885">
                  <c:v>-35425.0</c:v>
                </c:pt>
                <c:pt idx="2886">
                  <c:v>-35422.0</c:v>
                </c:pt>
                <c:pt idx="2887">
                  <c:v>-35424.0</c:v>
                </c:pt>
                <c:pt idx="2888">
                  <c:v>-35473.0</c:v>
                </c:pt>
                <c:pt idx="2889">
                  <c:v>-35508.0</c:v>
                </c:pt>
                <c:pt idx="2890">
                  <c:v>-35468.0</c:v>
                </c:pt>
                <c:pt idx="2891">
                  <c:v>-35499.0</c:v>
                </c:pt>
                <c:pt idx="2892">
                  <c:v>-35521.0</c:v>
                </c:pt>
                <c:pt idx="2893">
                  <c:v>-35488.0</c:v>
                </c:pt>
                <c:pt idx="2894">
                  <c:v>-35456.0</c:v>
                </c:pt>
                <c:pt idx="2895">
                  <c:v>-35424.0</c:v>
                </c:pt>
                <c:pt idx="2896">
                  <c:v>-35409.0</c:v>
                </c:pt>
                <c:pt idx="2897">
                  <c:v>-35335.0</c:v>
                </c:pt>
                <c:pt idx="2898">
                  <c:v>-35293.0</c:v>
                </c:pt>
                <c:pt idx="2899">
                  <c:v>-35274.0</c:v>
                </c:pt>
                <c:pt idx="2900">
                  <c:v>-35273.0</c:v>
                </c:pt>
                <c:pt idx="2901">
                  <c:v>-35286.0</c:v>
                </c:pt>
                <c:pt idx="2902">
                  <c:v>-35204.0</c:v>
                </c:pt>
                <c:pt idx="2903">
                  <c:v>-35173.0</c:v>
                </c:pt>
                <c:pt idx="2904">
                  <c:v>-35137.0</c:v>
                </c:pt>
                <c:pt idx="2905">
                  <c:v>-35113.0</c:v>
                </c:pt>
                <c:pt idx="2906">
                  <c:v>-35069.0</c:v>
                </c:pt>
                <c:pt idx="2907">
                  <c:v>-34977.0</c:v>
                </c:pt>
                <c:pt idx="2908">
                  <c:v>-34922.0</c:v>
                </c:pt>
                <c:pt idx="2909">
                  <c:v>-34917.0</c:v>
                </c:pt>
                <c:pt idx="2910">
                  <c:v>-34901.0</c:v>
                </c:pt>
                <c:pt idx="2911">
                  <c:v>-34843.0</c:v>
                </c:pt>
                <c:pt idx="2912">
                  <c:v>-34768.0</c:v>
                </c:pt>
                <c:pt idx="2913">
                  <c:v>-34739.0</c:v>
                </c:pt>
                <c:pt idx="2914">
                  <c:v>-34715.0</c:v>
                </c:pt>
                <c:pt idx="2915">
                  <c:v>-34736.0</c:v>
                </c:pt>
                <c:pt idx="2916">
                  <c:v>-34742.0</c:v>
                </c:pt>
                <c:pt idx="2917">
                  <c:v>-34690.0</c:v>
                </c:pt>
                <c:pt idx="2918">
                  <c:v>-34724.0</c:v>
                </c:pt>
                <c:pt idx="2919">
                  <c:v>-34664.0</c:v>
                </c:pt>
                <c:pt idx="2920">
                  <c:v>-34604.0</c:v>
                </c:pt>
                <c:pt idx="2921">
                  <c:v>-34609.0</c:v>
                </c:pt>
                <c:pt idx="2922">
                  <c:v>-34588.0</c:v>
                </c:pt>
                <c:pt idx="2923">
                  <c:v>-34600.0</c:v>
                </c:pt>
                <c:pt idx="2924">
                  <c:v>-34576.0</c:v>
                </c:pt>
                <c:pt idx="2925">
                  <c:v>-34581.0</c:v>
                </c:pt>
                <c:pt idx="2926">
                  <c:v>-34551.0</c:v>
                </c:pt>
                <c:pt idx="2927">
                  <c:v>-34519.0</c:v>
                </c:pt>
                <c:pt idx="2928">
                  <c:v>-34473.0</c:v>
                </c:pt>
                <c:pt idx="2929">
                  <c:v>-34445.0</c:v>
                </c:pt>
                <c:pt idx="2930">
                  <c:v>-34427.0</c:v>
                </c:pt>
                <c:pt idx="2931">
                  <c:v>-34479.0</c:v>
                </c:pt>
                <c:pt idx="2932">
                  <c:v>-34479.0</c:v>
                </c:pt>
                <c:pt idx="2933">
                  <c:v>-34434.0</c:v>
                </c:pt>
                <c:pt idx="2934">
                  <c:v>-34407.0</c:v>
                </c:pt>
                <c:pt idx="2935">
                  <c:v>-34372.0</c:v>
                </c:pt>
                <c:pt idx="2936">
                  <c:v>-34399.0</c:v>
                </c:pt>
                <c:pt idx="2937">
                  <c:v>-34426.0</c:v>
                </c:pt>
                <c:pt idx="2938">
                  <c:v>-34458.0</c:v>
                </c:pt>
                <c:pt idx="2939">
                  <c:v>-34462.0</c:v>
                </c:pt>
                <c:pt idx="2940">
                  <c:v>-34478.0</c:v>
                </c:pt>
                <c:pt idx="2941">
                  <c:v>-34526.0</c:v>
                </c:pt>
                <c:pt idx="2942">
                  <c:v>-34550.0</c:v>
                </c:pt>
                <c:pt idx="2943">
                  <c:v>-34561.0</c:v>
                </c:pt>
                <c:pt idx="2944">
                  <c:v>-34502.0</c:v>
                </c:pt>
                <c:pt idx="2945">
                  <c:v>-34438.0</c:v>
                </c:pt>
                <c:pt idx="2946">
                  <c:v>-34412.0</c:v>
                </c:pt>
                <c:pt idx="2947">
                  <c:v>-34378.0</c:v>
                </c:pt>
                <c:pt idx="2948">
                  <c:v>-34303.0</c:v>
                </c:pt>
                <c:pt idx="2949">
                  <c:v>-34241.0</c:v>
                </c:pt>
                <c:pt idx="2950">
                  <c:v>-34211.0</c:v>
                </c:pt>
                <c:pt idx="2951">
                  <c:v>-34171.0</c:v>
                </c:pt>
                <c:pt idx="2952">
                  <c:v>-34172.0</c:v>
                </c:pt>
                <c:pt idx="2953">
                  <c:v>-34188.0</c:v>
                </c:pt>
                <c:pt idx="2954">
                  <c:v>-34208.0</c:v>
                </c:pt>
                <c:pt idx="2955">
                  <c:v>-34187.0</c:v>
                </c:pt>
                <c:pt idx="2956">
                  <c:v>-34207.0</c:v>
                </c:pt>
                <c:pt idx="2957">
                  <c:v>-34203.0</c:v>
                </c:pt>
                <c:pt idx="2958">
                  <c:v>-34191.0</c:v>
                </c:pt>
                <c:pt idx="2959">
                  <c:v>-34158.0</c:v>
                </c:pt>
                <c:pt idx="2960">
                  <c:v>-34079.0</c:v>
                </c:pt>
                <c:pt idx="2961">
                  <c:v>-33974.0</c:v>
                </c:pt>
                <c:pt idx="2962">
                  <c:v>-33942.0</c:v>
                </c:pt>
                <c:pt idx="2963">
                  <c:v>-33924.0</c:v>
                </c:pt>
                <c:pt idx="2964">
                  <c:v>-33887.0</c:v>
                </c:pt>
                <c:pt idx="2965">
                  <c:v>-33890.0</c:v>
                </c:pt>
                <c:pt idx="2966">
                  <c:v>-33867.0</c:v>
                </c:pt>
                <c:pt idx="2967">
                  <c:v>-33786.0</c:v>
                </c:pt>
                <c:pt idx="2968">
                  <c:v>-33741.0</c:v>
                </c:pt>
                <c:pt idx="2969">
                  <c:v>-33670.0</c:v>
                </c:pt>
                <c:pt idx="2970">
                  <c:v>-33632.0</c:v>
                </c:pt>
                <c:pt idx="2971">
                  <c:v>-33567.0</c:v>
                </c:pt>
                <c:pt idx="2972">
                  <c:v>-33470.0</c:v>
                </c:pt>
                <c:pt idx="2973">
                  <c:v>-33391.0</c:v>
                </c:pt>
                <c:pt idx="2974">
                  <c:v>-33339.0</c:v>
                </c:pt>
                <c:pt idx="2975">
                  <c:v>-33330.0</c:v>
                </c:pt>
                <c:pt idx="2976">
                  <c:v>-33228.0</c:v>
                </c:pt>
                <c:pt idx="2977">
                  <c:v>-33184.0</c:v>
                </c:pt>
                <c:pt idx="2978">
                  <c:v>-33131.0</c:v>
                </c:pt>
                <c:pt idx="2979">
                  <c:v>-33045.0</c:v>
                </c:pt>
                <c:pt idx="2980">
                  <c:v>-32977.0</c:v>
                </c:pt>
                <c:pt idx="2981">
                  <c:v>-32918.0</c:v>
                </c:pt>
                <c:pt idx="2982">
                  <c:v>-32907.0</c:v>
                </c:pt>
                <c:pt idx="2983">
                  <c:v>-32864.0</c:v>
                </c:pt>
                <c:pt idx="2984">
                  <c:v>-32783.0</c:v>
                </c:pt>
                <c:pt idx="2985">
                  <c:v>-32722.0</c:v>
                </c:pt>
                <c:pt idx="2986">
                  <c:v>-32683.0</c:v>
                </c:pt>
                <c:pt idx="2987">
                  <c:v>-32649.0</c:v>
                </c:pt>
                <c:pt idx="2988">
                  <c:v>-32590.0</c:v>
                </c:pt>
                <c:pt idx="2989">
                  <c:v>-32520.0</c:v>
                </c:pt>
                <c:pt idx="2990">
                  <c:v>-32482.0</c:v>
                </c:pt>
                <c:pt idx="2991">
                  <c:v>-32431.0</c:v>
                </c:pt>
                <c:pt idx="2992">
                  <c:v>-32376.0</c:v>
                </c:pt>
                <c:pt idx="2993">
                  <c:v>-32309.0</c:v>
                </c:pt>
                <c:pt idx="2994">
                  <c:v>-32245.0</c:v>
                </c:pt>
                <c:pt idx="2995">
                  <c:v>-32178.0</c:v>
                </c:pt>
                <c:pt idx="2996">
                  <c:v>-32106.0</c:v>
                </c:pt>
                <c:pt idx="2997">
                  <c:v>-32036.0</c:v>
                </c:pt>
                <c:pt idx="2998">
                  <c:v>-31989.0</c:v>
                </c:pt>
                <c:pt idx="2999">
                  <c:v>-31999.0</c:v>
                </c:pt>
                <c:pt idx="3000">
                  <c:v>-32011.0</c:v>
                </c:pt>
                <c:pt idx="3001">
                  <c:v>-32015.0</c:v>
                </c:pt>
                <c:pt idx="3002">
                  <c:v>-32025.0</c:v>
                </c:pt>
                <c:pt idx="3003">
                  <c:v>-31963.0</c:v>
                </c:pt>
                <c:pt idx="3004">
                  <c:v>-31929.0</c:v>
                </c:pt>
                <c:pt idx="3005">
                  <c:v>-31909.0</c:v>
                </c:pt>
                <c:pt idx="3006">
                  <c:v>-31873.0</c:v>
                </c:pt>
                <c:pt idx="3007">
                  <c:v>-31865.0</c:v>
                </c:pt>
                <c:pt idx="3008">
                  <c:v>-31850.0</c:v>
                </c:pt>
                <c:pt idx="3009">
                  <c:v>-31788.0</c:v>
                </c:pt>
                <c:pt idx="3010">
                  <c:v>-31730.0</c:v>
                </c:pt>
                <c:pt idx="3011">
                  <c:v>-31686.0</c:v>
                </c:pt>
                <c:pt idx="3012">
                  <c:v>-31695.0</c:v>
                </c:pt>
                <c:pt idx="3013">
                  <c:v>-31685.0</c:v>
                </c:pt>
                <c:pt idx="3014">
                  <c:v>-31637.0</c:v>
                </c:pt>
                <c:pt idx="3015">
                  <c:v>-31529.0</c:v>
                </c:pt>
                <c:pt idx="3016">
                  <c:v>-31489.0</c:v>
                </c:pt>
                <c:pt idx="3017">
                  <c:v>-31410.0</c:v>
                </c:pt>
                <c:pt idx="3018">
                  <c:v>-31368.0</c:v>
                </c:pt>
                <c:pt idx="3019">
                  <c:v>-31329.0</c:v>
                </c:pt>
                <c:pt idx="3020">
                  <c:v>-31292.0</c:v>
                </c:pt>
                <c:pt idx="3021">
                  <c:v>-31221.0</c:v>
                </c:pt>
                <c:pt idx="3022">
                  <c:v>-31190.0</c:v>
                </c:pt>
                <c:pt idx="3023">
                  <c:v>-31161.0</c:v>
                </c:pt>
                <c:pt idx="3024">
                  <c:v>-31148.0</c:v>
                </c:pt>
                <c:pt idx="3025">
                  <c:v>-31163.0</c:v>
                </c:pt>
                <c:pt idx="3026">
                  <c:v>-31150.0</c:v>
                </c:pt>
                <c:pt idx="3027">
                  <c:v>-31112.0</c:v>
                </c:pt>
                <c:pt idx="3028">
                  <c:v>-31088.0</c:v>
                </c:pt>
                <c:pt idx="3029">
                  <c:v>-31036.0</c:v>
                </c:pt>
                <c:pt idx="3030">
                  <c:v>-31043.0</c:v>
                </c:pt>
                <c:pt idx="3031">
                  <c:v>-31067.0</c:v>
                </c:pt>
                <c:pt idx="3032">
                  <c:v>-31065.0</c:v>
                </c:pt>
                <c:pt idx="3033">
                  <c:v>-31069.0</c:v>
                </c:pt>
                <c:pt idx="3034">
                  <c:v>-31030.0</c:v>
                </c:pt>
                <c:pt idx="3035">
                  <c:v>-31001.0</c:v>
                </c:pt>
                <c:pt idx="3036">
                  <c:v>-30977.0</c:v>
                </c:pt>
                <c:pt idx="3037">
                  <c:v>-31018.0</c:v>
                </c:pt>
                <c:pt idx="3038">
                  <c:v>-30986.0</c:v>
                </c:pt>
                <c:pt idx="3039">
                  <c:v>-30931.0</c:v>
                </c:pt>
                <c:pt idx="3040">
                  <c:v>-30889.0</c:v>
                </c:pt>
                <c:pt idx="3041">
                  <c:v>-30809.0</c:v>
                </c:pt>
                <c:pt idx="3042">
                  <c:v>-30726.0</c:v>
                </c:pt>
                <c:pt idx="3043">
                  <c:v>-30730.0</c:v>
                </c:pt>
                <c:pt idx="3044">
                  <c:v>-30671.0</c:v>
                </c:pt>
                <c:pt idx="3045">
                  <c:v>-30613.0</c:v>
                </c:pt>
                <c:pt idx="3046">
                  <c:v>-30624.0</c:v>
                </c:pt>
                <c:pt idx="3047">
                  <c:v>-30586.0</c:v>
                </c:pt>
                <c:pt idx="3048">
                  <c:v>-30607.0</c:v>
                </c:pt>
                <c:pt idx="3049">
                  <c:v>-30599.0</c:v>
                </c:pt>
                <c:pt idx="3050">
                  <c:v>-30566.0</c:v>
                </c:pt>
                <c:pt idx="3051">
                  <c:v>-30514.0</c:v>
                </c:pt>
                <c:pt idx="3052">
                  <c:v>-30430.0</c:v>
                </c:pt>
                <c:pt idx="3053">
                  <c:v>-30392.0</c:v>
                </c:pt>
                <c:pt idx="3054">
                  <c:v>-30338.0</c:v>
                </c:pt>
                <c:pt idx="3055">
                  <c:v>-30287.0</c:v>
                </c:pt>
                <c:pt idx="3056">
                  <c:v>-30262.0</c:v>
                </c:pt>
                <c:pt idx="3057">
                  <c:v>-30203.0</c:v>
                </c:pt>
                <c:pt idx="3058">
                  <c:v>-30251.0</c:v>
                </c:pt>
                <c:pt idx="3059">
                  <c:v>-30236.0</c:v>
                </c:pt>
                <c:pt idx="3060">
                  <c:v>-30250.0</c:v>
                </c:pt>
                <c:pt idx="3061">
                  <c:v>-30255.0</c:v>
                </c:pt>
                <c:pt idx="3062">
                  <c:v>-30250.0</c:v>
                </c:pt>
                <c:pt idx="3063">
                  <c:v>-30239.0</c:v>
                </c:pt>
                <c:pt idx="3064">
                  <c:v>-30176.0</c:v>
                </c:pt>
                <c:pt idx="3065">
                  <c:v>-30128.0</c:v>
                </c:pt>
                <c:pt idx="3066">
                  <c:v>-30037.0</c:v>
                </c:pt>
                <c:pt idx="3067">
                  <c:v>-30024.0</c:v>
                </c:pt>
                <c:pt idx="3068">
                  <c:v>-29993.0</c:v>
                </c:pt>
                <c:pt idx="3069">
                  <c:v>-29907.0</c:v>
                </c:pt>
                <c:pt idx="3070">
                  <c:v>-29892.0</c:v>
                </c:pt>
                <c:pt idx="3071">
                  <c:v>-29863.0</c:v>
                </c:pt>
                <c:pt idx="3072">
                  <c:v>-29854.0</c:v>
                </c:pt>
                <c:pt idx="3073">
                  <c:v>-29823.0</c:v>
                </c:pt>
                <c:pt idx="3074">
                  <c:v>-29821.0</c:v>
                </c:pt>
                <c:pt idx="3075">
                  <c:v>-29795.0</c:v>
                </c:pt>
                <c:pt idx="3076">
                  <c:v>-29743.0</c:v>
                </c:pt>
                <c:pt idx="3077">
                  <c:v>-29721.0</c:v>
                </c:pt>
                <c:pt idx="3078">
                  <c:v>-29666.0</c:v>
                </c:pt>
                <c:pt idx="3079">
                  <c:v>-29605.0</c:v>
                </c:pt>
                <c:pt idx="3080">
                  <c:v>-29573.0</c:v>
                </c:pt>
                <c:pt idx="3081">
                  <c:v>-29553.0</c:v>
                </c:pt>
                <c:pt idx="3082">
                  <c:v>-29494.0</c:v>
                </c:pt>
                <c:pt idx="3083">
                  <c:v>-29449.0</c:v>
                </c:pt>
                <c:pt idx="3084">
                  <c:v>-29417.0</c:v>
                </c:pt>
                <c:pt idx="3085">
                  <c:v>-29358.0</c:v>
                </c:pt>
                <c:pt idx="3086">
                  <c:v>-29233.0</c:v>
                </c:pt>
                <c:pt idx="3087">
                  <c:v>-29219.0</c:v>
                </c:pt>
                <c:pt idx="3088">
                  <c:v>-29177.0</c:v>
                </c:pt>
                <c:pt idx="3089">
                  <c:v>-29129.0</c:v>
                </c:pt>
                <c:pt idx="3090">
                  <c:v>-29068.0</c:v>
                </c:pt>
                <c:pt idx="3091">
                  <c:v>-29059.0</c:v>
                </c:pt>
                <c:pt idx="3092">
                  <c:v>-29064.0</c:v>
                </c:pt>
                <c:pt idx="3093">
                  <c:v>-29057.0</c:v>
                </c:pt>
                <c:pt idx="3094">
                  <c:v>-29061.0</c:v>
                </c:pt>
                <c:pt idx="3095">
                  <c:v>-29041.0</c:v>
                </c:pt>
                <c:pt idx="3096">
                  <c:v>-29015.0</c:v>
                </c:pt>
                <c:pt idx="3097">
                  <c:v>-29018.0</c:v>
                </c:pt>
                <c:pt idx="3098">
                  <c:v>-29035.0</c:v>
                </c:pt>
                <c:pt idx="3099">
                  <c:v>-29032.0</c:v>
                </c:pt>
                <c:pt idx="3100">
                  <c:v>-29014.0</c:v>
                </c:pt>
                <c:pt idx="3101">
                  <c:v>-29047.0</c:v>
                </c:pt>
                <c:pt idx="3102">
                  <c:v>-29059.0</c:v>
                </c:pt>
                <c:pt idx="3103">
                  <c:v>-29063.0</c:v>
                </c:pt>
                <c:pt idx="3104">
                  <c:v>-29012.0</c:v>
                </c:pt>
                <c:pt idx="3105">
                  <c:v>-29026.0</c:v>
                </c:pt>
                <c:pt idx="3106">
                  <c:v>-29064.0</c:v>
                </c:pt>
                <c:pt idx="3107">
                  <c:v>-29064.0</c:v>
                </c:pt>
                <c:pt idx="3108">
                  <c:v>-28975.0</c:v>
                </c:pt>
                <c:pt idx="3109">
                  <c:v>-28934.0</c:v>
                </c:pt>
                <c:pt idx="3110">
                  <c:v>-28899.0</c:v>
                </c:pt>
                <c:pt idx="3111">
                  <c:v>-28855.0</c:v>
                </c:pt>
                <c:pt idx="3112">
                  <c:v>-28853.0</c:v>
                </c:pt>
                <c:pt idx="3113">
                  <c:v>-28843.0</c:v>
                </c:pt>
                <c:pt idx="3114">
                  <c:v>-28783.0</c:v>
                </c:pt>
                <c:pt idx="3115">
                  <c:v>-28729.0</c:v>
                </c:pt>
                <c:pt idx="3116">
                  <c:v>-28665.0</c:v>
                </c:pt>
                <c:pt idx="3117">
                  <c:v>-28642.0</c:v>
                </c:pt>
                <c:pt idx="3118">
                  <c:v>-28652.0</c:v>
                </c:pt>
                <c:pt idx="3119">
                  <c:v>-28633.0</c:v>
                </c:pt>
                <c:pt idx="3120">
                  <c:v>-28585.0</c:v>
                </c:pt>
                <c:pt idx="3121">
                  <c:v>-28512.0</c:v>
                </c:pt>
                <c:pt idx="3122">
                  <c:v>-28482.0</c:v>
                </c:pt>
                <c:pt idx="3123">
                  <c:v>-28431.0</c:v>
                </c:pt>
                <c:pt idx="3124">
                  <c:v>-28426.0</c:v>
                </c:pt>
                <c:pt idx="3125">
                  <c:v>-28410.0</c:v>
                </c:pt>
                <c:pt idx="3126">
                  <c:v>-28412.0</c:v>
                </c:pt>
                <c:pt idx="3127">
                  <c:v>-28358.0</c:v>
                </c:pt>
                <c:pt idx="3128">
                  <c:v>-28310.0</c:v>
                </c:pt>
                <c:pt idx="3129">
                  <c:v>-28244.0</c:v>
                </c:pt>
                <c:pt idx="3130">
                  <c:v>-28195.0</c:v>
                </c:pt>
                <c:pt idx="3131">
                  <c:v>-28169.0</c:v>
                </c:pt>
                <c:pt idx="3132">
                  <c:v>-28109.0</c:v>
                </c:pt>
                <c:pt idx="3133">
                  <c:v>-28100.0</c:v>
                </c:pt>
                <c:pt idx="3134">
                  <c:v>-28068.0</c:v>
                </c:pt>
                <c:pt idx="3135">
                  <c:v>-28031.0</c:v>
                </c:pt>
                <c:pt idx="3136">
                  <c:v>-28004.0</c:v>
                </c:pt>
                <c:pt idx="3137">
                  <c:v>-27989.0</c:v>
                </c:pt>
                <c:pt idx="3138">
                  <c:v>-27977.0</c:v>
                </c:pt>
                <c:pt idx="3139">
                  <c:v>-27894.0</c:v>
                </c:pt>
                <c:pt idx="3140">
                  <c:v>-27826.0</c:v>
                </c:pt>
                <c:pt idx="3141">
                  <c:v>-27803.0</c:v>
                </c:pt>
                <c:pt idx="3142">
                  <c:v>-27771.0</c:v>
                </c:pt>
                <c:pt idx="3143">
                  <c:v>-27718.0</c:v>
                </c:pt>
                <c:pt idx="3144">
                  <c:v>-27690.0</c:v>
                </c:pt>
                <c:pt idx="3145">
                  <c:v>-27664.0</c:v>
                </c:pt>
                <c:pt idx="3146">
                  <c:v>-27600.0</c:v>
                </c:pt>
                <c:pt idx="3147">
                  <c:v>-27554.0</c:v>
                </c:pt>
                <c:pt idx="3148">
                  <c:v>-27537.0</c:v>
                </c:pt>
                <c:pt idx="3149">
                  <c:v>-27560.0</c:v>
                </c:pt>
                <c:pt idx="3150">
                  <c:v>-27556.0</c:v>
                </c:pt>
                <c:pt idx="3151">
                  <c:v>-27457.0</c:v>
                </c:pt>
                <c:pt idx="3152">
                  <c:v>-27349.0</c:v>
                </c:pt>
                <c:pt idx="3153">
                  <c:v>-27295.0</c:v>
                </c:pt>
                <c:pt idx="3154">
                  <c:v>-27314.0</c:v>
                </c:pt>
                <c:pt idx="3155">
                  <c:v>-27307.0</c:v>
                </c:pt>
                <c:pt idx="3156">
                  <c:v>-27298.0</c:v>
                </c:pt>
                <c:pt idx="3157">
                  <c:v>-27333.0</c:v>
                </c:pt>
                <c:pt idx="3158">
                  <c:v>-27301.0</c:v>
                </c:pt>
                <c:pt idx="3159">
                  <c:v>-27238.0</c:v>
                </c:pt>
                <c:pt idx="3160">
                  <c:v>-27230.0</c:v>
                </c:pt>
                <c:pt idx="3161">
                  <c:v>-27230.0</c:v>
                </c:pt>
                <c:pt idx="3162">
                  <c:v>-27269.0</c:v>
                </c:pt>
                <c:pt idx="3163">
                  <c:v>-27214.0</c:v>
                </c:pt>
                <c:pt idx="3164">
                  <c:v>-27192.0</c:v>
                </c:pt>
                <c:pt idx="3165">
                  <c:v>-27228.0</c:v>
                </c:pt>
                <c:pt idx="3166">
                  <c:v>-27281.0</c:v>
                </c:pt>
                <c:pt idx="3167">
                  <c:v>-27282.0</c:v>
                </c:pt>
                <c:pt idx="3168">
                  <c:v>-27230.0</c:v>
                </c:pt>
                <c:pt idx="3169">
                  <c:v>-27189.0</c:v>
                </c:pt>
                <c:pt idx="3170">
                  <c:v>-27148.0</c:v>
                </c:pt>
                <c:pt idx="3171">
                  <c:v>-27067.0</c:v>
                </c:pt>
                <c:pt idx="3172">
                  <c:v>-27039.0</c:v>
                </c:pt>
                <c:pt idx="3173">
                  <c:v>-27015.0</c:v>
                </c:pt>
                <c:pt idx="3174">
                  <c:v>-26985.0</c:v>
                </c:pt>
                <c:pt idx="3175">
                  <c:v>-26958.0</c:v>
                </c:pt>
                <c:pt idx="3176">
                  <c:v>-26949.0</c:v>
                </c:pt>
                <c:pt idx="3177">
                  <c:v>-26869.0</c:v>
                </c:pt>
                <c:pt idx="3178">
                  <c:v>-26829.0</c:v>
                </c:pt>
                <c:pt idx="3179">
                  <c:v>-26803.0</c:v>
                </c:pt>
                <c:pt idx="3180">
                  <c:v>-26798.0</c:v>
                </c:pt>
                <c:pt idx="3181">
                  <c:v>-26751.0</c:v>
                </c:pt>
                <c:pt idx="3182">
                  <c:v>-26683.0</c:v>
                </c:pt>
                <c:pt idx="3183">
                  <c:v>-26638.0</c:v>
                </c:pt>
                <c:pt idx="3184">
                  <c:v>-26589.0</c:v>
                </c:pt>
                <c:pt idx="3185">
                  <c:v>-26543.0</c:v>
                </c:pt>
                <c:pt idx="3186">
                  <c:v>-26487.0</c:v>
                </c:pt>
                <c:pt idx="3187">
                  <c:v>-26392.0</c:v>
                </c:pt>
                <c:pt idx="3188">
                  <c:v>-26353.0</c:v>
                </c:pt>
                <c:pt idx="3189">
                  <c:v>-26276.0</c:v>
                </c:pt>
                <c:pt idx="3190">
                  <c:v>-26209.0</c:v>
                </c:pt>
                <c:pt idx="3191">
                  <c:v>-26176.0</c:v>
                </c:pt>
                <c:pt idx="3192">
                  <c:v>-26138.0</c:v>
                </c:pt>
                <c:pt idx="3193">
                  <c:v>-26166.0</c:v>
                </c:pt>
                <c:pt idx="3194">
                  <c:v>-26186.0</c:v>
                </c:pt>
                <c:pt idx="3195">
                  <c:v>-26202.0</c:v>
                </c:pt>
                <c:pt idx="3196">
                  <c:v>-26159.0</c:v>
                </c:pt>
                <c:pt idx="3197">
                  <c:v>-26139.0</c:v>
                </c:pt>
                <c:pt idx="3198">
                  <c:v>-26071.0</c:v>
                </c:pt>
                <c:pt idx="3199">
                  <c:v>-26004.0</c:v>
                </c:pt>
                <c:pt idx="3200">
                  <c:v>-25980.0</c:v>
                </c:pt>
                <c:pt idx="3201">
                  <c:v>-25910.0</c:v>
                </c:pt>
                <c:pt idx="3202">
                  <c:v>-25831.0</c:v>
                </c:pt>
                <c:pt idx="3203">
                  <c:v>-25762.0</c:v>
                </c:pt>
                <c:pt idx="3204">
                  <c:v>-25741.0</c:v>
                </c:pt>
                <c:pt idx="3205">
                  <c:v>-25692.0</c:v>
                </c:pt>
                <c:pt idx="3206">
                  <c:v>-25633.0</c:v>
                </c:pt>
                <c:pt idx="3207">
                  <c:v>-25642.0</c:v>
                </c:pt>
                <c:pt idx="3208">
                  <c:v>-25647.0</c:v>
                </c:pt>
                <c:pt idx="3209">
                  <c:v>-25580.0</c:v>
                </c:pt>
                <c:pt idx="3210">
                  <c:v>-25517.0</c:v>
                </c:pt>
                <c:pt idx="3211">
                  <c:v>-25468.0</c:v>
                </c:pt>
                <c:pt idx="3212">
                  <c:v>-25451.0</c:v>
                </c:pt>
                <c:pt idx="3213">
                  <c:v>-25417.0</c:v>
                </c:pt>
                <c:pt idx="3214">
                  <c:v>-25348.0</c:v>
                </c:pt>
                <c:pt idx="3215">
                  <c:v>-25263.0</c:v>
                </c:pt>
                <c:pt idx="3216">
                  <c:v>-25285.0</c:v>
                </c:pt>
                <c:pt idx="3217">
                  <c:v>-25279.0</c:v>
                </c:pt>
                <c:pt idx="3218">
                  <c:v>-25271.0</c:v>
                </c:pt>
                <c:pt idx="3219">
                  <c:v>-25227.0</c:v>
                </c:pt>
                <c:pt idx="3220">
                  <c:v>-25204.0</c:v>
                </c:pt>
                <c:pt idx="3221">
                  <c:v>-25128.0</c:v>
                </c:pt>
                <c:pt idx="3222">
                  <c:v>-25076.0</c:v>
                </c:pt>
                <c:pt idx="3223">
                  <c:v>-25043.0</c:v>
                </c:pt>
                <c:pt idx="3224">
                  <c:v>-25008.0</c:v>
                </c:pt>
                <c:pt idx="3225">
                  <c:v>-24983.0</c:v>
                </c:pt>
                <c:pt idx="3226">
                  <c:v>-24979.0</c:v>
                </c:pt>
                <c:pt idx="3227">
                  <c:v>-24923.0</c:v>
                </c:pt>
                <c:pt idx="3228">
                  <c:v>-24937.0</c:v>
                </c:pt>
                <c:pt idx="3229">
                  <c:v>-24948.0</c:v>
                </c:pt>
                <c:pt idx="3230">
                  <c:v>-24948.0</c:v>
                </c:pt>
                <c:pt idx="3231">
                  <c:v>-24865.0</c:v>
                </c:pt>
                <c:pt idx="3232">
                  <c:v>-24851.0</c:v>
                </c:pt>
                <c:pt idx="3233">
                  <c:v>-24851.0</c:v>
                </c:pt>
                <c:pt idx="3234">
                  <c:v>-24878.0</c:v>
                </c:pt>
                <c:pt idx="3235">
                  <c:v>-24880.0</c:v>
                </c:pt>
                <c:pt idx="3236">
                  <c:v>-24838.0</c:v>
                </c:pt>
                <c:pt idx="3237">
                  <c:v>-24814.0</c:v>
                </c:pt>
                <c:pt idx="3238">
                  <c:v>-24806.0</c:v>
                </c:pt>
                <c:pt idx="3239">
                  <c:v>-24809.0</c:v>
                </c:pt>
                <c:pt idx="3240">
                  <c:v>-24775.0</c:v>
                </c:pt>
                <c:pt idx="3241">
                  <c:v>-24767.0</c:v>
                </c:pt>
                <c:pt idx="3242">
                  <c:v>-24733.0</c:v>
                </c:pt>
                <c:pt idx="3243">
                  <c:v>-24737.0</c:v>
                </c:pt>
                <c:pt idx="3244">
                  <c:v>-24708.0</c:v>
                </c:pt>
                <c:pt idx="3245">
                  <c:v>-24684.0</c:v>
                </c:pt>
                <c:pt idx="3246">
                  <c:v>-24673.0</c:v>
                </c:pt>
                <c:pt idx="3247">
                  <c:v>-24665.0</c:v>
                </c:pt>
                <c:pt idx="3248">
                  <c:v>-24620.0</c:v>
                </c:pt>
                <c:pt idx="3249">
                  <c:v>-24613.0</c:v>
                </c:pt>
                <c:pt idx="3250">
                  <c:v>-24589.0</c:v>
                </c:pt>
                <c:pt idx="3251">
                  <c:v>-24628.0</c:v>
                </c:pt>
                <c:pt idx="3252">
                  <c:v>-24685.0</c:v>
                </c:pt>
                <c:pt idx="3253">
                  <c:v>-24739.0</c:v>
                </c:pt>
                <c:pt idx="3254">
                  <c:v>-24732.0</c:v>
                </c:pt>
                <c:pt idx="3255">
                  <c:v>-24721.0</c:v>
                </c:pt>
                <c:pt idx="3256">
                  <c:v>-24719.0</c:v>
                </c:pt>
                <c:pt idx="3257">
                  <c:v>-24703.0</c:v>
                </c:pt>
                <c:pt idx="3258">
                  <c:v>-24667.0</c:v>
                </c:pt>
                <c:pt idx="3259">
                  <c:v>-24714.0</c:v>
                </c:pt>
                <c:pt idx="3260">
                  <c:v>-24728.0</c:v>
                </c:pt>
                <c:pt idx="3261">
                  <c:v>-24694.0</c:v>
                </c:pt>
                <c:pt idx="3262">
                  <c:v>-24645.0</c:v>
                </c:pt>
                <c:pt idx="3263">
                  <c:v>-24616.0</c:v>
                </c:pt>
                <c:pt idx="3264">
                  <c:v>-24607.0</c:v>
                </c:pt>
                <c:pt idx="3265">
                  <c:v>-24609.0</c:v>
                </c:pt>
                <c:pt idx="3266">
                  <c:v>-24535.0</c:v>
                </c:pt>
                <c:pt idx="3267">
                  <c:v>-24452.0</c:v>
                </c:pt>
                <c:pt idx="3268">
                  <c:v>-24378.0</c:v>
                </c:pt>
                <c:pt idx="3269">
                  <c:v>-24344.0</c:v>
                </c:pt>
                <c:pt idx="3270">
                  <c:v>-24336.0</c:v>
                </c:pt>
                <c:pt idx="3271">
                  <c:v>-24387.0</c:v>
                </c:pt>
                <c:pt idx="3272">
                  <c:v>-24449.0</c:v>
                </c:pt>
                <c:pt idx="3273">
                  <c:v>-24413.0</c:v>
                </c:pt>
                <c:pt idx="3274">
                  <c:v>-24363.0</c:v>
                </c:pt>
                <c:pt idx="3275">
                  <c:v>-24329.0</c:v>
                </c:pt>
                <c:pt idx="3276">
                  <c:v>-24339.0</c:v>
                </c:pt>
                <c:pt idx="3277">
                  <c:v>-24320.0</c:v>
                </c:pt>
                <c:pt idx="3278">
                  <c:v>-24273.0</c:v>
                </c:pt>
                <c:pt idx="3279">
                  <c:v>-24215.0</c:v>
                </c:pt>
                <c:pt idx="3280">
                  <c:v>-24142.0</c:v>
                </c:pt>
                <c:pt idx="3281">
                  <c:v>-24133.0</c:v>
                </c:pt>
                <c:pt idx="3282">
                  <c:v>-24085.0</c:v>
                </c:pt>
                <c:pt idx="3283">
                  <c:v>-24017.0</c:v>
                </c:pt>
                <c:pt idx="3284">
                  <c:v>-24002.0</c:v>
                </c:pt>
                <c:pt idx="3285">
                  <c:v>-23975.0</c:v>
                </c:pt>
                <c:pt idx="3286">
                  <c:v>-23918.0</c:v>
                </c:pt>
                <c:pt idx="3287">
                  <c:v>-23867.0</c:v>
                </c:pt>
                <c:pt idx="3288">
                  <c:v>-23806.0</c:v>
                </c:pt>
                <c:pt idx="3289">
                  <c:v>-23769.0</c:v>
                </c:pt>
                <c:pt idx="3290">
                  <c:v>-23746.0</c:v>
                </c:pt>
                <c:pt idx="3291">
                  <c:v>-23704.0</c:v>
                </c:pt>
                <c:pt idx="3292">
                  <c:v>-23711.0</c:v>
                </c:pt>
                <c:pt idx="3293">
                  <c:v>-23737.0</c:v>
                </c:pt>
                <c:pt idx="3294">
                  <c:v>-23656.0</c:v>
                </c:pt>
                <c:pt idx="3295">
                  <c:v>-23617.0</c:v>
                </c:pt>
                <c:pt idx="3296">
                  <c:v>-23600.0</c:v>
                </c:pt>
                <c:pt idx="3297">
                  <c:v>-23584.0</c:v>
                </c:pt>
                <c:pt idx="3298">
                  <c:v>-23598.0</c:v>
                </c:pt>
                <c:pt idx="3299">
                  <c:v>-23470.0</c:v>
                </c:pt>
                <c:pt idx="3300">
                  <c:v>-23454.0</c:v>
                </c:pt>
                <c:pt idx="3301">
                  <c:v>-23450.0</c:v>
                </c:pt>
                <c:pt idx="3302">
                  <c:v>-23450.0</c:v>
                </c:pt>
                <c:pt idx="3303">
                  <c:v>-23463.0</c:v>
                </c:pt>
                <c:pt idx="3304">
                  <c:v>-23491.0</c:v>
                </c:pt>
                <c:pt idx="3305">
                  <c:v>-23508.0</c:v>
                </c:pt>
                <c:pt idx="3306">
                  <c:v>-23450.0</c:v>
                </c:pt>
                <c:pt idx="3307">
                  <c:v>-23351.0</c:v>
                </c:pt>
                <c:pt idx="3308">
                  <c:v>-23293.0</c:v>
                </c:pt>
                <c:pt idx="3309">
                  <c:v>-23287.0</c:v>
                </c:pt>
                <c:pt idx="3310">
                  <c:v>-23298.0</c:v>
                </c:pt>
                <c:pt idx="3311">
                  <c:v>-23343.0</c:v>
                </c:pt>
                <c:pt idx="3312">
                  <c:v>-23338.0</c:v>
                </c:pt>
                <c:pt idx="3313">
                  <c:v>-23297.0</c:v>
                </c:pt>
                <c:pt idx="3314">
                  <c:v>-23267.0</c:v>
                </c:pt>
                <c:pt idx="3315">
                  <c:v>-23260.0</c:v>
                </c:pt>
                <c:pt idx="3316">
                  <c:v>-23245.0</c:v>
                </c:pt>
                <c:pt idx="3317">
                  <c:v>-23232.0</c:v>
                </c:pt>
                <c:pt idx="3318">
                  <c:v>-23224.0</c:v>
                </c:pt>
                <c:pt idx="3319">
                  <c:v>-23242.0</c:v>
                </c:pt>
                <c:pt idx="3320">
                  <c:v>-23227.0</c:v>
                </c:pt>
                <c:pt idx="3321">
                  <c:v>-23229.0</c:v>
                </c:pt>
                <c:pt idx="3322">
                  <c:v>-23197.0</c:v>
                </c:pt>
                <c:pt idx="3323">
                  <c:v>-23200.0</c:v>
                </c:pt>
                <c:pt idx="3324">
                  <c:v>-23223.0</c:v>
                </c:pt>
                <c:pt idx="3325">
                  <c:v>-23193.0</c:v>
                </c:pt>
                <c:pt idx="3326">
                  <c:v>-23132.0</c:v>
                </c:pt>
                <c:pt idx="3327">
                  <c:v>-23084.0</c:v>
                </c:pt>
                <c:pt idx="3328">
                  <c:v>-23092.0</c:v>
                </c:pt>
                <c:pt idx="3329">
                  <c:v>-22987.0</c:v>
                </c:pt>
                <c:pt idx="3330">
                  <c:v>-22931.0</c:v>
                </c:pt>
                <c:pt idx="3331">
                  <c:v>-22878.0</c:v>
                </c:pt>
                <c:pt idx="3332">
                  <c:v>-22850.0</c:v>
                </c:pt>
                <c:pt idx="3333">
                  <c:v>-22788.0</c:v>
                </c:pt>
                <c:pt idx="3334">
                  <c:v>-22725.0</c:v>
                </c:pt>
                <c:pt idx="3335">
                  <c:v>-22706.0</c:v>
                </c:pt>
                <c:pt idx="3336">
                  <c:v>-22636.0</c:v>
                </c:pt>
                <c:pt idx="3337">
                  <c:v>-22628.0</c:v>
                </c:pt>
                <c:pt idx="3338">
                  <c:v>-22674.0</c:v>
                </c:pt>
                <c:pt idx="3339">
                  <c:v>-22655.0</c:v>
                </c:pt>
                <c:pt idx="3340">
                  <c:v>-22626.0</c:v>
                </c:pt>
                <c:pt idx="3341">
                  <c:v>-22533.0</c:v>
                </c:pt>
                <c:pt idx="3342">
                  <c:v>-22445.0</c:v>
                </c:pt>
                <c:pt idx="3343">
                  <c:v>-22412.0</c:v>
                </c:pt>
                <c:pt idx="3344">
                  <c:v>-22417.0</c:v>
                </c:pt>
                <c:pt idx="3345">
                  <c:v>-22435.0</c:v>
                </c:pt>
                <c:pt idx="3346">
                  <c:v>-22433.0</c:v>
                </c:pt>
                <c:pt idx="3347">
                  <c:v>-22398.0</c:v>
                </c:pt>
                <c:pt idx="3348">
                  <c:v>-22370.0</c:v>
                </c:pt>
                <c:pt idx="3349">
                  <c:v>-22389.0</c:v>
                </c:pt>
                <c:pt idx="3350">
                  <c:v>-22399.0</c:v>
                </c:pt>
                <c:pt idx="3351">
                  <c:v>-22386.0</c:v>
                </c:pt>
                <c:pt idx="3352">
                  <c:v>-22360.0</c:v>
                </c:pt>
                <c:pt idx="3353">
                  <c:v>-22373.0</c:v>
                </c:pt>
                <c:pt idx="3354">
                  <c:v>-22408.0</c:v>
                </c:pt>
                <c:pt idx="3355">
                  <c:v>-22431.0</c:v>
                </c:pt>
                <c:pt idx="3356">
                  <c:v>-22434.0</c:v>
                </c:pt>
                <c:pt idx="3357">
                  <c:v>-22434.0</c:v>
                </c:pt>
                <c:pt idx="3358">
                  <c:v>-22409.0</c:v>
                </c:pt>
                <c:pt idx="3359">
                  <c:v>-22426.0</c:v>
                </c:pt>
                <c:pt idx="3360">
                  <c:v>-22420.0</c:v>
                </c:pt>
                <c:pt idx="3361">
                  <c:v>-22352.0</c:v>
                </c:pt>
                <c:pt idx="3362">
                  <c:v>-22322.0</c:v>
                </c:pt>
                <c:pt idx="3363">
                  <c:v>-22283.0</c:v>
                </c:pt>
                <c:pt idx="3364">
                  <c:v>-22241.0</c:v>
                </c:pt>
                <c:pt idx="3365">
                  <c:v>-22211.0</c:v>
                </c:pt>
                <c:pt idx="3366">
                  <c:v>-22230.0</c:v>
                </c:pt>
                <c:pt idx="3367">
                  <c:v>-22196.0</c:v>
                </c:pt>
                <c:pt idx="3368">
                  <c:v>-22156.0</c:v>
                </c:pt>
                <c:pt idx="3369">
                  <c:v>-22129.0</c:v>
                </c:pt>
                <c:pt idx="3370">
                  <c:v>-22113.0</c:v>
                </c:pt>
                <c:pt idx="3371">
                  <c:v>-22146.0</c:v>
                </c:pt>
                <c:pt idx="3372">
                  <c:v>-22120.0</c:v>
                </c:pt>
                <c:pt idx="3373">
                  <c:v>-22107.0</c:v>
                </c:pt>
                <c:pt idx="3374">
                  <c:v>-22111.0</c:v>
                </c:pt>
                <c:pt idx="3375">
                  <c:v>-22106.0</c:v>
                </c:pt>
                <c:pt idx="3376">
                  <c:v>-22081.0</c:v>
                </c:pt>
                <c:pt idx="3377">
                  <c:v>-22061.0</c:v>
                </c:pt>
                <c:pt idx="3378">
                  <c:v>-22043.0</c:v>
                </c:pt>
                <c:pt idx="3379">
                  <c:v>-22029.0</c:v>
                </c:pt>
                <c:pt idx="3380">
                  <c:v>-22023.0</c:v>
                </c:pt>
                <c:pt idx="3381">
                  <c:v>-22020.0</c:v>
                </c:pt>
                <c:pt idx="3382">
                  <c:v>-21933.0</c:v>
                </c:pt>
                <c:pt idx="3383">
                  <c:v>-21843.0</c:v>
                </c:pt>
                <c:pt idx="3384">
                  <c:v>-21801.0</c:v>
                </c:pt>
                <c:pt idx="3385">
                  <c:v>-21772.0</c:v>
                </c:pt>
                <c:pt idx="3386">
                  <c:v>-21729.0</c:v>
                </c:pt>
                <c:pt idx="3387">
                  <c:v>-21705.0</c:v>
                </c:pt>
                <c:pt idx="3388">
                  <c:v>-21679.0</c:v>
                </c:pt>
                <c:pt idx="3389">
                  <c:v>-21671.0</c:v>
                </c:pt>
                <c:pt idx="3390">
                  <c:v>-21664.0</c:v>
                </c:pt>
                <c:pt idx="3391">
                  <c:v>-21595.0</c:v>
                </c:pt>
                <c:pt idx="3392">
                  <c:v>-21546.0</c:v>
                </c:pt>
                <c:pt idx="3393">
                  <c:v>-21565.0</c:v>
                </c:pt>
                <c:pt idx="3394">
                  <c:v>-21518.0</c:v>
                </c:pt>
                <c:pt idx="3395">
                  <c:v>-21503.0</c:v>
                </c:pt>
                <c:pt idx="3396">
                  <c:v>-21503.0</c:v>
                </c:pt>
                <c:pt idx="3397">
                  <c:v>-21512.0</c:v>
                </c:pt>
                <c:pt idx="3398">
                  <c:v>-21419.0</c:v>
                </c:pt>
                <c:pt idx="3399">
                  <c:v>-21360.0</c:v>
                </c:pt>
                <c:pt idx="3400">
                  <c:v>-21278.0</c:v>
                </c:pt>
                <c:pt idx="3401">
                  <c:v>-21194.0</c:v>
                </c:pt>
                <c:pt idx="3402">
                  <c:v>-21108.0</c:v>
                </c:pt>
                <c:pt idx="3403">
                  <c:v>-21091.0</c:v>
                </c:pt>
                <c:pt idx="3404">
                  <c:v>-21072.0</c:v>
                </c:pt>
                <c:pt idx="3405">
                  <c:v>-20999.0</c:v>
                </c:pt>
                <c:pt idx="3406">
                  <c:v>-20957.0</c:v>
                </c:pt>
                <c:pt idx="3407">
                  <c:v>-20922.0</c:v>
                </c:pt>
                <c:pt idx="3408">
                  <c:v>-20913.0</c:v>
                </c:pt>
                <c:pt idx="3409">
                  <c:v>-20899.0</c:v>
                </c:pt>
                <c:pt idx="3410">
                  <c:v>-20816.0</c:v>
                </c:pt>
                <c:pt idx="3411">
                  <c:v>-20787.0</c:v>
                </c:pt>
                <c:pt idx="3412">
                  <c:v>-20771.0</c:v>
                </c:pt>
                <c:pt idx="3413">
                  <c:v>-20720.0</c:v>
                </c:pt>
                <c:pt idx="3414">
                  <c:v>-20679.0</c:v>
                </c:pt>
                <c:pt idx="3415">
                  <c:v>-20713.0</c:v>
                </c:pt>
                <c:pt idx="3416">
                  <c:v>-20649.0</c:v>
                </c:pt>
                <c:pt idx="3417">
                  <c:v>-20604.0</c:v>
                </c:pt>
                <c:pt idx="3418">
                  <c:v>-20505.0</c:v>
                </c:pt>
                <c:pt idx="3419">
                  <c:v>-20444.0</c:v>
                </c:pt>
                <c:pt idx="3420">
                  <c:v>-20427.0</c:v>
                </c:pt>
                <c:pt idx="3421">
                  <c:v>-20409.0</c:v>
                </c:pt>
                <c:pt idx="3422">
                  <c:v>-20428.0</c:v>
                </c:pt>
                <c:pt idx="3423">
                  <c:v>-20427.0</c:v>
                </c:pt>
                <c:pt idx="3424">
                  <c:v>-20467.0</c:v>
                </c:pt>
                <c:pt idx="3425">
                  <c:v>-20481.0</c:v>
                </c:pt>
                <c:pt idx="3426">
                  <c:v>-20485.0</c:v>
                </c:pt>
                <c:pt idx="3427">
                  <c:v>-20475.0</c:v>
                </c:pt>
                <c:pt idx="3428">
                  <c:v>-20463.0</c:v>
                </c:pt>
                <c:pt idx="3429">
                  <c:v>-20447.0</c:v>
                </c:pt>
                <c:pt idx="3430">
                  <c:v>-20424.0</c:v>
                </c:pt>
                <c:pt idx="3431">
                  <c:v>-20458.0</c:v>
                </c:pt>
                <c:pt idx="3432">
                  <c:v>-20483.0</c:v>
                </c:pt>
                <c:pt idx="3433">
                  <c:v>-20490.0</c:v>
                </c:pt>
                <c:pt idx="3434">
                  <c:v>-20483.0</c:v>
                </c:pt>
                <c:pt idx="3435">
                  <c:v>-20456.0</c:v>
                </c:pt>
                <c:pt idx="3436">
                  <c:v>-20440.0</c:v>
                </c:pt>
                <c:pt idx="3437">
                  <c:v>-20468.0</c:v>
                </c:pt>
                <c:pt idx="3438">
                  <c:v>-20480.0</c:v>
                </c:pt>
                <c:pt idx="3439">
                  <c:v>-20554.0</c:v>
                </c:pt>
                <c:pt idx="3440">
                  <c:v>-20579.0</c:v>
                </c:pt>
                <c:pt idx="3441">
                  <c:v>-20632.0</c:v>
                </c:pt>
                <c:pt idx="3442">
                  <c:v>-20634.0</c:v>
                </c:pt>
                <c:pt idx="3443">
                  <c:v>-20567.0</c:v>
                </c:pt>
                <c:pt idx="3444">
                  <c:v>-20520.0</c:v>
                </c:pt>
                <c:pt idx="3445">
                  <c:v>-20478.0</c:v>
                </c:pt>
                <c:pt idx="3446">
                  <c:v>-20438.0</c:v>
                </c:pt>
                <c:pt idx="3447">
                  <c:v>-20412.0</c:v>
                </c:pt>
                <c:pt idx="3448">
                  <c:v>-20341.0</c:v>
                </c:pt>
                <c:pt idx="3449">
                  <c:v>-20292.0</c:v>
                </c:pt>
                <c:pt idx="3450">
                  <c:v>-20244.0</c:v>
                </c:pt>
                <c:pt idx="3451">
                  <c:v>-20176.0</c:v>
                </c:pt>
                <c:pt idx="3452">
                  <c:v>-20149.0</c:v>
                </c:pt>
                <c:pt idx="3453">
                  <c:v>-20181.0</c:v>
                </c:pt>
                <c:pt idx="3454">
                  <c:v>-20191.0</c:v>
                </c:pt>
                <c:pt idx="3455">
                  <c:v>-20191.0</c:v>
                </c:pt>
                <c:pt idx="3456">
                  <c:v>-20257.0</c:v>
                </c:pt>
                <c:pt idx="3457">
                  <c:v>-20304.0</c:v>
                </c:pt>
                <c:pt idx="3458">
                  <c:v>-20360.0</c:v>
                </c:pt>
                <c:pt idx="3459">
                  <c:v>-20429.0</c:v>
                </c:pt>
                <c:pt idx="3460">
                  <c:v>-20449.0</c:v>
                </c:pt>
                <c:pt idx="3461">
                  <c:v>-20489.0</c:v>
                </c:pt>
                <c:pt idx="3462">
                  <c:v>-20513.0</c:v>
                </c:pt>
                <c:pt idx="3463">
                  <c:v>-20558.0</c:v>
                </c:pt>
                <c:pt idx="3464">
                  <c:v>-20526.0</c:v>
                </c:pt>
                <c:pt idx="3465">
                  <c:v>-20550.0</c:v>
                </c:pt>
                <c:pt idx="3466">
                  <c:v>-20589.0</c:v>
                </c:pt>
                <c:pt idx="3467">
                  <c:v>-20546.0</c:v>
                </c:pt>
                <c:pt idx="3468">
                  <c:v>-20518.0</c:v>
                </c:pt>
                <c:pt idx="3469">
                  <c:v>-20526.0</c:v>
                </c:pt>
                <c:pt idx="3470">
                  <c:v>-20538.0</c:v>
                </c:pt>
                <c:pt idx="3471">
                  <c:v>-20563.0</c:v>
                </c:pt>
                <c:pt idx="3472">
                  <c:v>-20569.0</c:v>
                </c:pt>
                <c:pt idx="3473">
                  <c:v>-20541.0</c:v>
                </c:pt>
                <c:pt idx="3474">
                  <c:v>-20499.0</c:v>
                </c:pt>
                <c:pt idx="3475">
                  <c:v>-20493.0</c:v>
                </c:pt>
                <c:pt idx="3476">
                  <c:v>-20453.0</c:v>
                </c:pt>
                <c:pt idx="3477">
                  <c:v>-20375.0</c:v>
                </c:pt>
                <c:pt idx="3478">
                  <c:v>-20318.0</c:v>
                </c:pt>
                <c:pt idx="3479">
                  <c:v>-20284.0</c:v>
                </c:pt>
                <c:pt idx="3480">
                  <c:v>-20284.0</c:v>
                </c:pt>
                <c:pt idx="3481">
                  <c:v>-20282.0</c:v>
                </c:pt>
                <c:pt idx="3482">
                  <c:v>-20305.0</c:v>
                </c:pt>
                <c:pt idx="3483">
                  <c:v>-20285.0</c:v>
                </c:pt>
                <c:pt idx="3484">
                  <c:v>-20231.0</c:v>
                </c:pt>
                <c:pt idx="3485">
                  <c:v>-20159.0</c:v>
                </c:pt>
                <c:pt idx="3486">
                  <c:v>-20129.0</c:v>
                </c:pt>
                <c:pt idx="3487">
                  <c:v>-20124.0</c:v>
                </c:pt>
                <c:pt idx="3488">
                  <c:v>-20137.0</c:v>
                </c:pt>
                <c:pt idx="3489">
                  <c:v>-20181.0</c:v>
                </c:pt>
                <c:pt idx="3490">
                  <c:v>-20178.0</c:v>
                </c:pt>
                <c:pt idx="3491">
                  <c:v>-20185.0</c:v>
                </c:pt>
                <c:pt idx="3492">
                  <c:v>-20183.0</c:v>
                </c:pt>
                <c:pt idx="3493">
                  <c:v>-20152.0</c:v>
                </c:pt>
                <c:pt idx="3494">
                  <c:v>-20123.0</c:v>
                </c:pt>
                <c:pt idx="3495">
                  <c:v>-20122.0</c:v>
                </c:pt>
                <c:pt idx="3496">
                  <c:v>-20120.0</c:v>
                </c:pt>
                <c:pt idx="3497">
                  <c:v>-20140.0</c:v>
                </c:pt>
                <c:pt idx="3498">
                  <c:v>-20094.0</c:v>
                </c:pt>
                <c:pt idx="3499">
                  <c:v>-20105.0</c:v>
                </c:pt>
                <c:pt idx="3500">
                  <c:v>-20103.0</c:v>
                </c:pt>
                <c:pt idx="3501">
                  <c:v>-20066.0</c:v>
                </c:pt>
                <c:pt idx="3502">
                  <c:v>-20063.0</c:v>
                </c:pt>
                <c:pt idx="3503">
                  <c:v>-20071.0</c:v>
                </c:pt>
                <c:pt idx="3504">
                  <c:v>-20059.0</c:v>
                </c:pt>
                <c:pt idx="3505">
                  <c:v>-19965.0</c:v>
                </c:pt>
                <c:pt idx="3506">
                  <c:v>-19929.0</c:v>
                </c:pt>
                <c:pt idx="3507">
                  <c:v>-19889.0</c:v>
                </c:pt>
                <c:pt idx="3508">
                  <c:v>-19880.0</c:v>
                </c:pt>
                <c:pt idx="3509">
                  <c:v>-19846.0</c:v>
                </c:pt>
                <c:pt idx="3510">
                  <c:v>-19841.0</c:v>
                </c:pt>
                <c:pt idx="3511">
                  <c:v>-19811.0</c:v>
                </c:pt>
                <c:pt idx="3512">
                  <c:v>-19786.0</c:v>
                </c:pt>
                <c:pt idx="3513">
                  <c:v>-19712.0</c:v>
                </c:pt>
                <c:pt idx="3514">
                  <c:v>-19685.0</c:v>
                </c:pt>
                <c:pt idx="3515">
                  <c:v>-19663.0</c:v>
                </c:pt>
                <c:pt idx="3516">
                  <c:v>-19691.0</c:v>
                </c:pt>
                <c:pt idx="3517">
                  <c:v>-19683.0</c:v>
                </c:pt>
                <c:pt idx="3518">
                  <c:v>-19629.0</c:v>
                </c:pt>
                <c:pt idx="3519">
                  <c:v>-19600.0</c:v>
                </c:pt>
                <c:pt idx="3520">
                  <c:v>-19534.0</c:v>
                </c:pt>
                <c:pt idx="3521">
                  <c:v>-19534.0</c:v>
                </c:pt>
                <c:pt idx="3522">
                  <c:v>-19548.0</c:v>
                </c:pt>
                <c:pt idx="3523">
                  <c:v>-19494.0</c:v>
                </c:pt>
                <c:pt idx="3524">
                  <c:v>-19464.0</c:v>
                </c:pt>
                <c:pt idx="3525">
                  <c:v>-19442.0</c:v>
                </c:pt>
                <c:pt idx="3526">
                  <c:v>-19378.0</c:v>
                </c:pt>
                <c:pt idx="3527">
                  <c:v>-19348.0</c:v>
                </c:pt>
                <c:pt idx="3528">
                  <c:v>-19286.0</c:v>
                </c:pt>
                <c:pt idx="3529">
                  <c:v>-19201.0</c:v>
                </c:pt>
                <c:pt idx="3530">
                  <c:v>-19150.0</c:v>
                </c:pt>
                <c:pt idx="3531">
                  <c:v>-19087.0</c:v>
                </c:pt>
                <c:pt idx="3532">
                  <c:v>-19054.0</c:v>
                </c:pt>
                <c:pt idx="3533">
                  <c:v>-18988.0</c:v>
                </c:pt>
                <c:pt idx="3534">
                  <c:v>-18943.0</c:v>
                </c:pt>
                <c:pt idx="3535">
                  <c:v>-18852.0</c:v>
                </c:pt>
                <c:pt idx="3536">
                  <c:v>-18761.0</c:v>
                </c:pt>
                <c:pt idx="3537">
                  <c:v>-18696.0</c:v>
                </c:pt>
                <c:pt idx="3538">
                  <c:v>-18610.0</c:v>
                </c:pt>
                <c:pt idx="3539">
                  <c:v>-18578.0</c:v>
                </c:pt>
                <c:pt idx="3540">
                  <c:v>-18539.0</c:v>
                </c:pt>
                <c:pt idx="3541">
                  <c:v>-18499.0</c:v>
                </c:pt>
                <c:pt idx="3542">
                  <c:v>-18470.0</c:v>
                </c:pt>
                <c:pt idx="3543">
                  <c:v>-18500.0</c:v>
                </c:pt>
                <c:pt idx="3544">
                  <c:v>-18469.0</c:v>
                </c:pt>
                <c:pt idx="3545">
                  <c:v>-18321.0</c:v>
                </c:pt>
                <c:pt idx="3546">
                  <c:v>-18220.0</c:v>
                </c:pt>
                <c:pt idx="3547">
                  <c:v>-18155.0</c:v>
                </c:pt>
                <c:pt idx="3548">
                  <c:v>-18156.0</c:v>
                </c:pt>
                <c:pt idx="3549">
                  <c:v>-18138.0</c:v>
                </c:pt>
                <c:pt idx="3550">
                  <c:v>-18107.0</c:v>
                </c:pt>
                <c:pt idx="3551">
                  <c:v>-18114.0</c:v>
                </c:pt>
                <c:pt idx="3552">
                  <c:v>-18061.0</c:v>
                </c:pt>
                <c:pt idx="3553">
                  <c:v>-18047.0</c:v>
                </c:pt>
                <c:pt idx="3554">
                  <c:v>-18073.0</c:v>
                </c:pt>
                <c:pt idx="3555">
                  <c:v>-18088.0</c:v>
                </c:pt>
                <c:pt idx="3556">
                  <c:v>-18063.0</c:v>
                </c:pt>
                <c:pt idx="3557">
                  <c:v>-18060.0</c:v>
                </c:pt>
                <c:pt idx="3558">
                  <c:v>-18055.0</c:v>
                </c:pt>
                <c:pt idx="3559">
                  <c:v>-18034.0</c:v>
                </c:pt>
                <c:pt idx="3560">
                  <c:v>-17988.0</c:v>
                </c:pt>
                <c:pt idx="3561">
                  <c:v>-17934.0</c:v>
                </c:pt>
                <c:pt idx="3562">
                  <c:v>-17889.0</c:v>
                </c:pt>
                <c:pt idx="3563">
                  <c:v>-17818.0</c:v>
                </c:pt>
                <c:pt idx="3564">
                  <c:v>-17760.0</c:v>
                </c:pt>
                <c:pt idx="3565">
                  <c:v>-17708.0</c:v>
                </c:pt>
                <c:pt idx="3566">
                  <c:v>-17669.0</c:v>
                </c:pt>
                <c:pt idx="3567">
                  <c:v>-17603.0</c:v>
                </c:pt>
                <c:pt idx="3568">
                  <c:v>-17551.0</c:v>
                </c:pt>
                <c:pt idx="3569">
                  <c:v>-17540.0</c:v>
                </c:pt>
                <c:pt idx="3570">
                  <c:v>-17511.0</c:v>
                </c:pt>
                <c:pt idx="3571">
                  <c:v>-17552.0</c:v>
                </c:pt>
                <c:pt idx="3572">
                  <c:v>-17519.0</c:v>
                </c:pt>
                <c:pt idx="3573">
                  <c:v>-17532.0</c:v>
                </c:pt>
                <c:pt idx="3574">
                  <c:v>-17485.0</c:v>
                </c:pt>
                <c:pt idx="3575">
                  <c:v>-17436.0</c:v>
                </c:pt>
                <c:pt idx="3576">
                  <c:v>-17395.0</c:v>
                </c:pt>
                <c:pt idx="3577">
                  <c:v>-17380.0</c:v>
                </c:pt>
                <c:pt idx="3578">
                  <c:v>-17418.0</c:v>
                </c:pt>
                <c:pt idx="3579">
                  <c:v>-17448.0</c:v>
                </c:pt>
                <c:pt idx="3580">
                  <c:v>-17462.0</c:v>
                </c:pt>
                <c:pt idx="3581">
                  <c:v>-17443.0</c:v>
                </c:pt>
                <c:pt idx="3582">
                  <c:v>-17410.0</c:v>
                </c:pt>
                <c:pt idx="3583">
                  <c:v>-17428.0</c:v>
                </c:pt>
                <c:pt idx="3584">
                  <c:v>-17416.0</c:v>
                </c:pt>
                <c:pt idx="3585">
                  <c:v>-17373.0</c:v>
                </c:pt>
                <c:pt idx="3586">
                  <c:v>-17413.0</c:v>
                </c:pt>
                <c:pt idx="3587">
                  <c:v>-17388.0</c:v>
                </c:pt>
                <c:pt idx="3588">
                  <c:v>-17355.0</c:v>
                </c:pt>
                <c:pt idx="3589">
                  <c:v>-17349.0</c:v>
                </c:pt>
                <c:pt idx="3590">
                  <c:v>-17332.0</c:v>
                </c:pt>
                <c:pt idx="3591">
                  <c:v>-17361.0</c:v>
                </c:pt>
                <c:pt idx="3592">
                  <c:v>-17362.0</c:v>
                </c:pt>
                <c:pt idx="3593">
                  <c:v>-17302.0</c:v>
                </c:pt>
                <c:pt idx="3594">
                  <c:v>-17263.0</c:v>
                </c:pt>
                <c:pt idx="3595">
                  <c:v>-17189.0</c:v>
                </c:pt>
                <c:pt idx="3596">
                  <c:v>-17117.0</c:v>
                </c:pt>
                <c:pt idx="3597">
                  <c:v>-17059.0</c:v>
                </c:pt>
                <c:pt idx="3598">
                  <c:v>-17082.0</c:v>
                </c:pt>
                <c:pt idx="3599">
                  <c:v>-17008.0</c:v>
                </c:pt>
                <c:pt idx="3600">
                  <c:v>-16935.0</c:v>
                </c:pt>
                <c:pt idx="3601">
                  <c:v>-16898.0</c:v>
                </c:pt>
                <c:pt idx="3602">
                  <c:v>-16825.0</c:v>
                </c:pt>
                <c:pt idx="3603">
                  <c:v>-16795.0</c:v>
                </c:pt>
                <c:pt idx="3604">
                  <c:v>-16843.0</c:v>
                </c:pt>
                <c:pt idx="3605">
                  <c:v>-16774.0</c:v>
                </c:pt>
                <c:pt idx="3606">
                  <c:v>-16733.0</c:v>
                </c:pt>
                <c:pt idx="3607">
                  <c:v>-16707.0</c:v>
                </c:pt>
                <c:pt idx="3608">
                  <c:v>-16732.0</c:v>
                </c:pt>
                <c:pt idx="3609">
                  <c:v>-16654.0</c:v>
                </c:pt>
                <c:pt idx="3610">
                  <c:v>-16601.0</c:v>
                </c:pt>
                <c:pt idx="3611">
                  <c:v>-16620.0</c:v>
                </c:pt>
                <c:pt idx="3612">
                  <c:v>-16631.0</c:v>
                </c:pt>
                <c:pt idx="3613">
                  <c:v>-16563.0</c:v>
                </c:pt>
                <c:pt idx="3614">
                  <c:v>-16507.0</c:v>
                </c:pt>
                <c:pt idx="3615">
                  <c:v>-16487.0</c:v>
                </c:pt>
                <c:pt idx="3616">
                  <c:v>-16454.0</c:v>
                </c:pt>
                <c:pt idx="3617">
                  <c:v>-16433.0</c:v>
                </c:pt>
                <c:pt idx="3618">
                  <c:v>-16416.0</c:v>
                </c:pt>
                <c:pt idx="3619">
                  <c:v>-16449.0</c:v>
                </c:pt>
                <c:pt idx="3620">
                  <c:v>-16437.0</c:v>
                </c:pt>
                <c:pt idx="3621">
                  <c:v>-16457.0</c:v>
                </c:pt>
                <c:pt idx="3622">
                  <c:v>-16502.0</c:v>
                </c:pt>
                <c:pt idx="3623">
                  <c:v>-16480.0</c:v>
                </c:pt>
                <c:pt idx="3624">
                  <c:v>-16428.0</c:v>
                </c:pt>
                <c:pt idx="3625">
                  <c:v>-16368.0</c:v>
                </c:pt>
                <c:pt idx="3626">
                  <c:v>-16266.0</c:v>
                </c:pt>
                <c:pt idx="3627">
                  <c:v>-16216.0</c:v>
                </c:pt>
                <c:pt idx="3628">
                  <c:v>-16182.0</c:v>
                </c:pt>
                <c:pt idx="3629">
                  <c:v>-16213.0</c:v>
                </c:pt>
                <c:pt idx="3630">
                  <c:v>-16174.0</c:v>
                </c:pt>
                <c:pt idx="3631">
                  <c:v>-16138.0</c:v>
                </c:pt>
                <c:pt idx="3632">
                  <c:v>-16095.0</c:v>
                </c:pt>
                <c:pt idx="3633">
                  <c:v>-15971.0</c:v>
                </c:pt>
                <c:pt idx="3634">
                  <c:v>-15904.0</c:v>
                </c:pt>
                <c:pt idx="3635">
                  <c:v>-15877.0</c:v>
                </c:pt>
                <c:pt idx="3636">
                  <c:v>-15871.0</c:v>
                </c:pt>
                <c:pt idx="3637">
                  <c:v>-15807.0</c:v>
                </c:pt>
                <c:pt idx="3638">
                  <c:v>-15715.0</c:v>
                </c:pt>
                <c:pt idx="3639">
                  <c:v>-15643.0</c:v>
                </c:pt>
                <c:pt idx="3640">
                  <c:v>-15587.0</c:v>
                </c:pt>
                <c:pt idx="3641">
                  <c:v>-15554.0</c:v>
                </c:pt>
                <c:pt idx="3642">
                  <c:v>-15503.0</c:v>
                </c:pt>
                <c:pt idx="3643">
                  <c:v>-15456.0</c:v>
                </c:pt>
                <c:pt idx="3644">
                  <c:v>-15404.0</c:v>
                </c:pt>
                <c:pt idx="3645">
                  <c:v>-15327.0</c:v>
                </c:pt>
                <c:pt idx="3646">
                  <c:v>-15278.0</c:v>
                </c:pt>
                <c:pt idx="3647">
                  <c:v>-15251.0</c:v>
                </c:pt>
                <c:pt idx="3648">
                  <c:v>-15233.0</c:v>
                </c:pt>
                <c:pt idx="3649">
                  <c:v>-15207.0</c:v>
                </c:pt>
                <c:pt idx="3650">
                  <c:v>-15246.0</c:v>
                </c:pt>
                <c:pt idx="3651">
                  <c:v>-15187.0</c:v>
                </c:pt>
                <c:pt idx="3652">
                  <c:v>-15161.0</c:v>
                </c:pt>
                <c:pt idx="3653">
                  <c:v>-15118.0</c:v>
                </c:pt>
                <c:pt idx="3654">
                  <c:v>-15125.0</c:v>
                </c:pt>
                <c:pt idx="3655">
                  <c:v>-15145.0</c:v>
                </c:pt>
                <c:pt idx="3656">
                  <c:v>-15206.0</c:v>
                </c:pt>
                <c:pt idx="3657">
                  <c:v>-15220.0</c:v>
                </c:pt>
                <c:pt idx="3658">
                  <c:v>-15238.0</c:v>
                </c:pt>
                <c:pt idx="3659">
                  <c:v>-15217.0</c:v>
                </c:pt>
                <c:pt idx="3660">
                  <c:v>-15153.0</c:v>
                </c:pt>
                <c:pt idx="3661">
                  <c:v>-15122.0</c:v>
                </c:pt>
                <c:pt idx="3662">
                  <c:v>-15068.0</c:v>
                </c:pt>
                <c:pt idx="3663">
                  <c:v>-15019.0</c:v>
                </c:pt>
                <c:pt idx="3664">
                  <c:v>-14978.0</c:v>
                </c:pt>
                <c:pt idx="3665">
                  <c:v>-14966.0</c:v>
                </c:pt>
                <c:pt idx="3666">
                  <c:v>-14948.0</c:v>
                </c:pt>
                <c:pt idx="3667">
                  <c:v>-14968.0</c:v>
                </c:pt>
                <c:pt idx="3668">
                  <c:v>-14931.0</c:v>
                </c:pt>
                <c:pt idx="3669">
                  <c:v>-14917.0</c:v>
                </c:pt>
                <c:pt idx="3670">
                  <c:v>-14887.0</c:v>
                </c:pt>
                <c:pt idx="3671">
                  <c:v>-14848.0</c:v>
                </c:pt>
                <c:pt idx="3672">
                  <c:v>-14916.0</c:v>
                </c:pt>
                <c:pt idx="3673">
                  <c:v>-14962.0</c:v>
                </c:pt>
                <c:pt idx="3674">
                  <c:v>-14989.0</c:v>
                </c:pt>
                <c:pt idx="3675">
                  <c:v>-14981.0</c:v>
                </c:pt>
                <c:pt idx="3676">
                  <c:v>-14956.0</c:v>
                </c:pt>
                <c:pt idx="3677">
                  <c:v>-14956.0</c:v>
                </c:pt>
                <c:pt idx="3678">
                  <c:v>-14987.0</c:v>
                </c:pt>
                <c:pt idx="3679">
                  <c:v>-14961.0</c:v>
                </c:pt>
                <c:pt idx="3680">
                  <c:v>-14932.0</c:v>
                </c:pt>
                <c:pt idx="3681">
                  <c:v>-14920.0</c:v>
                </c:pt>
                <c:pt idx="3682">
                  <c:v>-14901.0</c:v>
                </c:pt>
                <c:pt idx="3683">
                  <c:v>-14840.0</c:v>
                </c:pt>
                <c:pt idx="3684">
                  <c:v>-14739.0</c:v>
                </c:pt>
                <c:pt idx="3685">
                  <c:v>-14691.0</c:v>
                </c:pt>
                <c:pt idx="3686">
                  <c:v>-14697.0</c:v>
                </c:pt>
                <c:pt idx="3687">
                  <c:v>-14710.0</c:v>
                </c:pt>
                <c:pt idx="3688">
                  <c:v>-14785.0</c:v>
                </c:pt>
                <c:pt idx="3689">
                  <c:v>-14743.0</c:v>
                </c:pt>
                <c:pt idx="3690">
                  <c:v>-14655.0</c:v>
                </c:pt>
                <c:pt idx="3691">
                  <c:v>-14627.0</c:v>
                </c:pt>
                <c:pt idx="3692">
                  <c:v>-14618.0</c:v>
                </c:pt>
                <c:pt idx="3693">
                  <c:v>-14623.0</c:v>
                </c:pt>
                <c:pt idx="3694">
                  <c:v>-14660.0</c:v>
                </c:pt>
                <c:pt idx="3695">
                  <c:v>-14657.0</c:v>
                </c:pt>
                <c:pt idx="3696">
                  <c:v>-14728.0</c:v>
                </c:pt>
                <c:pt idx="3697">
                  <c:v>-14699.0</c:v>
                </c:pt>
                <c:pt idx="3698">
                  <c:v>-14708.0</c:v>
                </c:pt>
                <c:pt idx="3699">
                  <c:v>-14661.0</c:v>
                </c:pt>
                <c:pt idx="3700">
                  <c:v>-14599.0</c:v>
                </c:pt>
                <c:pt idx="3701">
                  <c:v>-14557.0</c:v>
                </c:pt>
                <c:pt idx="3702">
                  <c:v>-14561.0</c:v>
                </c:pt>
                <c:pt idx="3703">
                  <c:v>-14568.0</c:v>
                </c:pt>
                <c:pt idx="3704">
                  <c:v>-14510.0</c:v>
                </c:pt>
                <c:pt idx="3705">
                  <c:v>-14539.0</c:v>
                </c:pt>
                <c:pt idx="3706">
                  <c:v>-14550.0</c:v>
                </c:pt>
                <c:pt idx="3707">
                  <c:v>-14500.0</c:v>
                </c:pt>
                <c:pt idx="3708">
                  <c:v>-14429.0</c:v>
                </c:pt>
                <c:pt idx="3709">
                  <c:v>-14402.0</c:v>
                </c:pt>
                <c:pt idx="3710">
                  <c:v>-14394.0</c:v>
                </c:pt>
                <c:pt idx="3711">
                  <c:v>-14425.0</c:v>
                </c:pt>
                <c:pt idx="3712">
                  <c:v>-14394.0</c:v>
                </c:pt>
                <c:pt idx="3713">
                  <c:v>-14313.0</c:v>
                </c:pt>
                <c:pt idx="3714">
                  <c:v>-14291.0</c:v>
                </c:pt>
                <c:pt idx="3715">
                  <c:v>-14244.0</c:v>
                </c:pt>
                <c:pt idx="3716">
                  <c:v>-14178.0</c:v>
                </c:pt>
                <c:pt idx="3717">
                  <c:v>-14087.0</c:v>
                </c:pt>
                <c:pt idx="3718">
                  <c:v>-14096.0</c:v>
                </c:pt>
                <c:pt idx="3719">
                  <c:v>-14103.0</c:v>
                </c:pt>
                <c:pt idx="3720">
                  <c:v>-14051.0</c:v>
                </c:pt>
                <c:pt idx="3721">
                  <c:v>-14102.0</c:v>
                </c:pt>
                <c:pt idx="3722">
                  <c:v>-14156.0</c:v>
                </c:pt>
                <c:pt idx="3723">
                  <c:v>-14113.0</c:v>
                </c:pt>
                <c:pt idx="3724">
                  <c:v>-14090.0</c:v>
                </c:pt>
                <c:pt idx="3725">
                  <c:v>-14053.0</c:v>
                </c:pt>
                <c:pt idx="3726">
                  <c:v>-14000.0</c:v>
                </c:pt>
                <c:pt idx="3727">
                  <c:v>-13965.0</c:v>
                </c:pt>
                <c:pt idx="3728">
                  <c:v>-13930.0</c:v>
                </c:pt>
                <c:pt idx="3729">
                  <c:v>-13933.0</c:v>
                </c:pt>
                <c:pt idx="3730">
                  <c:v>-13891.0</c:v>
                </c:pt>
                <c:pt idx="3731">
                  <c:v>-13819.0</c:v>
                </c:pt>
                <c:pt idx="3732">
                  <c:v>-13793.0</c:v>
                </c:pt>
                <c:pt idx="3733">
                  <c:v>-13742.0</c:v>
                </c:pt>
                <c:pt idx="3734">
                  <c:v>-13674.0</c:v>
                </c:pt>
                <c:pt idx="3735">
                  <c:v>-13652.0</c:v>
                </c:pt>
                <c:pt idx="3736">
                  <c:v>-13598.0</c:v>
                </c:pt>
                <c:pt idx="3737">
                  <c:v>-13547.0</c:v>
                </c:pt>
                <c:pt idx="3738">
                  <c:v>-13517.0</c:v>
                </c:pt>
                <c:pt idx="3739">
                  <c:v>-13443.0</c:v>
                </c:pt>
                <c:pt idx="3740">
                  <c:v>-13401.0</c:v>
                </c:pt>
                <c:pt idx="3741">
                  <c:v>-13366.0</c:v>
                </c:pt>
                <c:pt idx="3742">
                  <c:v>-13310.0</c:v>
                </c:pt>
                <c:pt idx="3743">
                  <c:v>-13309.0</c:v>
                </c:pt>
                <c:pt idx="3744">
                  <c:v>-13311.0</c:v>
                </c:pt>
                <c:pt idx="3745">
                  <c:v>-13333.0</c:v>
                </c:pt>
                <c:pt idx="3746">
                  <c:v>-13355.0</c:v>
                </c:pt>
                <c:pt idx="3747">
                  <c:v>-13354.0</c:v>
                </c:pt>
                <c:pt idx="3748">
                  <c:v>-13290.0</c:v>
                </c:pt>
                <c:pt idx="3749">
                  <c:v>-13264.0</c:v>
                </c:pt>
                <c:pt idx="3750">
                  <c:v>-13286.0</c:v>
                </c:pt>
                <c:pt idx="3751">
                  <c:v>-13285.0</c:v>
                </c:pt>
                <c:pt idx="3752">
                  <c:v>-13261.0</c:v>
                </c:pt>
                <c:pt idx="3753">
                  <c:v>-13268.0</c:v>
                </c:pt>
                <c:pt idx="3754">
                  <c:v>-13272.0</c:v>
                </c:pt>
                <c:pt idx="3755">
                  <c:v>-13251.0</c:v>
                </c:pt>
                <c:pt idx="3756">
                  <c:v>-13281.0</c:v>
                </c:pt>
                <c:pt idx="3757">
                  <c:v>-13238.0</c:v>
                </c:pt>
                <c:pt idx="3758">
                  <c:v>-13256.0</c:v>
                </c:pt>
                <c:pt idx="3759">
                  <c:v>-13255.0</c:v>
                </c:pt>
                <c:pt idx="3760">
                  <c:v>-13222.0</c:v>
                </c:pt>
                <c:pt idx="3761">
                  <c:v>-13179.0</c:v>
                </c:pt>
                <c:pt idx="3762">
                  <c:v>-13167.0</c:v>
                </c:pt>
                <c:pt idx="3763">
                  <c:v>-13121.0</c:v>
                </c:pt>
                <c:pt idx="3764">
                  <c:v>-13062.0</c:v>
                </c:pt>
                <c:pt idx="3765">
                  <c:v>-13063.0</c:v>
                </c:pt>
                <c:pt idx="3766">
                  <c:v>-13076.0</c:v>
                </c:pt>
                <c:pt idx="3767">
                  <c:v>-13122.0</c:v>
                </c:pt>
                <c:pt idx="3768">
                  <c:v>-13050.0</c:v>
                </c:pt>
                <c:pt idx="3769">
                  <c:v>-13012.0</c:v>
                </c:pt>
                <c:pt idx="3770">
                  <c:v>-13046.0</c:v>
                </c:pt>
                <c:pt idx="3771">
                  <c:v>-13094.0</c:v>
                </c:pt>
                <c:pt idx="3772">
                  <c:v>-13110.0</c:v>
                </c:pt>
                <c:pt idx="3773">
                  <c:v>-13073.0</c:v>
                </c:pt>
                <c:pt idx="3774">
                  <c:v>-13069.0</c:v>
                </c:pt>
                <c:pt idx="3775">
                  <c:v>-13070.0</c:v>
                </c:pt>
                <c:pt idx="3776">
                  <c:v>-13081.0</c:v>
                </c:pt>
                <c:pt idx="3777">
                  <c:v>-13071.0</c:v>
                </c:pt>
                <c:pt idx="3778">
                  <c:v>-13058.0</c:v>
                </c:pt>
                <c:pt idx="3779">
                  <c:v>-13053.0</c:v>
                </c:pt>
                <c:pt idx="3780">
                  <c:v>-13059.0</c:v>
                </c:pt>
                <c:pt idx="3781">
                  <c:v>-13042.0</c:v>
                </c:pt>
                <c:pt idx="3782">
                  <c:v>-13054.0</c:v>
                </c:pt>
                <c:pt idx="3783">
                  <c:v>-13080.0</c:v>
                </c:pt>
                <c:pt idx="3784">
                  <c:v>-13101.0</c:v>
                </c:pt>
                <c:pt idx="3785">
                  <c:v>-13125.0</c:v>
                </c:pt>
                <c:pt idx="3786">
                  <c:v>-13151.0</c:v>
                </c:pt>
                <c:pt idx="3787">
                  <c:v>-13206.0</c:v>
                </c:pt>
                <c:pt idx="3788">
                  <c:v>-13228.0</c:v>
                </c:pt>
                <c:pt idx="3789">
                  <c:v>-13278.0</c:v>
                </c:pt>
                <c:pt idx="3790">
                  <c:v>-13307.0</c:v>
                </c:pt>
                <c:pt idx="3791">
                  <c:v>-13275.0</c:v>
                </c:pt>
                <c:pt idx="3792">
                  <c:v>-13248.0</c:v>
                </c:pt>
                <c:pt idx="3793">
                  <c:v>-13222.0</c:v>
                </c:pt>
                <c:pt idx="3794">
                  <c:v>-13165.0</c:v>
                </c:pt>
                <c:pt idx="3795">
                  <c:v>-13153.0</c:v>
                </c:pt>
                <c:pt idx="3796">
                  <c:v>-13103.0</c:v>
                </c:pt>
                <c:pt idx="3797">
                  <c:v>-13062.0</c:v>
                </c:pt>
                <c:pt idx="3798">
                  <c:v>-13024.0</c:v>
                </c:pt>
                <c:pt idx="3799">
                  <c:v>-12986.0</c:v>
                </c:pt>
                <c:pt idx="3800">
                  <c:v>-12943.0</c:v>
                </c:pt>
                <c:pt idx="3801">
                  <c:v>-12854.0</c:v>
                </c:pt>
                <c:pt idx="3802">
                  <c:v>-12862.0</c:v>
                </c:pt>
                <c:pt idx="3803">
                  <c:v>-12864.0</c:v>
                </c:pt>
                <c:pt idx="3804">
                  <c:v>-12857.0</c:v>
                </c:pt>
                <c:pt idx="3805">
                  <c:v>-12908.0</c:v>
                </c:pt>
                <c:pt idx="3806">
                  <c:v>-12966.0</c:v>
                </c:pt>
                <c:pt idx="3807">
                  <c:v>-12983.0</c:v>
                </c:pt>
                <c:pt idx="3808">
                  <c:v>-12984.0</c:v>
                </c:pt>
                <c:pt idx="3809">
                  <c:v>-12955.0</c:v>
                </c:pt>
                <c:pt idx="3810">
                  <c:v>-12975.0</c:v>
                </c:pt>
                <c:pt idx="3811">
                  <c:v>-12910.0</c:v>
                </c:pt>
                <c:pt idx="3812">
                  <c:v>-12878.0</c:v>
                </c:pt>
                <c:pt idx="3813">
                  <c:v>-12952.0</c:v>
                </c:pt>
                <c:pt idx="3814">
                  <c:v>-12980.0</c:v>
                </c:pt>
                <c:pt idx="3815">
                  <c:v>-13048.0</c:v>
                </c:pt>
                <c:pt idx="3816">
                  <c:v>-13078.0</c:v>
                </c:pt>
                <c:pt idx="3817">
                  <c:v>-13020.0</c:v>
                </c:pt>
                <c:pt idx="3818">
                  <c:v>-13022.0</c:v>
                </c:pt>
                <c:pt idx="3819">
                  <c:v>-13031.0</c:v>
                </c:pt>
                <c:pt idx="3820">
                  <c:v>-12973.0</c:v>
                </c:pt>
                <c:pt idx="3821">
                  <c:v>-12966.0</c:v>
                </c:pt>
                <c:pt idx="3822">
                  <c:v>-12967.0</c:v>
                </c:pt>
                <c:pt idx="3823">
                  <c:v>-12913.0</c:v>
                </c:pt>
                <c:pt idx="3824">
                  <c:v>-12945.0</c:v>
                </c:pt>
                <c:pt idx="3825">
                  <c:v>-12976.0</c:v>
                </c:pt>
                <c:pt idx="3826">
                  <c:v>-12932.0</c:v>
                </c:pt>
                <c:pt idx="3827">
                  <c:v>-12879.0</c:v>
                </c:pt>
                <c:pt idx="3828">
                  <c:v>-12871.0</c:v>
                </c:pt>
                <c:pt idx="3829">
                  <c:v>-12906.0</c:v>
                </c:pt>
                <c:pt idx="3830">
                  <c:v>-12970.0</c:v>
                </c:pt>
                <c:pt idx="3831">
                  <c:v>-13034.0</c:v>
                </c:pt>
                <c:pt idx="3832">
                  <c:v>-13049.0</c:v>
                </c:pt>
                <c:pt idx="3833">
                  <c:v>-12957.0</c:v>
                </c:pt>
                <c:pt idx="3834">
                  <c:v>-12950.0</c:v>
                </c:pt>
                <c:pt idx="3835">
                  <c:v>-12884.0</c:v>
                </c:pt>
                <c:pt idx="3836">
                  <c:v>-12869.0</c:v>
                </c:pt>
                <c:pt idx="3837">
                  <c:v>-12849.0</c:v>
                </c:pt>
                <c:pt idx="3838">
                  <c:v>-12853.0</c:v>
                </c:pt>
                <c:pt idx="3839">
                  <c:v>-12891.0</c:v>
                </c:pt>
                <c:pt idx="3840">
                  <c:v>-12887.0</c:v>
                </c:pt>
                <c:pt idx="3841">
                  <c:v>-12878.0</c:v>
                </c:pt>
                <c:pt idx="3842">
                  <c:v>-12847.0</c:v>
                </c:pt>
                <c:pt idx="3843">
                  <c:v>-12818.0</c:v>
                </c:pt>
                <c:pt idx="3844">
                  <c:v>-12735.0</c:v>
                </c:pt>
                <c:pt idx="3845">
                  <c:v>-12653.0</c:v>
                </c:pt>
                <c:pt idx="3846">
                  <c:v>-12596.0</c:v>
                </c:pt>
                <c:pt idx="3847">
                  <c:v>-12549.0</c:v>
                </c:pt>
                <c:pt idx="3848">
                  <c:v>-12547.0</c:v>
                </c:pt>
                <c:pt idx="3849">
                  <c:v>-12555.0</c:v>
                </c:pt>
                <c:pt idx="3850">
                  <c:v>-12613.0</c:v>
                </c:pt>
                <c:pt idx="3851">
                  <c:v>-12661.0</c:v>
                </c:pt>
                <c:pt idx="3852">
                  <c:v>-12675.0</c:v>
                </c:pt>
                <c:pt idx="3853">
                  <c:v>-12649.0</c:v>
                </c:pt>
                <c:pt idx="3854">
                  <c:v>-12638.0</c:v>
                </c:pt>
                <c:pt idx="3855">
                  <c:v>-12684.0</c:v>
                </c:pt>
                <c:pt idx="3856">
                  <c:v>-12666.0</c:v>
                </c:pt>
                <c:pt idx="3857">
                  <c:v>-12640.0</c:v>
                </c:pt>
                <c:pt idx="3858">
                  <c:v>-12615.0</c:v>
                </c:pt>
                <c:pt idx="3859">
                  <c:v>-12631.0</c:v>
                </c:pt>
                <c:pt idx="3860">
                  <c:v>-12656.0</c:v>
                </c:pt>
                <c:pt idx="3861">
                  <c:v>-12654.0</c:v>
                </c:pt>
                <c:pt idx="3862">
                  <c:v>-12630.0</c:v>
                </c:pt>
                <c:pt idx="3863">
                  <c:v>-12536.0</c:v>
                </c:pt>
                <c:pt idx="3864">
                  <c:v>-12520.0</c:v>
                </c:pt>
                <c:pt idx="3865">
                  <c:v>-12520.0</c:v>
                </c:pt>
                <c:pt idx="3866">
                  <c:v>-12489.0</c:v>
                </c:pt>
                <c:pt idx="3867">
                  <c:v>-12433.0</c:v>
                </c:pt>
                <c:pt idx="3868">
                  <c:v>-12405.0</c:v>
                </c:pt>
                <c:pt idx="3869">
                  <c:v>-12334.0</c:v>
                </c:pt>
                <c:pt idx="3870">
                  <c:v>-12247.0</c:v>
                </c:pt>
                <c:pt idx="3871">
                  <c:v>-12199.0</c:v>
                </c:pt>
                <c:pt idx="3872">
                  <c:v>-12167.0</c:v>
                </c:pt>
                <c:pt idx="3873">
                  <c:v>-12139.0</c:v>
                </c:pt>
                <c:pt idx="3874">
                  <c:v>-12060.0</c:v>
                </c:pt>
                <c:pt idx="3875">
                  <c:v>-12088.0</c:v>
                </c:pt>
                <c:pt idx="3876">
                  <c:v>-12010.0</c:v>
                </c:pt>
                <c:pt idx="3877">
                  <c:v>-11971.0</c:v>
                </c:pt>
                <c:pt idx="3878">
                  <c:v>-11979.0</c:v>
                </c:pt>
                <c:pt idx="3879">
                  <c:v>-11991.0</c:v>
                </c:pt>
                <c:pt idx="3880">
                  <c:v>-11973.0</c:v>
                </c:pt>
                <c:pt idx="3881">
                  <c:v>-11898.0</c:v>
                </c:pt>
                <c:pt idx="3882">
                  <c:v>-11870.0</c:v>
                </c:pt>
                <c:pt idx="3883">
                  <c:v>-11851.0</c:v>
                </c:pt>
                <c:pt idx="3884">
                  <c:v>-11869.0</c:v>
                </c:pt>
                <c:pt idx="3885">
                  <c:v>-11849.0</c:v>
                </c:pt>
                <c:pt idx="3886">
                  <c:v>-11784.0</c:v>
                </c:pt>
                <c:pt idx="3887">
                  <c:v>-11779.0</c:v>
                </c:pt>
                <c:pt idx="3888">
                  <c:v>-11821.0</c:v>
                </c:pt>
                <c:pt idx="3889">
                  <c:v>-11846.0</c:v>
                </c:pt>
                <c:pt idx="3890">
                  <c:v>-11807.0</c:v>
                </c:pt>
                <c:pt idx="3891">
                  <c:v>-11842.0</c:v>
                </c:pt>
                <c:pt idx="3892">
                  <c:v>-11856.0</c:v>
                </c:pt>
                <c:pt idx="3893">
                  <c:v>-11881.0</c:v>
                </c:pt>
                <c:pt idx="3894">
                  <c:v>-11862.0</c:v>
                </c:pt>
                <c:pt idx="3895">
                  <c:v>-11815.0</c:v>
                </c:pt>
                <c:pt idx="3896">
                  <c:v>-11733.0</c:v>
                </c:pt>
                <c:pt idx="3897">
                  <c:v>-11709.0</c:v>
                </c:pt>
                <c:pt idx="3898">
                  <c:v>-11634.0</c:v>
                </c:pt>
                <c:pt idx="3899">
                  <c:v>-11590.0</c:v>
                </c:pt>
                <c:pt idx="3900">
                  <c:v>-11497.0</c:v>
                </c:pt>
                <c:pt idx="3901">
                  <c:v>-11502.0</c:v>
                </c:pt>
                <c:pt idx="3902">
                  <c:v>-11487.0</c:v>
                </c:pt>
                <c:pt idx="3903">
                  <c:v>-11396.0</c:v>
                </c:pt>
                <c:pt idx="3904">
                  <c:v>-11385.0</c:v>
                </c:pt>
                <c:pt idx="3905">
                  <c:v>-11385.0</c:v>
                </c:pt>
                <c:pt idx="3906">
                  <c:v>-11321.0</c:v>
                </c:pt>
                <c:pt idx="3907">
                  <c:v>-11268.0</c:v>
                </c:pt>
                <c:pt idx="3908">
                  <c:v>-11208.0</c:v>
                </c:pt>
                <c:pt idx="3909">
                  <c:v>-11189.0</c:v>
                </c:pt>
                <c:pt idx="3910">
                  <c:v>-11136.0</c:v>
                </c:pt>
                <c:pt idx="3911">
                  <c:v>-11059.0</c:v>
                </c:pt>
                <c:pt idx="3912">
                  <c:v>-11029.0</c:v>
                </c:pt>
                <c:pt idx="3913">
                  <c:v>-10978.0</c:v>
                </c:pt>
                <c:pt idx="3914">
                  <c:v>-10977.0</c:v>
                </c:pt>
                <c:pt idx="3915">
                  <c:v>-10966.0</c:v>
                </c:pt>
                <c:pt idx="3916">
                  <c:v>-10993.0</c:v>
                </c:pt>
                <c:pt idx="3917">
                  <c:v>-11019.0</c:v>
                </c:pt>
                <c:pt idx="3918">
                  <c:v>-11067.0</c:v>
                </c:pt>
                <c:pt idx="3919">
                  <c:v>-11063.0</c:v>
                </c:pt>
                <c:pt idx="3920">
                  <c:v>-11078.0</c:v>
                </c:pt>
                <c:pt idx="3921">
                  <c:v>-11081.0</c:v>
                </c:pt>
                <c:pt idx="3922">
                  <c:v>-11115.0</c:v>
                </c:pt>
                <c:pt idx="3923">
                  <c:v>-11159.0</c:v>
                </c:pt>
                <c:pt idx="3924">
                  <c:v>-11161.0</c:v>
                </c:pt>
                <c:pt idx="3925">
                  <c:v>-11181.0</c:v>
                </c:pt>
                <c:pt idx="3926">
                  <c:v>-11226.0</c:v>
                </c:pt>
                <c:pt idx="3927">
                  <c:v>-11236.0</c:v>
                </c:pt>
                <c:pt idx="3928">
                  <c:v>-11248.0</c:v>
                </c:pt>
                <c:pt idx="3929">
                  <c:v>-11246.0</c:v>
                </c:pt>
                <c:pt idx="3930">
                  <c:v>-11247.0</c:v>
                </c:pt>
                <c:pt idx="3931">
                  <c:v>-11236.0</c:v>
                </c:pt>
                <c:pt idx="3932">
                  <c:v>-11208.0</c:v>
                </c:pt>
                <c:pt idx="3933">
                  <c:v>-11184.0</c:v>
                </c:pt>
                <c:pt idx="3934">
                  <c:v>-11176.0</c:v>
                </c:pt>
                <c:pt idx="3935">
                  <c:v>-11197.0</c:v>
                </c:pt>
                <c:pt idx="3936">
                  <c:v>-11244.0</c:v>
                </c:pt>
                <c:pt idx="3937">
                  <c:v>-11183.0</c:v>
                </c:pt>
                <c:pt idx="3938">
                  <c:v>-11172.0</c:v>
                </c:pt>
                <c:pt idx="3939">
                  <c:v>-11099.0</c:v>
                </c:pt>
                <c:pt idx="3940">
                  <c:v>-11088.0</c:v>
                </c:pt>
                <c:pt idx="3941">
                  <c:v>-11071.0</c:v>
                </c:pt>
                <c:pt idx="3942">
                  <c:v>-11066.0</c:v>
                </c:pt>
                <c:pt idx="3943">
                  <c:v>-11070.0</c:v>
                </c:pt>
                <c:pt idx="3944">
                  <c:v>-11068.0</c:v>
                </c:pt>
                <c:pt idx="3945">
                  <c:v>-11094.0</c:v>
                </c:pt>
                <c:pt idx="3946">
                  <c:v>-11109.0</c:v>
                </c:pt>
                <c:pt idx="3947">
                  <c:v>-11002.0</c:v>
                </c:pt>
                <c:pt idx="3948">
                  <c:v>-10952.0</c:v>
                </c:pt>
                <c:pt idx="3949">
                  <c:v>-10939.0</c:v>
                </c:pt>
                <c:pt idx="3950">
                  <c:v>-10892.0</c:v>
                </c:pt>
                <c:pt idx="3951">
                  <c:v>-10845.0</c:v>
                </c:pt>
                <c:pt idx="3952">
                  <c:v>-10842.0</c:v>
                </c:pt>
                <c:pt idx="3953">
                  <c:v>-10847.0</c:v>
                </c:pt>
                <c:pt idx="3954">
                  <c:v>-10842.0</c:v>
                </c:pt>
                <c:pt idx="3955">
                  <c:v>-10767.0</c:v>
                </c:pt>
                <c:pt idx="3956">
                  <c:v>-10735.0</c:v>
                </c:pt>
                <c:pt idx="3957">
                  <c:v>-10724.0</c:v>
                </c:pt>
                <c:pt idx="3958">
                  <c:v>-10654.0</c:v>
                </c:pt>
                <c:pt idx="3959">
                  <c:v>-10622.0</c:v>
                </c:pt>
                <c:pt idx="3960">
                  <c:v>-10548.0</c:v>
                </c:pt>
                <c:pt idx="3961">
                  <c:v>-10461.0</c:v>
                </c:pt>
                <c:pt idx="3962">
                  <c:v>-10445.0</c:v>
                </c:pt>
                <c:pt idx="3963">
                  <c:v>-10405.0</c:v>
                </c:pt>
                <c:pt idx="3964">
                  <c:v>-10373.0</c:v>
                </c:pt>
                <c:pt idx="3965">
                  <c:v>-10296.0</c:v>
                </c:pt>
                <c:pt idx="3966">
                  <c:v>-10231.0</c:v>
                </c:pt>
                <c:pt idx="3967">
                  <c:v>-10170.0</c:v>
                </c:pt>
                <c:pt idx="3968">
                  <c:v>-10084.0</c:v>
                </c:pt>
                <c:pt idx="3969">
                  <c:v>-10005.0</c:v>
                </c:pt>
                <c:pt idx="3970">
                  <c:v>-9973.0</c:v>
                </c:pt>
                <c:pt idx="3971">
                  <c:v>-9890.0</c:v>
                </c:pt>
                <c:pt idx="3972">
                  <c:v>-9842.0</c:v>
                </c:pt>
                <c:pt idx="3973">
                  <c:v>-9800.0</c:v>
                </c:pt>
                <c:pt idx="3974">
                  <c:v>-9743.0</c:v>
                </c:pt>
                <c:pt idx="3975">
                  <c:v>-9648.0</c:v>
                </c:pt>
                <c:pt idx="3976">
                  <c:v>-9612.0</c:v>
                </c:pt>
                <c:pt idx="3977">
                  <c:v>-9559.0</c:v>
                </c:pt>
                <c:pt idx="3978">
                  <c:v>-9513.0</c:v>
                </c:pt>
                <c:pt idx="3979">
                  <c:v>-9444.0</c:v>
                </c:pt>
                <c:pt idx="3980">
                  <c:v>-9347.0</c:v>
                </c:pt>
                <c:pt idx="3981">
                  <c:v>-9293.0</c:v>
                </c:pt>
                <c:pt idx="3982">
                  <c:v>-9234.0</c:v>
                </c:pt>
                <c:pt idx="3983">
                  <c:v>-9180.0</c:v>
                </c:pt>
                <c:pt idx="3984">
                  <c:v>-9140.0</c:v>
                </c:pt>
                <c:pt idx="3985">
                  <c:v>-9101.0</c:v>
                </c:pt>
                <c:pt idx="3986">
                  <c:v>-9073.0</c:v>
                </c:pt>
                <c:pt idx="3987">
                  <c:v>-9049.0</c:v>
                </c:pt>
                <c:pt idx="3988">
                  <c:v>-9017.0</c:v>
                </c:pt>
                <c:pt idx="3989">
                  <c:v>-8981.0</c:v>
                </c:pt>
                <c:pt idx="3990">
                  <c:v>-8930.0</c:v>
                </c:pt>
                <c:pt idx="3991">
                  <c:v>-8902.0</c:v>
                </c:pt>
                <c:pt idx="3992">
                  <c:v>-8884.0</c:v>
                </c:pt>
                <c:pt idx="3993">
                  <c:v>-8843.0</c:v>
                </c:pt>
                <c:pt idx="3994">
                  <c:v>-8839.0</c:v>
                </c:pt>
                <c:pt idx="3995">
                  <c:v>-8792.0</c:v>
                </c:pt>
                <c:pt idx="3996">
                  <c:v>-8746.0</c:v>
                </c:pt>
                <c:pt idx="3997">
                  <c:v>-8723.0</c:v>
                </c:pt>
                <c:pt idx="3998">
                  <c:v>-8675.0</c:v>
                </c:pt>
                <c:pt idx="3999">
                  <c:v>-8658.0</c:v>
                </c:pt>
                <c:pt idx="4000">
                  <c:v>-8660.0</c:v>
                </c:pt>
                <c:pt idx="4001">
                  <c:v>-8679.0</c:v>
                </c:pt>
                <c:pt idx="4002">
                  <c:v>-8664.0</c:v>
                </c:pt>
                <c:pt idx="4003">
                  <c:v>-8667.0</c:v>
                </c:pt>
                <c:pt idx="4004">
                  <c:v>-8607.0</c:v>
                </c:pt>
                <c:pt idx="4005">
                  <c:v>-8607.0</c:v>
                </c:pt>
                <c:pt idx="4006">
                  <c:v>-8613.0</c:v>
                </c:pt>
                <c:pt idx="4007">
                  <c:v>-8568.0</c:v>
                </c:pt>
                <c:pt idx="4008">
                  <c:v>-8537.0</c:v>
                </c:pt>
                <c:pt idx="4009">
                  <c:v>-8494.0</c:v>
                </c:pt>
                <c:pt idx="4010">
                  <c:v>-8505.0</c:v>
                </c:pt>
                <c:pt idx="4011">
                  <c:v>-8550.0</c:v>
                </c:pt>
                <c:pt idx="4012">
                  <c:v>-8511.0</c:v>
                </c:pt>
                <c:pt idx="4013">
                  <c:v>-8444.0</c:v>
                </c:pt>
                <c:pt idx="4014">
                  <c:v>-8408.0</c:v>
                </c:pt>
                <c:pt idx="4015">
                  <c:v>-8367.0</c:v>
                </c:pt>
                <c:pt idx="4016">
                  <c:v>-8289.0</c:v>
                </c:pt>
                <c:pt idx="4017">
                  <c:v>-8236.0</c:v>
                </c:pt>
                <c:pt idx="4018">
                  <c:v>-8228.0</c:v>
                </c:pt>
                <c:pt idx="4019">
                  <c:v>-8208.0</c:v>
                </c:pt>
                <c:pt idx="4020">
                  <c:v>-8170.0</c:v>
                </c:pt>
                <c:pt idx="4021">
                  <c:v>-8174.0</c:v>
                </c:pt>
                <c:pt idx="4022">
                  <c:v>-8148.0</c:v>
                </c:pt>
                <c:pt idx="4023">
                  <c:v>-8167.0</c:v>
                </c:pt>
                <c:pt idx="4024">
                  <c:v>-8116.0</c:v>
                </c:pt>
                <c:pt idx="4025">
                  <c:v>-8103.0</c:v>
                </c:pt>
                <c:pt idx="4026">
                  <c:v>-8138.0</c:v>
                </c:pt>
                <c:pt idx="4027">
                  <c:v>-8120.0</c:v>
                </c:pt>
                <c:pt idx="4028">
                  <c:v>-8129.0</c:v>
                </c:pt>
                <c:pt idx="4029">
                  <c:v>-8076.0</c:v>
                </c:pt>
                <c:pt idx="4030">
                  <c:v>-8049.0</c:v>
                </c:pt>
                <c:pt idx="4031">
                  <c:v>-8045.0</c:v>
                </c:pt>
                <c:pt idx="4032">
                  <c:v>-8095.0</c:v>
                </c:pt>
                <c:pt idx="4033">
                  <c:v>-8130.0</c:v>
                </c:pt>
                <c:pt idx="4034">
                  <c:v>-8171.0</c:v>
                </c:pt>
                <c:pt idx="4035">
                  <c:v>-8179.0</c:v>
                </c:pt>
                <c:pt idx="4036">
                  <c:v>-8122.0</c:v>
                </c:pt>
                <c:pt idx="4037">
                  <c:v>-8079.0</c:v>
                </c:pt>
                <c:pt idx="4038">
                  <c:v>-8112.0</c:v>
                </c:pt>
                <c:pt idx="4039">
                  <c:v>-8084.0</c:v>
                </c:pt>
                <c:pt idx="4040">
                  <c:v>-8096.0</c:v>
                </c:pt>
                <c:pt idx="4041">
                  <c:v>-8038.0</c:v>
                </c:pt>
                <c:pt idx="4042">
                  <c:v>-7985.0</c:v>
                </c:pt>
                <c:pt idx="4043">
                  <c:v>-7904.0</c:v>
                </c:pt>
                <c:pt idx="4044">
                  <c:v>-7854.0</c:v>
                </c:pt>
                <c:pt idx="4045">
                  <c:v>-7768.0</c:v>
                </c:pt>
                <c:pt idx="4046">
                  <c:v>-7763.0</c:v>
                </c:pt>
                <c:pt idx="4047">
                  <c:v>-7791.0</c:v>
                </c:pt>
                <c:pt idx="4048">
                  <c:v>-7788.0</c:v>
                </c:pt>
                <c:pt idx="4049">
                  <c:v>-7742.0</c:v>
                </c:pt>
                <c:pt idx="4050">
                  <c:v>-7688.0</c:v>
                </c:pt>
                <c:pt idx="4051">
                  <c:v>-7662.0</c:v>
                </c:pt>
                <c:pt idx="4052">
                  <c:v>-7659.0</c:v>
                </c:pt>
                <c:pt idx="4053">
                  <c:v>-7598.0</c:v>
                </c:pt>
                <c:pt idx="4054">
                  <c:v>-7538.0</c:v>
                </c:pt>
                <c:pt idx="4055">
                  <c:v>-7469.0</c:v>
                </c:pt>
                <c:pt idx="4056">
                  <c:v>-7410.0</c:v>
                </c:pt>
                <c:pt idx="4057">
                  <c:v>-7370.0</c:v>
                </c:pt>
                <c:pt idx="4058">
                  <c:v>-7384.0</c:v>
                </c:pt>
                <c:pt idx="4059">
                  <c:v>-7381.0</c:v>
                </c:pt>
                <c:pt idx="4060">
                  <c:v>-7382.0</c:v>
                </c:pt>
                <c:pt idx="4061">
                  <c:v>-7399.0</c:v>
                </c:pt>
                <c:pt idx="4062">
                  <c:v>-7391.0</c:v>
                </c:pt>
                <c:pt idx="4063">
                  <c:v>-7402.0</c:v>
                </c:pt>
                <c:pt idx="4064">
                  <c:v>-7397.0</c:v>
                </c:pt>
                <c:pt idx="4065">
                  <c:v>-7351.0</c:v>
                </c:pt>
                <c:pt idx="4066">
                  <c:v>-7313.0</c:v>
                </c:pt>
                <c:pt idx="4067">
                  <c:v>-7286.0</c:v>
                </c:pt>
                <c:pt idx="4068">
                  <c:v>-7285.0</c:v>
                </c:pt>
                <c:pt idx="4069">
                  <c:v>-7312.0</c:v>
                </c:pt>
                <c:pt idx="4070">
                  <c:v>-7348.0</c:v>
                </c:pt>
                <c:pt idx="4071">
                  <c:v>-7392.0</c:v>
                </c:pt>
                <c:pt idx="4072">
                  <c:v>-7399.0</c:v>
                </c:pt>
                <c:pt idx="4073">
                  <c:v>-7362.0</c:v>
                </c:pt>
                <c:pt idx="4074">
                  <c:v>-7375.0</c:v>
                </c:pt>
                <c:pt idx="4075">
                  <c:v>-7371.0</c:v>
                </c:pt>
                <c:pt idx="4076">
                  <c:v>-7378.0</c:v>
                </c:pt>
                <c:pt idx="4077">
                  <c:v>-7374.0</c:v>
                </c:pt>
                <c:pt idx="4078">
                  <c:v>-7365.0</c:v>
                </c:pt>
                <c:pt idx="4079">
                  <c:v>-7377.0</c:v>
                </c:pt>
                <c:pt idx="4080">
                  <c:v>-7390.0</c:v>
                </c:pt>
                <c:pt idx="4081">
                  <c:v>-7392.0</c:v>
                </c:pt>
                <c:pt idx="4082">
                  <c:v>-7388.0</c:v>
                </c:pt>
                <c:pt idx="4083">
                  <c:v>-7398.0</c:v>
                </c:pt>
                <c:pt idx="4084">
                  <c:v>-7410.0</c:v>
                </c:pt>
                <c:pt idx="4085">
                  <c:v>-7473.0</c:v>
                </c:pt>
                <c:pt idx="4086">
                  <c:v>-7552.0</c:v>
                </c:pt>
                <c:pt idx="4087">
                  <c:v>-7535.0</c:v>
                </c:pt>
                <c:pt idx="4088">
                  <c:v>-7489.0</c:v>
                </c:pt>
                <c:pt idx="4089">
                  <c:v>-7476.0</c:v>
                </c:pt>
                <c:pt idx="4090">
                  <c:v>-7455.0</c:v>
                </c:pt>
                <c:pt idx="4091">
                  <c:v>-7452.0</c:v>
                </c:pt>
                <c:pt idx="4092">
                  <c:v>-7426.0</c:v>
                </c:pt>
                <c:pt idx="4093">
                  <c:v>-7424.0</c:v>
                </c:pt>
                <c:pt idx="4094">
                  <c:v>-7441.0</c:v>
                </c:pt>
                <c:pt idx="4095">
                  <c:v>-7407.0</c:v>
                </c:pt>
                <c:pt idx="4096">
                  <c:v>-7344.0</c:v>
                </c:pt>
                <c:pt idx="4097">
                  <c:v>-7261.0</c:v>
                </c:pt>
                <c:pt idx="4098">
                  <c:v>-7150.0</c:v>
                </c:pt>
                <c:pt idx="4099">
                  <c:v>-7087.0</c:v>
                </c:pt>
                <c:pt idx="4100">
                  <c:v>-7085.0</c:v>
                </c:pt>
                <c:pt idx="4101">
                  <c:v>-7079.0</c:v>
                </c:pt>
                <c:pt idx="4102">
                  <c:v>-7019.0</c:v>
                </c:pt>
                <c:pt idx="4103">
                  <c:v>-6972.0</c:v>
                </c:pt>
                <c:pt idx="4104">
                  <c:v>-6912.0</c:v>
                </c:pt>
                <c:pt idx="4105">
                  <c:v>-6839.0</c:v>
                </c:pt>
                <c:pt idx="4106">
                  <c:v>-6781.0</c:v>
                </c:pt>
                <c:pt idx="4107">
                  <c:v>-6759.0</c:v>
                </c:pt>
                <c:pt idx="4108">
                  <c:v>-6708.0</c:v>
                </c:pt>
                <c:pt idx="4109">
                  <c:v>-6729.0</c:v>
                </c:pt>
                <c:pt idx="4110">
                  <c:v>-6746.0</c:v>
                </c:pt>
                <c:pt idx="4111">
                  <c:v>-6736.0</c:v>
                </c:pt>
                <c:pt idx="4112">
                  <c:v>-6694.0</c:v>
                </c:pt>
                <c:pt idx="4113">
                  <c:v>-6598.0</c:v>
                </c:pt>
                <c:pt idx="4114">
                  <c:v>-6530.0</c:v>
                </c:pt>
                <c:pt idx="4115">
                  <c:v>-6478.0</c:v>
                </c:pt>
                <c:pt idx="4116">
                  <c:v>-6454.0</c:v>
                </c:pt>
                <c:pt idx="4117">
                  <c:v>-6464.0</c:v>
                </c:pt>
                <c:pt idx="4118">
                  <c:v>-6459.0</c:v>
                </c:pt>
                <c:pt idx="4119">
                  <c:v>-6453.0</c:v>
                </c:pt>
                <c:pt idx="4120">
                  <c:v>-6435.0</c:v>
                </c:pt>
                <c:pt idx="4121">
                  <c:v>-6423.0</c:v>
                </c:pt>
                <c:pt idx="4122">
                  <c:v>-6395.0</c:v>
                </c:pt>
                <c:pt idx="4123">
                  <c:v>-6405.0</c:v>
                </c:pt>
                <c:pt idx="4124">
                  <c:v>-6443.0</c:v>
                </c:pt>
                <c:pt idx="4125">
                  <c:v>-6467.0</c:v>
                </c:pt>
                <c:pt idx="4126">
                  <c:v>-6457.0</c:v>
                </c:pt>
                <c:pt idx="4127">
                  <c:v>-6453.0</c:v>
                </c:pt>
                <c:pt idx="4128">
                  <c:v>-6428.0</c:v>
                </c:pt>
                <c:pt idx="4129">
                  <c:v>-6458.0</c:v>
                </c:pt>
                <c:pt idx="4130">
                  <c:v>-6466.0</c:v>
                </c:pt>
                <c:pt idx="4131">
                  <c:v>-6459.0</c:v>
                </c:pt>
                <c:pt idx="4132">
                  <c:v>-6426.0</c:v>
                </c:pt>
                <c:pt idx="4133">
                  <c:v>-6420.0</c:v>
                </c:pt>
                <c:pt idx="4134">
                  <c:v>-6387.0</c:v>
                </c:pt>
                <c:pt idx="4135">
                  <c:v>-6351.0</c:v>
                </c:pt>
                <c:pt idx="4136">
                  <c:v>-6367.0</c:v>
                </c:pt>
                <c:pt idx="4137">
                  <c:v>-6356.0</c:v>
                </c:pt>
                <c:pt idx="4138">
                  <c:v>-6440.0</c:v>
                </c:pt>
                <c:pt idx="4139">
                  <c:v>-6443.0</c:v>
                </c:pt>
                <c:pt idx="4140">
                  <c:v>-6456.0</c:v>
                </c:pt>
                <c:pt idx="4141">
                  <c:v>-6520.0</c:v>
                </c:pt>
                <c:pt idx="4142">
                  <c:v>-6571.0</c:v>
                </c:pt>
                <c:pt idx="4143">
                  <c:v>-6590.0</c:v>
                </c:pt>
                <c:pt idx="4144">
                  <c:v>-6587.0</c:v>
                </c:pt>
                <c:pt idx="4145">
                  <c:v>-6526.0</c:v>
                </c:pt>
                <c:pt idx="4146">
                  <c:v>-6471.0</c:v>
                </c:pt>
                <c:pt idx="4147">
                  <c:v>-6480.0</c:v>
                </c:pt>
                <c:pt idx="4148">
                  <c:v>-6472.0</c:v>
                </c:pt>
                <c:pt idx="4149">
                  <c:v>-6489.0</c:v>
                </c:pt>
                <c:pt idx="4150">
                  <c:v>-6444.0</c:v>
                </c:pt>
                <c:pt idx="4151">
                  <c:v>-6451.0</c:v>
                </c:pt>
                <c:pt idx="4152">
                  <c:v>-6481.0</c:v>
                </c:pt>
                <c:pt idx="4153">
                  <c:v>-6518.0</c:v>
                </c:pt>
                <c:pt idx="4154">
                  <c:v>-6575.0</c:v>
                </c:pt>
                <c:pt idx="4155">
                  <c:v>-6579.0</c:v>
                </c:pt>
                <c:pt idx="4156">
                  <c:v>-6525.0</c:v>
                </c:pt>
                <c:pt idx="4157">
                  <c:v>-6502.0</c:v>
                </c:pt>
                <c:pt idx="4158">
                  <c:v>-6415.0</c:v>
                </c:pt>
                <c:pt idx="4159">
                  <c:v>-6354.0</c:v>
                </c:pt>
                <c:pt idx="4160">
                  <c:v>-6283.0</c:v>
                </c:pt>
                <c:pt idx="4161">
                  <c:v>-6238.0</c:v>
                </c:pt>
                <c:pt idx="4162">
                  <c:v>-6196.0</c:v>
                </c:pt>
                <c:pt idx="4163">
                  <c:v>-6229.0</c:v>
                </c:pt>
                <c:pt idx="4164">
                  <c:v>-6233.0</c:v>
                </c:pt>
                <c:pt idx="4165">
                  <c:v>-6228.0</c:v>
                </c:pt>
                <c:pt idx="4166">
                  <c:v>-6195.0</c:v>
                </c:pt>
                <c:pt idx="4167">
                  <c:v>-6217.0</c:v>
                </c:pt>
                <c:pt idx="4168">
                  <c:v>-6211.0</c:v>
                </c:pt>
                <c:pt idx="4169">
                  <c:v>-6244.0</c:v>
                </c:pt>
                <c:pt idx="4170">
                  <c:v>-6248.0</c:v>
                </c:pt>
                <c:pt idx="4171">
                  <c:v>-6259.0</c:v>
                </c:pt>
                <c:pt idx="4172">
                  <c:v>-6249.0</c:v>
                </c:pt>
                <c:pt idx="4173">
                  <c:v>-6243.0</c:v>
                </c:pt>
                <c:pt idx="4174">
                  <c:v>-6258.0</c:v>
                </c:pt>
                <c:pt idx="4175">
                  <c:v>-6252.0</c:v>
                </c:pt>
                <c:pt idx="4176">
                  <c:v>-6269.0</c:v>
                </c:pt>
                <c:pt idx="4177">
                  <c:v>-6277.0</c:v>
                </c:pt>
                <c:pt idx="4178">
                  <c:v>-6299.0</c:v>
                </c:pt>
                <c:pt idx="4179">
                  <c:v>-6248.0</c:v>
                </c:pt>
                <c:pt idx="4180">
                  <c:v>-6180.0</c:v>
                </c:pt>
                <c:pt idx="4181">
                  <c:v>-6154.0</c:v>
                </c:pt>
                <c:pt idx="4182">
                  <c:v>-6109.0</c:v>
                </c:pt>
                <c:pt idx="4183">
                  <c:v>-6060.0</c:v>
                </c:pt>
                <c:pt idx="4184">
                  <c:v>-6024.0</c:v>
                </c:pt>
                <c:pt idx="4185">
                  <c:v>-5960.0</c:v>
                </c:pt>
                <c:pt idx="4186">
                  <c:v>-5893.0</c:v>
                </c:pt>
                <c:pt idx="4187">
                  <c:v>-5945.0</c:v>
                </c:pt>
                <c:pt idx="4188">
                  <c:v>-6017.0</c:v>
                </c:pt>
                <c:pt idx="4189">
                  <c:v>-5991.0</c:v>
                </c:pt>
                <c:pt idx="4190">
                  <c:v>-6030.0</c:v>
                </c:pt>
                <c:pt idx="4191">
                  <c:v>-6047.0</c:v>
                </c:pt>
                <c:pt idx="4192">
                  <c:v>-6023.0</c:v>
                </c:pt>
                <c:pt idx="4193">
                  <c:v>-5941.0</c:v>
                </c:pt>
                <c:pt idx="4194">
                  <c:v>-5971.0</c:v>
                </c:pt>
                <c:pt idx="4195">
                  <c:v>-5935.0</c:v>
                </c:pt>
                <c:pt idx="4196">
                  <c:v>-5917.0</c:v>
                </c:pt>
                <c:pt idx="4197">
                  <c:v>-5882.0</c:v>
                </c:pt>
                <c:pt idx="4198">
                  <c:v>-5841.0</c:v>
                </c:pt>
                <c:pt idx="4199">
                  <c:v>-5752.0</c:v>
                </c:pt>
                <c:pt idx="4200">
                  <c:v>-5707.0</c:v>
                </c:pt>
                <c:pt idx="4201">
                  <c:v>-5596.0</c:v>
                </c:pt>
                <c:pt idx="4202">
                  <c:v>-5577.0</c:v>
                </c:pt>
                <c:pt idx="4203">
                  <c:v>-5544.0</c:v>
                </c:pt>
                <c:pt idx="4204">
                  <c:v>-5535.0</c:v>
                </c:pt>
                <c:pt idx="4205">
                  <c:v>-5553.0</c:v>
                </c:pt>
                <c:pt idx="4206">
                  <c:v>-5496.0</c:v>
                </c:pt>
                <c:pt idx="4207">
                  <c:v>-5407.0</c:v>
                </c:pt>
                <c:pt idx="4208">
                  <c:v>-5309.0</c:v>
                </c:pt>
                <c:pt idx="4209">
                  <c:v>-5274.0</c:v>
                </c:pt>
                <c:pt idx="4210">
                  <c:v>-5237.0</c:v>
                </c:pt>
                <c:pt idx="4211">
                  <c:v>-5223.0</c:v>
                </c:pt>
                <c:pt idx="4212">
                  <c:v>-5166.0</c:v>
                </c:pt>
                <c:pt idx="4213">
                  <c:v>-5112.0</c:v>
                </c:pt>
                <c:pt idx="4214">
                  <c:v>-5077.0</c:v>
                </c:pt>
                <c:pt idx="4215">
                  <c:v>-5076.0</c:v>
                </c:pt>
                <c:pt idx="4216">
                  <c:v>-5099.0</c:v>
                </c:pt>
                <c:pt idx="4217">
                  <c:v>-5112.0</c:v>
                </c:pt>
                <c:pt idx="4218">
                  <c:v>-5151.0</c:v>
                </c:pt>
                <c:pt idx="4219">
                  <c:v>-5163.0</c:v>
                </c:pt>
                <c:pt idx="4220">
                  <c:v>-5127.0</c:v>
                </c:pt>
                <c:pt idx="4221">
                  <c:v>-5078.0</c:v>
                </c:pt>
                <c:pt idx="4222">
                  <c:v>-5121.0</c:v>
                </c:pt>
                <c:pt idx="4223">
                  <c:v>-5097.0</c:v>
                </c:pt>
                <c:pt idx="4224">
                  <c:v>-5086.0</c:v>
                </c:pt>
                <c:pt idx="4225">
                  <c:v>-5071.0</c:v>
                </c:pt>
                <c:pt idx="4226">
                  <c:v>-5110.0</c:v>
                </c:pt>
                <c:pt idx="4227">
                  <c:v>-5153.0</c:v>
                </c:pt>
                <c:pt idx="4228">
                  <c:v>-5151.0</c:v>
                </c:pt>
                <c:pt idx="4229">
                  <c:v>-5114.0</c:v>
                </c:pt>
                <c:pt idx="4230">
                  <c:v>-5001.0</c:v>
                </c:pt>
                <c:pt idx="4231">
                  <c:v>-4941.0</c:v>
                </c:pt>
                <c:pt idx="4232">
                  <c:v>-4867.0</c:v>
                </c:pt>
                <c:pt idx="4233">
                  <c:v>-4855.0</c:v>
                </c:pt>
                <c:pt idx="4234">
                  <c:v>-4794.0</c:v>
                </c:pt>
                <c:pt idx="4235">
                  <c:v>-4765.0</c:v>
                </c:pt>
                <c:pt idx="4236">
                  <c:v>-4720.0</c:v>
                </c:pt>
                <c:pt idx="4237">
                  <c:v>-4665.0</c:v>
                </c:pt>
                <c:pt idx="4238">
                  <c:v>-4572.0</c:v>
                </c:pt>
                <c:pt idx="4239">
                  <c:v>-4514.0</c:v>
                </c:pt>
                <c:pt idx="4240">
                  <c:v>-4447.0</c:v>
                </c:pt>
                <c:pt idx="4241">
                  <c:v>-4440.0</c:v>
                </c:pt>
                <c:pt idx="4242">
                  <c:v>-4404.0</c:v>
                </c:pt>
                <c:pt idx="4243">
                  <c:v>-4397.0</c:v>
                </c:pt>
                <c:pt idx="4244">
                  <c:v>-4463.0</c:v>
                </c:pt>
                <c:pt idx="4245">
                  <c:v>-4401.0</c:v>
                </c:pt>
                <c:pt idx="4246">
                  <c:v>-4362.0</c:v>
                </c:pt>
                <c:pt idx="4247">
                  <c:v>-4347.0</c:v>
                </c:pt>
                <c:pt idx="4248">
                  <c:v>-4404.0</c:v>
                </c:pt>
                <c:pt idx="4249">
                  <c:v>-4432.0</c:v>
                </c:pt>
                <c:pt idx="4250">
                  <c:v>-4404.0</c:v>
                </c:pt>
                <c:pt idx="4251">
                  <c:v>-4342.0</c:v>
                </c:pt>
                <c:pt idx="4252">
                  <c:v>-4309.0</c:v>
                </c:pt>
                <c:pt idx="4253">
                  <c:v>-4293.0</c:v>
                </c:pt>
                <c:pt idx="4254">
                  <c:v>-4222.0</c:v>
                </c:pt>
                <c:pt idx="4255">
                  <c:v>-4174.0</c:v>
                </c:pt>
                <c:pt idx="4256">
                  <c:v>-4191.0</c:v>
                </c:pt>
                <c:pt idx="4257">
                  <c:v>-4195.0</c:v>
                </c:pt>
                <c:pt idx="4258">
                  <c:v>-4200.0</c:v>
                </c:pt>
                <c:pt idx="4259">
                  <c:v>-4163.0</c:v>
                </c:pt>
                <c:pt idx="4260">
                  <c:v>-4117.0</c:v>
                </c:pt>
                <c:pt idx="4261">
                  <c:v>-4117.0</c:v>
                </c:pt>
                <c:pt idx="4262">
                  <c:v>-4125.0</c:v>
                </c:pt>
                <c:pt idx="4263">
                  <c:v>-4150.0</c:v>
                </c:pt>
                <c:pt idx="4264">
                  <c:v>-4176.0</c:v>
                </c:pt>
                <c:pt idx="4265">
                  <c:v>-4173.0</c:v>
                </c:pt>
                <c:pt idx="4266">
                  <c:v>-4201.0</c:v>
                </c:pt>
                <c:pt idx="4267">
                  <c:v>-4179.0</c:v>
                </c:pt>
                <c:pt idx="4268">
                  <c:v>-4137.0</c:v>
                </c:pt>
                <c:pt idx="4269">
                  <c:v>-4126.0</c:v>
                </c:pt>
                <c:pt idx="4270">
                  <c:v>-4133.0</c:v>
                </c:pt>
                <c:pt idx="4271">
                  <c:v>-4179.0</c:v>
                </c:pt>
                <c:pt idx="4272">
                  <c:v>-4203.0</c:v>
                </c:pt>
                <c:pt idx="4273">
                  <c:v>-4191.0</c:v>
                </c:pt>
                <c:pt idx="4274">
                  <c:v>-4141.0</c:v>
                </c:pt>
                <c:pt idx="4275">
                  <c:v>-4093.0</c:v>
                </c:pt>
                <c:pt idx="4276">
                  <c:v>-4096.0</c:v>
                </c:pt>
                <c:pt idx="4277">
                  <c:v>-4113.0</c:v>
                </c:pt>
                <c:pt idx="4278">
                  <c:v>-4129.0</c:v>
                </c:pt>
                <c:pt idx="4279">
                  <c:v>-4139.0</c:v>
                </c:pt>
                <c:pt idx="4280">
                  <c:v>-4155.0</c:v>
                </c:pt>
                <c:pt idx="4281">
                  <c:v>-4176.0</c:v>
                </c:pt>
                <c:pt idx="4282">
                  <c:v>-4174.0</c:v>
                </c:pt>
                <c:pt idx="4283">
                  <c:v>-4140.0</c:v>
                </c:pt>
                <c:pt idx="4284">
                  <c:v>-4142.0</c:v>
                </c:pt>
                <c:pt idx="4285">
                  <c:v>-4167.0</c:v>
                </c:pt>
                <c:pt idx="4286">
                  <c:v>-4175.0</c:v>
                </c:pt>
                <c:pt idx="4287">
                  <c:v>-4163.0</c:v>
                </c:pt>
                <c:pt idx="4288">
                  <c:v>-4109.0</c:v>
                </c:pt>
                <c:pt idx="4289">
                  <c:v>-4090.0</c:v>
                </c:pt>
                <c:pt idx="4290">
                  <c:v>-4037.0</c:v>
                </c:pt>
                <c:pt idx="4291">
                  <c:v>-3973.0</c:v>
                </c:pt>
                <c:pt idx="4292">
                  <c:v>-3903.0</c:v>
                </c:pt>
                <c:pt idx="4293">
                  <c:v>-3859.0</c:v>
                </c:pt>
                <c:pt idx="4294">
                  <c:v>-3776.0</c:v>
                </c:pt>
                <c:pt idx="4295">
                  <c:v>-3597.0</c:v>
                </c:pt>
                <c:pt idx="4296">
                  <c:v>-3481.0</c:v>
                </c:pt>
                <c:pt idx="4297">
                  <c:v>-3441.0</c:v>
                </c:pt>
                <c:pt idx="4298">
                  <c:v>-3394.0</c:v>
                </c:pt>
                <c:pt idx="4299">
                  <c:v>-3343.0</c:v>
                </c:pt>
                <c:pt idx="4300">
                  <c:v>-3324.0</c:v>
                </c:pt>
                <c:pt idx="4301">
                  <c:v>-3313.0</c:v>
                </c:pt>
                <c:pt idx="4302">
                  <c:v>-3238.0</c:v>
                </c:pt>
                <c:pt idx="4303">
                  <c:v>-3162.0</c:v>
                </c:pt>
                <c:pt idx="4304">
                  <c:v>-3110.0</c:v>
                </c:pt>
                <c:pt idx="4305">
                  <c:v>-3062.0</c:v>
                </c:pt>
                <c:pt idx="4306">
                  <c:v>-3061.0</c:v>
                </c:pt>
                <c:pt idx="4307">
                  <c:v>-3007.0</c:v>
                </c:pt>
                <c:pt idx="4308">
                  <c:v>-2938.0</c:v>
                </c:pt>
                <c:pt idx="4309">
                  <c:v>-2874.0</c:v>
                </c:pt>
                <c:pt idx="4310">
                  <c:v>-2843.0</c:v>
                </c:pt>
                <c:pt idx="4311">
                  <c:v>-2845.0</c:v>
                </c:pt>
                <c:pt idx="4312">
                  <c:v>-2830.0</c:v>
                </c:pt>
                <c:pt idx="4313">
                  <c:v>-2837.0</c:v>
                </c:pt>
                <c:pt idx="4314">
                  <c:v>-2815.0</c:v>
                </c:pt>
                <c:pt idx="4315">
                  <c:v>-2805.0</c:v>
                </c:pt>
                <c:pt idx="4316">
                  <c:v>-2876.0</c:v>
                </c:pt>
                <c:pt idx="4317">
                  <c:v>-2861.0</c:v>
                </c:pt>
                <c:pt idx="4318">
                  <c:v>-2817.0</c:v>
                </c:pt>
                <c:pt idx="4319">
                  <c:v>-2801.0</c:v>
                </c:pt>
                <c:pt idx="4320">
                  <c:v>-2807.0</c:v>
                </c:pt>
                <c:pt idx="4321">
                  <c:v>-2717.0</c:v>
                </c:pt>
                <c:pt idx="4322">
                  <c:v>-2667.0</c:v>
                </c:pt>
                <c:pt idx="4323">
                  <c:v>-2594.0</c:v>
                </c:pt>
                <c:pt idx="4324">
                  <c:v>-2540.0</c:v>
                </c:pt>
                <c:pt idx="4325">
                  <c:v>-2525.0</c:v>
                </c:pt>
                <c:pt idx="4326">
                  <c:v>-2513.0</c:v>
                </c:pt>
                <c:pt idx="4327">
                  <c:v>-2449.0</c:v>
                </c:pt>
                <c:pt idx="4328">
                  <c:v>-2453.0</c:v>
                </c:pt>
                <c:pt idx="4329">
                  <c:v>-2454.0</c:v>
                </c:pt>
                <c:pt idx="4330">
                  <c:v>-2443.0</c:v>
                </c:pt>
                <c:pt idx="4331">
                  <c:v>-2416.0</c:v>
                </c:pt>
                <c:pt idx="4332">
                  <c:v>-2389.0</c:v>
                </c:pt>
                <c:pt idx="4333">
                  <c:v>-2406.0</c:v>
                </c:pt>
                <c:pt idx="4334">
                  <c:v>-2378.0</c:v>
                </c:pt>
                <c:pt idx="4335">
                  <c:v>-2425.0</c:v>
                </c:pt>
                <c:pt idx="4336">
                  <c:v>-2444.0</c:v>
                </c:pt>
                <c:pt idx="4337">
                  <c:v>-2456.0</c:v>
                </c:pt>
                <c:pt idx="4338">
                  <c:v>-2482.0</c:v>
                </c:pt>
                <c:pt idx="4339">
                  <c:v>-2506.0</c:v>
                </c:pt>
                <c:pt idx="4340">
                  <c:v>-2533.0</c:v>
                </c:pt>
                <c:pt idx="4341">
                  <c:v>-2584.0</c:v>
                </c:pt>
                <c:pt idx="4342">
                  <c:v>-2584.0</c:v>
                </c:pt>
                <c:pt idx="4343">
                  <c:v>-2647.0</c:v>
                </c:pt>
                <c:pt idx="4344">
                  <c:v>-2695.0</c:v>
                </c:pt>
                <c:pt idx="4345">
                  <c:v>-2636.0</c:v>
                </c:pt>
                <c:pt idx="4346">
                  <c:v>-2579.0</c:v>
                </c:pt>
                <c:pt idx="4347">
                  <c:v>-2569.0</c:v>
                </c:pt>
                <c:pt idx="4348">
                  <c:v>-2502.0</c:v>
                </c:pt>
                <c:pt idx="4349">
                  <c:v>-2476.0</c:v>
                </c:pt>
                <c:pt idx="4350">
                  <c:v>-2417.0</c:v>
                </c:pt>
                <c:pt idx="4351">
                  <c:v>-2386.0</c:v>
                </c:pt>
                <c:pt idx="4352">
                  <c:v>-2369.0</c:v>
                </c:pt>
                <c:pt idx="4353">
                  <c:v>-2384.0</c:v>
                </c:pt>
                <c:pt idx="4354">
                  <c:v>-2337.0</c:v>
                </c:pt>
                <c:pt idx="4355">
                  <c:v>-2264.0</c:v>
                </c:pt>
                <c:pt idx="4356">
                  <c:v>-2216.0</c:v>
                </c:pt>
                <c:pt idx="4357">
                  <c:v>-2183.0</c:v>
                </c:pt>
                <c:pt idx="4358">
                  <c:v>-2156.0</c:v>
                </c:pt>
                <c:pt idx="4359">
                  <c:v>-2197.0</c:v>
                </c:pt>
                <c:pt idx="4360">
                  <c:v>-2206.0</c:v>
                </c:pt>
                <c:pt idx="4361">
                  <c:v>-2241.0</c:v>
                </c:pt>
                <c:pt idx="4362">
                  <c:v>-2269.0</c:v>
                </c:pt>
                <c:pt idx="4363">
                  <c:v>-2227.0</c:v>
                </c:pt>
                <c:pt idx="4364">
                  <c:v>-2174.0</c:v>
                </c:pt>
                <c:pt idx="4365">
                  <c:v>-2191.0</c:v>
                </c:pt>
                <c:pt idx="4366">
                  <c:v>-2155.0</c:v>
                </c:pt>
                <c:pt idx="4367">
                  <c:v>-2081.0</c:v>
                </c:pt>
                <c:pt idx="4368">
                  <c:v>-2034.0</c:v>
                </c:pt>
                <c:pt idx="4369">
                  <c:v>-1973.0</c:v>
                </c:pt>
                <c:pt idx="4370">
                  <c:v>-1883.0</c:v>
                </c:pt>
                <c:pt idx="4371">
                  <c:v>-1853.0</c:v>
                </c:pt>
                <c:pt idx="4372">
                  <c:v>-1794.0</c:v>
                </c:pt>
                <c:pt idx="4373">
                  <c:v>-1753.0</c:v>
                </c:pt>
                <c:pt idx="4374">
                  <c:v>-1719.0</c:v>
                </c:pt>
                <c:pt idx="4375">
                  <c:v>-1698.0</c:v>
                </c:pt>
                <c:pt idx="4376">
                  <c:v>-1657.0</c:v>
                </c:pt>
                <c:pt idx="4377">
                  <c:v>-1652.0</c:v>
                </c:pt>
                <c:pt idx="4378">
                  <c:v>-1676.0</c:v>
                </c:pt>
                <c:pt idx="4379">
                  <c:v>-1704.0</c:v>
                </c:pt>
                <c:pt idx="4380">
                  <c:v>-1736.0</c:v>
                </c:pt>
                <c:pt idx="4381">
                  <c:v>-1703.0</c:v>
                </c:pt>
                <c:pt idx="4382">
                  <c:v>-1704.0</c:v>
                </c:pt>
                <c:pt idx="4383">
                  <c:v>-1715.0</c:v>
                </c:pt>
                <c:pt idx="4384">
                  <c:v>-1678.0</c:v>
                </c:pt>
                <c:pt idx="4385">
                  <c:v>-1724.0</c:v>
                </c:pt>
                <c:pt idx="4386">
                  <c:v>-1713.0</c:v>
                </c:pt>
                <c:pt idx="4387">
                  <c:v>-1794.0</c:v>
                </c:pt>
                <c:pt idx="4388">
                  <c:v>-1838.0</c:v>
                </c:pt>
                <c:pt idx="4389">
                  <c:v>-1791.0</c:v>
                </c:pt>
                <c:pt idx="4390">
                  <c:v>-1787.0</c:v>
                </c:pt>
                <c:pt idx="4391">
                  <c:v>-1779.0</c:v>
                </c:pt>
                <c:pt idx="4392">
                  <c:v>-1769.0</c:v>
                </c:pt>
                <c:pt idx="4393">
                  <c:v>-1797.0</c:v>
                </c:pt>
                <c:pt idx="4394">
                  <c:v>-1834.0</c:v>
                </c:pt>
                <c:pt idx="4395">
                  <c:v>-1907.0</c:v>
                </c:pt>
                <c:pt idx="4396">
                  <c:v>-1959.0</c:v>
                </c:pt>
                <c:pt idx="4397">
                  <c:v>-1998.0</c:v>
                </c:pt>
                <c:pt idx="4398">
                  <c:v>-1996.0</c:v>
                </c:pt>
                <c:pt idx="4399">
                  <c:v>-2038.0</c:v>
                </c:pt>
                <c:pt idx="4400">
                  <c:v>-2013.0</c:v>
                </c:pt>
                <c:pt idx="4401">
                  <c:v>-1969.0</c:v>
                </c:pt>
                <c:pt idx="4402">
                  <c:v>-1969.0</c:v>
                </c:pt>
                <c:pt idx="4403">
                  <c:v>-1969.0</c:v>
                </c:pt>
                <c:pt idx="4404">
                  <c:v>-1961.0</c:v>
                </c:pt>
                <c:pt idx="4405">
                  <c:v>-1974.0</c:v>
                </c:pt>
                <c:pt idx="4406">
                  <c:v>-1938.0</c:v>
                </c:pt>
                <c:pt idx="4407">
                  <c:v>-1872.0</c:v>
                </c:pt>
                <c:pt idx="4408">
                  <c:v>-1836.0</c:v>
                </c:pt>
                <c:pt idx="4409">
                  <c:v>-1788.0</c:v>
                </c:pt>
                <c:pt idx="4410">
                  <c:v>-1769.0</c:v>
                </c:pt>
                <c:pt idx="4411">
                  <c:v>-1751.0</c:v>
                </c:pt>
                <c:pt idx="4412">
                  <c:v>-1760.0</c:v>
                </c:pt>
                <c:pt idx="4413">
                  <c:v>-1828.0</c:v>
                </c:pt>
                <c:pt idx="4414">
                  <c:v>-1843.0</c:v>
                </c:pt>
                <c:pt idx="4415">
                  <c:v>-1864.0</c:v>
                </c:pt>
                <c:pt idx="4416">
                  <c:v>-1919.0</c:v>
                </c:pt>
                <c:pt idx="4417">
                  <c:v>-1904.0</c:v>
                </c:pt>
                <c:pt idx="4418">
                  <c:v>-1878.0</c:v>
                </c:pt>
                <c:pt idx="4419">
                  <c:v>-1929.0</c:v>
                </c:pt>
                <c:pt idx="4420">
                  <c:v>-1913.0</c:v>
                </c:pt>
                <c:pt idx="4421">
                  <c:v>-1934.0</c:v>
                </c:pt>
                <c:pt idx="4422">
                  <c:v>-1940.0</c:v>
                </c:pt>
                <c:pt idx="4423">
                  <c:v>-1923.0</c:v>
                </c:pt>
                <c:pt idx="4424">
                  <c:v>-1903.0</c:v>
                </c:pt>
                <c:pt idx="4425">
                  <c:v>-1908.0</c:v>
                </c:pt>
                <c:pt idx="4426">
                  <c:v>-1921.0</c:v>
                </c:pt>
                <c:pt idx="4427">
                  <c:v>-1927.0</c:v>
                </c:pt>
                <c:pt idx="4428">
                  <c:v>-1871.0</c:v>
                </c:pt>
                <c:pt idx="4429">
                  <c:v>-1855.0</c:v>
                </c:pt>
                <c:pt idx="4430">
                  <c:v>-1836.0</c:v>
                </c:pt>
                <c:pt idx="4431">
                  <c:v>-1862.0</c:v>
                </c:pt>
                <c:pt idx="4432">
                  <c:v>-1856.0</c:v>
                </c:pt>
                <c:pt idx="4433">
                  <c:v>-1816.0</c:v>
                </c:pt>
                <c:pt idx="4434">
                  <c:v>-1789.0</c:v>
                </c:pt>
                <c:pt idx="4435">
                  <c:v>-1761.0</c:v>
                </c:pt>
                <c:pt idx="4436">
                  <c:v>-1719.0</c:v>
                </c:pt>
                <c:pt idx="4437">
                  <c:v>-1673.0</c:v>
                </c:pt>
                <c:pt idx="4438">
                  <c:v>-1577.0</c:v>
                </c:pt>
                <c:pt idx="4439">
                  <c:v>-1538.0</c:v>
                </c:pt>
                <c:pt idx="4440">
                  <c:v>-1534.0</c:v>
                </c:pt>
                <c:pt idx="4441">
                  <c:v>-1518.0</c:v>
                </c:pt>
                <c:pt idx="4442">
                  <c:v>-1473.0</c:v>
                </c:pt>
                <c:pt idx="4443">
                  <c:v>-1419.0</c:v>
                </c:pt>
                <c:pt idx="4444">
                  <c:v>-1400.0</c:v>
                </c:pt>
                <c:pt idx="4445">
                  <c:v>-1366.0</c:v>
                </c:pt>
                <c:pt idx="4446">
                  <c:v>-1298.0</c:v>
                </c:pt>
                <c:pt idx="4447">
                  <c:v>-1251.0</c:v>
                </c:pt>
                <c:pt idx="4448">
                  <c:v>-1258.0</c:v>
                </c:pt>
                <c:pt idx="4449">
                  <c:v>-1309.0</c:v>
                </c:pt>
                <c:pt idx="4450">
                  <c:v>-1302.0</c:v>
                </c:pt>
                <c:pt idx="4451">
                  <c:v>-1308.0</c:v>
                </c:pt>
                <c:pt idx="4452">
                  <c:v>-1335.0</c:v>
                </c:pt>
                <c:pt idx="4453">
                  <c:v>-1314.0</c:v>
                </c:pt>
                <c:pt idx="4454">
                  <c:v>-1343.0</c:v>
                </c:pt>
                <c:pt idx="4455">
                  <c:v>-1352.0</c:v>
                </c:pt>
                <c:pt idx="4456">
                  <c:v>-1290.0</c:v>
                </c:pt>
                <c:pt idx="4457">
                  <c:v>-1219.0</c:v>
                </c:pt>
                <c:pt idx="4458">
                  <c:v>-1147.0</c:v>
                </c:pt>
                <c:pt idx="4459">
                  <c:v>-1116.0</c:v>
                </c:pt>
                <c:pt idx="4460">
                  <c:v>-1074.0</c:v>
                </c:pt>
                <c:pt idx="4461">
                  <c:v>-987.0</c:v>
                </c:pt>
                <c:pt idx="4462">
                  <c:v>-938.0</c:v>
                </c:pt>
                <c:pt idx="4463">
                  <c:v>-873.0</c:v>
                </c:pt>
                <c:pt idx="4464">
                  <c:v>-836.0</c:v>
                </c:pt>
                <c:pt idx="4465">
                  <c:v>-803.0</c:v>
                </c:pt>
                <c:pt idx="4466">
                  <c:v>-748.0</c:v>
                </c:pt>
                <c:pt idx="4467">
                  <c:v>-726.0</c:v>
                </c:pt>
                <c:pt idx="4468">
                  <c:v>-708.0</c:v>
                </c:pt>
                <c:pt idx="4469">
                  <c:v>-681.0</c:v>
                </c:pt>
                <c:pt idx="4470">
                  <c:v>-627.0</c:v>
                </c:pt>
                <c:pt idx="4471">
                  <c:v>-561.0</c:v>
                </c:pt>
                <c:pt idx="4472">
                  <c:v>-512.0</c:v>
                </c:pt>
                <c:pt idx="4473">
                  <c:v>-500.0</c:v>
                </c:pt>
                <c:pt idx="4474">
                  <c:v>-520.0</c:v>
                </c:pt>
                <c:pt idx="4475">
                  <c:v>-500.0</c:v>
                </c:pt>
                <c:pt idx="4476">
                  <c:v>-480.0</c:v>
                </c:pt>
                <c:pt idx="4477">
                  <c:v>-491.0</c:v>
                </c:pt>
                <c:pt idx="4478">
                  <c:v>-520.0</c:v>
                </c:pt>
                <c:pt idx="4479">
                  <c:v>-554.0</c:v>
                </c:pt>
                <c:pt idx="4480">
                  <c:v>-577.0</c:v>
                </c:pt>
                <c:pt idx="4481">
                  <c:v>-580.0</c:v>
                </c:pt>
                <c:pt idx="4482">
                  <c:v>-550.0</c:v>
                </c:pt>
                <c:pt idx="4483">
                  <c:v>-559.0</c:v>
                </c:pt>
                <c:pt idx="4484">
                  <c:v>-585.0</c:v>
                </c:pt>
                <c:pt idx="4485">
                  <c:v>-574.0</c:v>
                </c:pt>
                <c:pt idx="4486">
                  <c:v>-578.0</c:v>
                </c:pt>
                <c:pt idx="4487">
                  <c:v>-598.0</c:v>
                </c:pt>
                <c:pt idx="4488">
                  <c:v>-543.0</c:v>
                </c:pt>
                <c:pt idx="4489">
                  <c:v>-522.0</c:v>
                </c:pt>
                <c:pt idx="4490">
                  <c:v>-497.0</c:v>
                </c:pt>
                <c:pt idx="4491">
                  <c:v>-465.0</c:v>
                </c:pt>
                <c:pt idx="4492">
                  <c:v>-418.0</c:v>
                </c:pt>
                <c:pt idx="4493">
                  <c:v>-377.0</c:v>
                </c:pt>
                <c:pt idx="4494">
                  <c:v>-303.0</c:v>
                </c:pt>
                <c:pt idx="4495">
                  <c:v>-288.0</c:v>
                </c:pt>
                <c:pt idx="4496">
                  <c:v>-273.0</c:v>
                </c:pt>
                <c:pt idx="4497">
                  <c:v>-258.0</c:v>
                </c:pt>
                <c:pt idx="4498">
                  <c:v>-279.0</c:v>
                </c:pt>
                <c:pt idx="4499">
                  <c:v>-291.0</c:v>
                </c:pt>
                <c:pt idx="4500">
                  <c:v>-271.0</c:v>
                </c:pt>
                <c:pt idx="4501">
                  <c:v>-312.0</c:v>
                </c:pt>
                <c:pt idx="4502">
                  <c:v>-233.0</c:v>
                </c:pt>
                <c:pt idx="4503">
                  <c:v>-189.0</c:v>
                </c:pt>
                <c:pt idx="4504">
                  <c:v>-140.0</c:v>
                </c:pt>
                <c:pt idx="4505">
                  <c:v>-79.0</c:v>
                </c:pt>
                <c:pt idx="4506">
                  <c:v>-11.0</c:v>
                </c:pt>
                <c:pt idx="4507">
                  <c:v>51.0</c:v>
                </c:pt>
                <c:pt idx="4508">
                  <c:v>119.0</c:v>
                </c:pt>
                <c:pt idx="4509">
                  <c:v>183.0</c:v>
                </c:pt>
                <c:pt idx="4510">
                  <c:v>246.0</c:v>
                </c:pt>
                <c:pt idx="4511">
                  <c:v>298.0</c:v>
                </c:pt>
                <c:pt idx="4512">
                  <c:v>346.0</c:v>
                </c:pt>
                <c:pt idx="4513">
                  <c:v>367.0</c:v>
                </c:pt>
                <c:pt idx="4514">
                  <c:v>408.0</c:v>
                </c:pt>
                <c:pt idx="4515">
                  <c:v>479.0</c:v>
                </c:pt>
                <c:pt idx="4516">
                  <c:v>532.0</c:v>
                </c:pt>
                <c:pt idx="4517">
                  <c:v>597.0</c:v>
                </c:pt>
                <c:pt idx="4518">
                  <c:v>644.0</c:v>
                </c:pt>
                <c:pt idx="4519">
                  <c:v>705.0</c:v>
                </c:pt>
                <c:pt idx="4520">
                  <c:v>789.0</c:v>
                </c:pt>
                <c:pt idx="4521">
                  <c:v>880.0</c:v>
                </c:pt>
                <c:pt idx="4522">
                  <c:v>918.0</c:v>
                </c:pt>
                <c:pt idx="4523">
                  <c:v>939.0</c:v>
                </c:pt>
                <c:pt idx="4524">
                  <c:v>962.0</c:v>
                </c:pt>
                <c:pt idx="4525">
                  <c:v>1027.0</c:v>
                </c:pt>
                <c:pt idx="4526">
                  <c:v>1096.0</c:v>
                </c:pt>
                <c:pt idx="4527">
                  <c:v>1140.0</c:v>
                </c:pt>
                <c:pt idx="4528">
                  <c:v>1189.0</c:v>
                </c:pt>
                <c:pt idx="4529">
                  <c:v>1188.0</c:v>
                </c:pt>
                <c:pt idx="4530">
                  <c:v>1207.0</c:v>
                </c:pt>
                <c:pt idx="4531">
                  <c:v>1201.0</c:v>
                </c:pt>
                <c:pt idx="4532">
                  <c:v>1224.0</c:v>
                </c:pt>
                <c:pt idx="4533">
                  <c:v>1189.0</c:v>
                </c:pt>
                <c:pt idx="4534">
                  <c:v>1147.0</c:v>
                </c:pt>
                <c:pt idx="4535">
                  <c:v>1112.0</c:v>
                </c:pt>
                <c:pt idx="4536">
                  <c:v>1107.0</c:v>
                </c:pt>
                <c:pt idx="4537">
                  <c:v>1126.0</c:v>
                </c:pt>
                <c:pt idx="4538">
                  <c:v>1132.0</c:v>
                </c:pt>
                <c:pt idx="4539">
                  <c:v>1167.0</c:v>
                </c:pt>
                <c:pt idx="4540">
                  <c:v>1226.0</c:v>
                </c:pt>
                <c:pt idx="4541">
                  <c:v>1300.0</c:v>
                </c:pt>
                <c:pt idx="4542">
                  <c:v>1390.0</c:v>
                </c:pt>
                <c:pt idx="4543">
                  <c:v>1425.0</c:v>
                </c:pt>
                <c:pt idx="4544">
                  <c:v>1480.0</c:v>
                </c:pt>
                <c:pt idx="4545">
                  <c:v>1509.0</c:v>
                </c:pt>
                <c:pt idx="4546">
                  <c:v>1469.0</c:v>
                </c:pt>
                <c:pt idx="4547">
                  <c:v>1431.0</c:v>
                </c:pt>
                <c:pt idx="4548">
                  <c:v>1423.0</c:v>
                </c:pt>
                <c:pt idx="4549">
                  <c:v>1433.0</c:v>
                </c:pt>
                <c:pt idx="4550">
                  <c:v>1433.0</c:v>
                </c:pt>
                <c:pt idx="4551">
                  <c:v>1466.0</c:v>
                </c:pt>
                <c:pt idx="4552">
                  <c:v>1497.0</c:v>
                </c:pt>
                <c:pt idx="4553">
                  <c:v>1539.0</c:v>
                </c:pt>
                <c:pt idx="4554">
                  <c:v>1590.0</c:v>
                </c:pt>
                <c:pt idx="4555">
                  <c:v>1656.0</c:v>
                </c:pt>
                <c:pt idx="4556">
                  <c:v>1722.0</c:v>
                </c:pt>
                <c:pt idx="4557">
                  <c:v>1763.0</c:v>
                </c:pt>
                <c:pt idx="4558">
                  <c:v>1742.0</c:v>
                </c:pt>
                <c:pt idx="4559">
                  <c:v>1745.0</c:v>
                </c:pt>
                <c:pt idx="4560">
                  <c:v>1721.0</c:v>
                </c:pt>
                <c:pt idx="4561">
                  <c:v>1757.0</c:v>
                </c:pt>
                <c:pt idx="4562">
                  <c:v>1804.0</c:v>
                </c:pt>
                <c:pt idx="4563">
                  <c:v>1861.0</c:v>
                </c:pt>
                <c:pt idx="4564">
                  <c:v>1881.0</c:v>
                </c:pt>
                <c:pt idx="4565">
                  <c:v>1902.0</c:v>
                </c:pt>
                <c:pt idx="4566">
                  <c:v>1865.0</c:v>
                </c:pt>
                <c:pt idx="4567">
                  <c:v>1874.0</c:v>
                </c:pt>
                <c:pt idx="4568">
                  <c:v>1873.0</c:v>
                </c:pt>
                <c:pt idx="4569">
                  <c:v>1877.0</c:v>
                </c:pt>
                <c:pt idx="4570">
                  <c:v>1950.0</c:v>
                </c:pt>
                <c:pt idx="4571">
                  <c:v>1998.0</c:v>
                </c:pt>
                <c:pt idx="4572">
                  <c:v>2051.0</c:v>
                </c:pt>
                <c:pt idx="4573">
                  <c:v>2144.0</c:v>
                </c:pt>
                <c:pt idx="4574">
                  <c:v>2193.0</c:v>
                </c:pt>
                <c:pt idx="4575">
                  <c:v>2230.0</c:v>
                </c:pt>
                <c:pt idx="4576">
                  <c:v>2195.0</c:v>
                </c:pt>
                <c:pt idx="4577">
                  <c:v>2232.0</c:v>
                </c:pt>
                <c:pt idx="4578">
                  <c:v>2286.0</c:v>
                </c:pt>
                <c:pt idx="4579">
                  <c:v>2333.0</c:v>
                </c:pt>
                <c:pt idx="4580">
                  <c:v>2368.0</c:v>
                </c:pt>
                <c:pt idx="4581">
                  <c:v>2451.0</c:v>
                </c:pt>
                <c:pt idx="4582">
                  <c:v>2516.0</c:v>
                </c:pt>
                <c:pt idx="4583">
                  <c:v>2569.0</c:v>
                </c:pt>
                <c:pt idx="4584">
                  <c:v>2589.0</c:v>
                </c:pt>
                <c:pt idx="4585">
                  <c:v>2651.0</c:v>
                </c:pt>
                <c:pt idx="4586">
                  <c:v>2695.0</c:v>
                </c:pt>
                <c:pt idx="4587">
                  <c:v>2818.0</c:v>
                </c:pt>
                <c:pt idx="4588">
                  <c:v>2880.0</c:v>
                </c:pt>
                <c:pt idx="4589">
                  <c:v>2872.0</c:v>
                </c:pt>
                <c:pt idx="4590">
                  <c:v>2856.0</c:v>
                </c:pt>
                <c:pt idx="4591">
                  <c:v>2877.0</c:v>
                </c:pt>
                <c:pt idx="4592">
                  <c:v>2900.0</c:v>
                </c:pt>
                <c:pt idx="4593">
                  <c:v>2902.0</c:v>
                </c:pt>
                <c:pt idx="4594">
                  <c:v>2961.0</c:v>
                </c:pt>
                <c:pt idx="4595">
                  <c:v>2978.0</c:v>
                </c:pt>
                <c:pt idx="4596">
                  <c:v>3014.0</c:v>
                </c:pt>
                <c:pt idx="4597">
                  <c:v>3002.0</c:v>
                </c:pt>
                <c:pt idx="4598">
                  <c:v>3043.0</c:v>
                </c:pt>
                <c:pt idx="4599">
                  <c:v>3031.0</c:v>
                </c:pt>
                <c:pt idx="4600">
                  <c:v>3040.0</c:v>
                </c:pt>
                <c:pt idx="4601">
                  <c:v>3000.0</c:v>
                </c:pt>
                <c:pt idx="4602">
                  <c:v>3062.0</c:v>
                </c:pt>
                <c:pt idx="4603">
                  <c:v>3114.0</c:v>
                </c:pt>
                <c:pt idx="4604">
                  <c:v>3133.0</c:v>
                </c:pt>
                <c:pt idx="4605">
                  <c:v>3196.0</c:v>
                </c:pt>
                <c:pt idx="4606">
                  <c:v>3273.0</c:v>
                </c:pt>
                <c:pt idx="4607">
                  <c:v>3298.0</c:v>
                </c:pt>
                <c:pt idx="4608">
                  <c:v>3291.0</c:v>
                </c:pt>
                <c:pt idx="4609">
                  <c:v>3307.0</c:v>
                </c:pt>
                <c:pt idx="4610">
                  <c:v>3354.0</c:v>
                </c:pt>
                <c:pt idx="4611">
                  <c:v>3363.0</c:v>
                </c:pt>
                <c:pt idx="4612">
                  <c:v>3400.0</c:v>
                </c:pt>
                <c:pt idx="4613">
                  <c:v>3468.0</c:v>
                </c:pt>
                <c:pt idx="4614">
                  <c:v>3501.0</c:v>
                </c:pt>
                <c:pt idx="4615">
                  <c:v>3563.0</c:v>
                </c:pt>
                <c:pt idx="4616">
                  <c:v>3571.0</c:v>
                </c:pt>
                <c:pt idx="4617">
                  <c:v>3556.0</c:v>
                </c:pt>
                <c:pt idx="4618">
                  <c:v>3531.0</c:v>
                </c:pt>
                <c:pt idx="4619">
                  <c:v>3569.0</c:v>
                </c:pt>
                <c:pt idx="4620">
                  <c:v>3606.0</c:v>
                </c:pt>
                <c:pt idx="4621">
                  <c:v>3628.0</c:v>
                </c:pt>
                <c:pt idx="4622">
                  <c:v>3696.0</c:v>
                </c:pt>
                <c:pt idx="4623">
                  <c:v>3757.0</c:v>
                </c:pt>
                <c:pt idx="4624">
                  <c:v>3750.0</c:v>
                </c:pt>
                <c:pt idx="4625">
                  <c:v>3776.0</c:v>
                </c:pt>
                <c:pt idx="4626">
                  <c:v>3832.0</c:v>
                </c:pt>
                <c:pt idx="4627">
                  <c:v>3913.0</c:v>
                </c:pt>
                <c:pt idx="4628">
                  <c:v>3900.0</c:v>
                </c:pt>
                <c:pt idx="4629">
                  <c:v>3895.0</c:v>
                </c:pt>
                <c:pt idx="4630">
                  <c:v>3940.0</c:v>
                </c:pt>
                <c:pt idx="4631">
                  <c:v>3988.0</c:v>
                </c:pt>
                <c:pt idx="4632">
                  <c:v>3978.0</c:v>
                </c:pt>
                <c:pt idx="4633">
                  <c:v>4021.0</c:v>
                </c:pt>
                <c:pt idx="4634">
                  <c:v>4065.0</c:v>
                </c:pt>
                <c:pt idx="4635">
                  <c:v>4099.0</c:v>
                </c:pt>
                <c:pt idx="4636">
                  <c:v>4173.0</c:v>
                </c:pt>
                <c:pt idx="4637">
                  <c:v>4230.0</c:v>
                </c:pt>
                <c:pt idx="4638">
                  <c:v>4270.0</c:v>
                </c:pt>
                <c:pt idx="4639">
                  <c:v>4222.0</c:v>
                </c:pt>
                <c:pt idx="4640">
                  <c:v>4239.0</c:v>
                </c:pt>
                <c:pt idx="4641">
                  <c:v>4250.0</c:v>
                </c:pt>
                <c:pt idx="4642">
                  <c:v>4289.0</c:v>
                </c:pt>
                <c:pt idx="4643">
                  <c:v>4325.0</c:v>
                </c:pt>
                <c:pt idx="4644">
                  <c:v>4356.0</c:v>
                </c:pt>
                <c:pt idx="4645">
                  <c:v>4350.0</c:v>
                </c:pt>
                <c:pt idx="4646">
                  <c:v>4364.0</c:v>
                </c:pt>
                <c:pt idx="4647">
                  <c:v>4375.0</c:v>
                </c:pt>
                <c:pt idx="4648">
                  <c:v>4365.0</c:v>
                </c:pt>
                <c:pt idx="4649">
                  <c:v>4342.0</c:v>
                </c:pt>
                <c:pt idx="4650">
                  <c:v>4263.0</c:v>
                </c:pt>
                <c:pt idx="4651">
                  <c:v>4174.0</c:v>
                </c:pt>
                <c:pt idx="4652">
                  <c:v>4180.0</c:v>
                </c:pt>
                <c:pt idx="4653">
                  <c:v>4193.0</c:v>
                </c:pt>
                <c:pt idx="4654">
                  <c:v>4250.0</c:v>
                </c:pt>
                <c:pt idx="4655">
                  <c:v>4279.0</c:v>
                </c:pt>
                <c:pt idx="4656">
                  <c:v>4312.0</c:v>
                </c:pt>
                <c:pt idx="4657">
                  <c:v>4336.0</c:v>
                </c:pt>
                <c:pt idx="4658">
                  <c:v>4397.0</c:v>
                </c:pt>
                <c:pt idx="4659">
                  <c:v>4442.0</c:v>
                </c:pt>
                <c:pt idx="4660">
                  <c:v>4444.0</c:v>
                </c:pt>
                <c:pt idx="4661">
                  <c:v>4425.0</c:v>
                </c:pt>
                <c:pt idx="4662">
                  <c:v>4431.0</c:v>
                </c:pt>
                <c:pt idx="4663">
                  <c:v>4447.0</c:v>
                </c:pt>
                <c:pt idx="4664">
                  <c:v>4495.0</c:v>
                </c:pt>
                <c:pt idx="4665">
                  <c:v>4569.0</c:v>
                </c:pt>
                <c:pt idx="4666">
                  <c:v>4584.0</c:v>
                </c:pt>
                <c:pt idx="4667">
                  <c:v>4602.0</c:v>
                </c:pt>
                <c:pt idx="4668">
                  <c:v>4633.0</c:v>
                </c:pt>
                <c:pt idx="4669">
                  <c:v>4658.0</c:v>
                </c:pt>
                <c:pt idx="4670">
                  <c:v>4664.0</c:v>
                </c:pt>
                <c:pt idx="4671">
                  <c:v>4725.0</c:v>
                </c:pt>
                <c:pt idx="4672">
                  <c:v>4790.0</c:v>
                </c:pt>
                <c:pt idx="4673">
                  <c:v>4816.0</c:v>
                </c:pt>
                <c:pt idx="4674">
                  <c:v>4863.0</c:v>
                </c:pt>
                <c:pt idx="4675">
                  <c:v>4938.0</c:v>
                </c:pt>
                <c:pt idx="4676">
                  <c:v>4941.0</c:v>
                </c:pt>
                <c:pt idx="4677">
                  <c:v>4925.0</c:v>
                </c:pt>
                <c:pt idx="4678">
                  <c:v>4990.0</c:v>
                </c:pt>
                <c:pt idx="4679">
                  <c:v>4974.0</c:v>
                </c:pt>
                <c:pt idx="4680">
                  <c:v>4947.0</c:v>
                </c:pt>
                <c:pt idx="4681">
                  <c:v>5019.0</c:v>
                </c:pt>
                <c:pt idx="4682">
                  <c:v>5059.0</c:v>
                </c:pt>
                <c:pt idx="4683">
                  <c:v>5105.0</c:v>
                </c:pt>
                <c:pt idx="4684">
                  <c:v>5151.0</c:v>
                </c:pt>
                <c:pt idx="4685">
                  <c:v>5182.0</c:v>
                </c:pt>
                <c:pt idx="4686">
                  <c:v>5176.0</c:v>
                </c:pt>
                <c:pt idx="4687">
                  <c:v>5203.0</c:v>
                </c:pt>
                <c:pt idx="4688">
                  <c:v>5213.0</c:v>
                </c:pt>
                <c:pt idx="4689">
                  <c:v>5169.0</c:v>
                </c:pt>
                <c:pt idx="4690">
                  <c:v>5142.0</c:v>
                </c:pt>
                <c:pt idx="4691">
                  <c:v>5107.0</c:v>
                </c:pt>
                <c:pt idx="4692">
                  <c:v>5072.0</c:v>
                </c:pt>
                <c:pt idx="4693">
                  <c:v>5098.0</c:v>
                </c:pt>
                <c:pt idx="4694">
                  <c:v>5118.0</c:v>
                </c:pt>
                <c:pt idx="4695">
                  <c:v>5104.0</c:v>
                </c:pt>
                <c:pt idx="4696">
                  <c:v>5151.0</c:v>
                </c:pt>
                <c:pt idx="4697">
                  <c:v>5171.0</c:v>
                </c:pt>
                <c:pt idx="4698">
                  <c:v>5203.0</c:v>
                </c:pt>
                <c:pt idx="4699">
                  <c:v>5255.0</c:v>
                </c:pt>
                <c:pt idx="4700">
                  <c:v>5313.0</c:v>
                </c:pt>
                <c:pt idx="4701">
                  <c:v>5343.0</c:v>
                </c:pt>
                <c:pt idx="4702">
                  <c:v>5351.0</c:v>
                </c:pt>
                <c:pt idx="4703">
                  <c:v>5366.0</c:v>
                </c:pt>
                <c:pt idx="4704">
                  <c:v>5429.0</c:v>
                </c:pt>
                <c:pt idx="4705">
                  <c:v>5496.0</c:v>
                </c:pt>
                <c:pt idx="4706">
                  <c:v>5515.0</c:v>
                </c:pt>
                <c:pt idx="4707">
                  <c:v>5572.0</c:v>
                </c:pt>
                <c:pt idx="4708">
                  <c:v>5575.0</c:v>
                </c:pt>
                <c:pt idx="4709">
                  <c:v>5588.0</c:v>
                </c:pt>
                <c:pt idx="4710">
                  <c:v>5655.0</c:v>
                </c:pt>
                <c:pt idx="4711">
                  <c:v>5708.0</c:v>
                </c:pt>
                <c:pt idx="4712">
                  <c:v>5720.0</c:v>
                </c:pt>
                <c:pt idx="4713">
                  <c:v>5774.0</c:v>
                </c:pt>
                <c:pt idx="4714">
                  <c:v>5789.0</c:v>
                </c:pt>
                <c:pt idx="4715">
                  <c:v>5773.0</c:v>
                </c:pt>
                <c:pt idx="4716">
                  <c:v>5805.0</c:v>
                </c:pt>
                <c:pt idx="4717">
                  <c:v>5792.0</c:v>
                </c:pt>
                <c:pt idx="4718">
                  <c:v>5846.0</c:v>
                </c:pt>
                <c:pt idx="4719">
                  <c:v>5861.0</c:v>
                </c:pt>
                <c:pt idx="4720">
                  <c:v>5903.0</c:v>
                </c:pt>
                <c:pt idx="4721">
                  <c:v>5939.0</c:v>
                </c:pt>
                <c:pt idx="4722">
                  <c:v>5903.0</c:v>
                </c:pt>
                <c:pt idx="4723">
                  <c:v>5918.0</c:v>
                </c:pt>
                <c:pt idx="4724">
                  <c:v>5935.0</c:v>
                </c:pt>
                <c:pt idx="4725">
                  <c:v>5882.0</c:v>
                </c:pt>
                <c:pt idx="4726">
                  <c:v>5865.0</c:v>
                </c:pt>
                <c:pt idx="4727">
                  <c:v>5897.0</c:v>
                </c:pt>
                <c:pt idx="4728">
                  <c:v>5931.0</c:v>
                </c:pt>
                <c:pt idx="4729">
                  <c:v>5937.0</c:v>
                </c:pt>
                <c:pt idx="4730">
                  <c:v>5958.0</c:v>
                </c:pt>
                <c:pt idx="4731">
                  <c:v>5966.0</c:v>
                </c:pt>
                <c:pt idx="4732">
                  <c:v>5966.0</c:v>
                </c:pt>
                <c:pt idx="4733">
                  <c:v>5971.0</c:v>
                </c:pt>
                <c:pt idx="4734">
                  <c:v>5939.0</c:v>
                </c:pt>
                <c:pt idx="4735">
                  <c:v>5911.0</c:v>
                </c:pt>
                <c:pt idx="4736">
                  <c:v>5896.0</c:v>
                </c:pt>
                <c:pt idx="4737">
                  <c:v>5899.0</c:v>
                </c:pt>
                <c:pt idx="4738">
                  <c:v>5939.0</c:v>
                </c:pt>
                <c:pt idx="4739">
                  <c:v>5915.0</c:v>
                </c:pt>
                <c:pt idx="4740">
                  <c:v>5913.0</c:v>
                </c:pt>
                <c:pt idx="4741">
                  <c:v>5858.0</c:v>
                </c:pt>
                <c:pt idx="4742">
                  <c:v>5919.0</c:v>
                </c:pt>
                <c:pt idx="4743">
                  <c:v>5958.0</c:v>
                </c:pt>
                <c:pt idx="4744">
                  <c:v>6019.0</c:v>
                </c:pt>
                <c:pt idx="4745">
                  <c:v>6045.0</c:v>
                </c:pt>
                <c:pt idx="4746">
                  <c:v>6020.0</c:v>
                </c:pt>
                <c:pt idx="4747">
                  <c:v>6016.0</c:v>
                </c:pt>
                <c:pt idx="4748">
                  <c:v>6040.0</c:v>
                </c:pt>
                <c:pt idx="4749">
                  <c:v>6079.0</c:v>
                </c:pt>
                <c:pt idx="4750">
                  <c:v>6129.0</c:v>
                </c:pt>
                <c:pt idx="4751">
                  <c:v>6130.0</c:v>
                </c:pt>
                <c:pt idx="4752">
                  <c:v>6091.0</c:v>
                </c:pt>
                <c:pt idx="4753">
                  <c:v>6035.0</c:v>
                </c:pt>
                <c:pt idx="4754">
                  <c:v>6012.0</c:v>
                </c:pt>
                <c:pt idx="4755">
                  <c:v>6010.0</c:v>
                </c:pt>
                <c:pt idx="4756">
                  <c:v>5982.0</c:v>
                </c:pt>
                <c:pt idx="4757">
                  <c:v>6010.0</c:v>
                </c:pt>
                <c:pt idx="4758">
                  <c:v>6010.0</c:v>
                </c:pt>
                <c:pt idx="4759">
                  <c:v>6027.0</c:v>
                </c:pt>
                <c:pt idx="4760">
                  <c:v>6041.0</c:v>
                </c:pt>
                <c:pt idx="4761">
                  <c:v>6050.0</c:v>
                </c:pt>
                <c:pt idx="4762">
                  <c:v>6037.0</c:v>
                </c:pt>
                <c:pt idx="4763">
                  <c:v>6071.0</c:v>
                </c:pt>
                <c:pt idx="4764">
                  <c:v>6072.0</c:v>
                </c:pt>
                <c:pt idx="4765">
                  <c:v>6067.0</c:v>
                </c:pt>
                <c:pt idx="4766">
                  <c:v>6100.0</c:v>
                </c:pt>
                <c:pt idx="4767">
                  <c:v>6114.0</c:v>
                </c:pt>
                <c:pt idx="4768">
                  <c:v>6095.0</c:v>
                </c:pt>
                <c:pt idx="4769">
                  <c:v>6147.0</c:v>
                </c:pt>
                <c:pt idx="4770">
                  <c:v>6143.0</c:v>
                </c:pt>
                <c:pt idx="4771">
                  <c:v>6169.0</c:v>
                </c:pt>
                <c:pt idx="4772">
                  <c:v>6162.0</c:v>
                </c:pt>
                <c:pt idx="4773">
                  <c:v>6173.0</c:v>
                </c:pt>
                <c:pt idx="4774">
                  <c:v>6164.0</c:v>
                </c:pt>
                <c:pt idx="4775">
                  <c:v>6130.0</c:v>
                </c:pt>
                <c:pt idx="4776">
                  <c:v>6157.0</c:v>
                </c:pt>
                <c:pt idx="4777">
                  <c:v>6170.0</c:v>
                </c:pt>
                <c:pt idx="4778">
                  <c:v>6157.0</c:v>
                </c:pt>
                <c:pt idx="4779">
                  <c:v>6129.0</c:v>
                </c:pt>
                <c:pt idx="4780">
                  <c:v>6137.0</c:v>
                </c:pt>
                <c:pt idx="4781">
                  <c:v>6121.0</c:v>
                </c:pt>
                <c:pt idx="4782">
                  <c:v>6100.0</c:v>
                </c:pt>
                <c:pt idx="4783">
                  <c:v>6158.0</c:v>
                </c:pt>
                <c:pt idx="4784">
                  <c:v>6174.0</c:v>
                </c:pt>
                <c:pt idx="4785">
                  <c:v>6156.0</c:v>
                </c:pt>
                <c:pt idx="4786">
                  <c:v>6245.0</c:v>
                </c:pt>
                <c:pt idx="4787">
                  <c:v>6328.0</c:v>
                </c:pt>
                <c:pt idx="4788">
                  <c:v>6360.0</c:v>
                </c:pt>
                <c:pt idx="4789">
                  <c:v>6445.0</c:v>
                </c:pt>
                <c:pt idx="4790">
                  <c:v>6546.0</c:v>
                </c:pt>
                <c:pt idx="4791">
                  <c:v>6632.0</c:v>
                </c:pt>
                <c:pt idx="4792">
                  <c:v>6689.0</c:v>
                </c:pt>
                <c:pt idx="4793">
                  <c:v>6795.0</c:v>
                </c:pt>
                <c:pt idx="4794">
                  <c:v>6865.0</c:v>
                </c:pt>
                <c:pt idx="4795">
                  <c:v>6908.0</c:v>
                </c:pt>
                <c:pt idx="4796">
                  <c:v>6927.0</c:v>
                </c:pt>
                <c:pt idx="4797">
                  <c:v>6941.0</c:v>
                </c:pt>
                <c:pt idx="4798">
                  <c:v>6953.0</c:v>
                </c:pt>
                <c:pt idx="4799">
                  <c:v>6977.0</c:v>
                </c:pt>
                <c:pt idx="4800">
                  <c:v>6960.0</c:v>
                </c:pt>
                <c:pt idx="4801">
                  <c:v>6957.0</c:v>
                </c:pt>
                <c:pt idx="4802">
                  <c:v>6995.0</c:v>
                </c:pt>
                <c:pt idx="4803">
                  <c:v>6971.0</c:v>
                </c:pt>
                <c:pt idx="4804">
                  <c:v>6984.0</c:v>
                </c:pt>
                <c:pt idx="4805">
                  <c:v>7007.0</c:v>
                </c:pt>
                <c:pt idx="4806">
                  <c:v>7016.0</c:v>
                </c:pt>
                <c:pt idx="4807">
                  <c:v>6988.0</c:v>
                </c:pt>
                <c:pt idx="4808">
                  <c:v>6977.0</c:v>
                </c:pt>
                <c:pt idx="4809">
                  <c:v>6973.0</c:v>
                </c:pt>
                <c:pt idx="4810">
                  <c:v>7003.0</c:v>
                </c:pt>
                <c:pt idx="4811">
                  <c:v>7054.0</c:v>
                </c:pt>
                <c:pt idx="4812">
                  <c:v>7045.0</c:v>
                </c:pt>
                <c:pt idx="4813">
                  <c:v>7044.0</c:v>
                </c:pt>
                <c:pt idx="4814">
                  <c:v>7041.0</c:v>
                </c:pt>
                <c:pt idx="4815">
                  <c:v>7115.0</c:v>
                </c:pt>
                <c:pt idx="4816">
                  <c:v>7161.0</c:v>
                </c:pt>
                <c:pt idx="4817">
                  <c:v>7208.0</c:v>
                </c:pt>
                <c:pt idx="4818">
                  <c:v>7248.0</c:v>
                </c:pt>
                <c:pt idx="4819">
                  <c:v>7242.0</c:v>
                </c:pt>
                <c:pt idx="4820">
                  <c:v>7285.0</c:v>
                </c:pt>
                <c:pt idx="4821">
                  <c:v>7297.0</c:v>
                </c:pt>
                <c:pt idx="4822">
                  <c:v>7353.0</c:v>
                </c:pt>
                <c:pt idx="4823">
                  <c:v>7367.0</c:v>
                </c:pt>
                <c:pt idx="4824">
                  <c:v>7391.0</c:v>
                </c:pt>
                <c:pt idx="4825">
                  <c:v>7420.0</c:v>
                </c:pt>
                <c:pt idx="4826">
                  <c:v>7405.0</c:v>
                </c:pt>
                <c:pt idx="4827">
                  <c:v>7390.0</c:v>
                </c:pt>
                <c:pt idx="4828">
                  <c:v>7393.0</c:v>
                </c:pt>
                <c:pt idx="4829">
                  <c:v>7447.0</c:v>
                </c:pt>
                <c:pt idx="4830">
                  <c:v>7474.0</c:v>
                </c:pt>
                <c:pt idx="4831">
                  <c:v>7519.0</c:v>
                </c:pt>
                <c:pt idx="4832">
                  <c:v>7589.0</c:v>
                </c:pt>
                <c:pt idx="4833">
                  <c:v>7627.0</c:v>
                </c:pt>
                <c:pt idx="4834">
                  <c:v>7606.0</c:v>
                </c:pt>
                <c:pt idx="4835">
                  <c:v>7677.0</c:v>
                </c:pt>
                <c:pt idx="4836">
                  <c:v>7733.0</c:v>
                </c:pt>
                <c:pt idx="4837">
                  <c:v>7817.0</c:v>
                </c:pt>
                <c:pt idx="4838">
                  <c:v>7884.0</c:v>
                </c:pt>
                <c:pt idx="4839">
                  <c:v>7952.0</c:v>
                </c:pt>
                <c:pt idx="4840">
                  <c:v>7970.0</c:v>
                </c:pt>
                <c:pt idx="4841">
                  <c:v>8003.0</c:v>
                </c:pt>
                <c:pt idx="4842">
                  <c:v>8030.0</c:v>
                </c:pt>
                <c:pt idx="4843">
                  <c:v>8017.0</c:v>
                </c:pt>
                <c:pt idx="4844">
                  <c:v>8039.0</c:v>
                </c:pt>
                <c:pt idx="4845">
                  <c:v>8037.0</c:v>
                </c:pt>
                <c:pt idx="4846">
                  <c:v>8118.0</c:v>
                </c:pt>
                <c:pt idx="4847">
                  <c:v>8182.0</c:v>
                </c:pt>
                <c:pt idx="4848">
                  <c:v>8227.0</c:v>
                </c:pt>
                <c:pt idx="4849">
                  <c:v>8249.0</c:v>
                </c:pt>
                <c:pt idx="4850">
                  <c:v>8311.0</c:v>
                </c:pt>
                <c:pt idx="4851">
                  <c:v>8391.0</c:v>
                </c:pt>
                <c:pt idx="4852">
                  <c:v>8422.0</c:v>
                </c:pt>
                <c:pt idx="4853">
                  <c:v>8439.0</c:v>
                </c:pt>
                <c:pt idx="4854">
                  <c:v>8443.0</c:v>
                </c:pt>
                <c:pt idx="4855">
                  <c:v>8506.0</c:v>
                </c:pt>
                <c:pt idx="4856">
                  <c:v>8563.0</c:v>
                </c:pt>
                <c:pt idx="4857">
                  <c:v>8579.0</c:v>
                </c:pt>
                <c:pt idx="4858">
                  <c:v>8618.0</c:v>
                </c:pt>
                <c:pt idx="4859">
                  <c:v>8608.0</c:v>
                </c:pt>
                <c:pt idx="4860">
                  <c:v>8603.0</c:v>
                </c:pt>
                <c:pt idx="4861">
                  <c:v>8614.0</c:v>
                </c:pt>
                <c:pt idx="4862">
                  <c:v>8643.0</c:v>
                </c:pt>
                <c:pt idx="4863">
                  <c:v>8637.0</c:v>
                </c:pt>
                <c:pt idx="4864">
                  <c:v>8607.0</c:v>
                </c:pt>
                <c:pt idx="4865">
                  <c:v>8586.0</c:v>
                </c:pt>
                <c:pt idx="4866">
                  <c:v>8582.0</c:v>
                </c:pt>
                <c:pt idx="4867">
                  <c:v>8535.0</c:v>
                </c:pt>
                <c:pt idx="4868">
                  <c:v>8549.0</c:v>
                </c:pt>
                <c:pt idx="4869">
                  <c:v>8541.0</c:v>
                </c:pt>
                <c:pt idx="4870">
                  <c:v>8582.0</c:v>
                </c:pt>
                <c:pt idx="4871">
                  <c:v>8568.0</c:v>
                </c:pt>
                <c:pt idx="4872">
                  <c:v>8621.0</c:v>
                </c:pt>
                <c:pt idx="4873">
                  <c:v>8627.0</c:v>
                </c:pt>
                <c:pt idx="4874">
                  <c:v>8625.0</c:v>
                </c:pt>
                <c:pt idx="4875">
                  <c:v>8649.0</c:v>
                </c:pt>
                <c:pt idx="4876">
                  <c:v>8626.0</c:v>
                </c:pt>
                <c:pt idx="4877">
                  <c:v>8590.0</c:v>
                </c:pt>
                <c:pt idx="4878">
                  <c:v>8637.0</c:v>
                </c:pt>
                <c:pt idx="4879">
                  <c:v>8694.0</c:v>
                </c:pt>
                <c:pt idx="4880">
                  <c:v>8737.0</c:v>
                </c:pt>
                <c:pt idx="4881">
                  <c:v>8726.0</c:v>
                </c:pt>
                <c:pt idx="4882">
                  <c:v>8794.0</c:v>
                </c:pt>
                <c:pt idx="4883">
                  <c:v>8847.0</c:v>
                </c:pt>
                <c:pt idx="4884">
                  <c:v>8931.0</c:v>
                </c:pt>
                <c:pt idx="4885">
                  <c:v>8911.0</c:v>
                </c:pt>
                <c:pt idx="4886">
                  <c:v>8913.0</c:v>
                </c:pt>
                <c:pt idx="4887">
                  <c:v>8821.0</c:v>
                </c:pt>
                <c:pt idx="4888">
                  <c:v>8818.0</c:v>
                </c:pt>
                <c:pt idx="4889">
                  <c:v>8833.0</c:v>
                </c:pt>
                <c:pt idx="4890">
                  <c:v>8872.0</c:v>
                </c:pt>
                <c:pt idx="4891">
                  <c:v>8907.0</c:v>
                </c:pt>
                <c:pt idx="4892">
                  <c:v>8963.0</c:v>
                </c:pt>
                <c:pt idx="4893">
                  <c:v>9028.0</c:v>
                </c:pt>
                <c:pt idx="4894">
                  <c:v>9083.0</c:v>
                </c:pt>
                <c:pt idx="4895">
                  <c:v>9136.0</c:v>
                </c:pt>
                <c:pt idx="4896">
                  <c:v>9194.0</c:v>
                </c:pt>
                <c:pt idx="4897">
                  <c:v>9188.0</c:v>
                </c:pt>
                <c:pt idx="4898">
                  <c:v>9275.0</c:v>
                </c:pt>
                <c:pt idx="4899">
                  <c:v>9350.0</c:v>
                </c:pt>
                <c:pt idx="4900">
                  <c:v>9371.0</c:v>
                </c:pt>
                <c:pt idx="4901">
                  <c:v>9421.0</c:v>
                </c:pt>
                <c:pt idx="4902">
                  <c:v>9469.0</c:v>
                </c:pt>
                <c:pt idx="4903">
                  <c:v>9517.0</c:v>
                </c:pt>
                <c:pt idx="4904">
                  <c:v>9546.0</c:v>
                </c:pt>
                <c:pt idx="4905">
                  <c:v>9553.0</c:v>
                </c:pt>
                <c:pt idx="4906">
                  <c:v>9601.0</c:v>
                </c:pt>
                <c:pt idx="4907">
                  <c:v>9646.0</c:v>
                </c:pt>
                <c:pt idx="4908">
                  <c:v>9701.0</c:v>
                </c:pt>
                <c:pt idx="4909">
                  <c:v>9724.0</c:v>
                </c:pt>
                <c:pt idx="4910">
                  <c:v>9709.0</c:v>
                </c:pt>
                <c:pt idx="4911">
                  <c:v>9706.0</c:v>
                </c:pt>
                <c:pt idx="4912">
                  <c:v>9720.0</c:v>
                </c:pt>
                <c:pt idx="4913">
                  <c:v>9783.0</c:v>
                </c:pt>
                <c:pt idx="4914">
                  <c:v>9794.0</c:v>
                </c:pt>
                <c:pt idx="4915">
                  <c:v>9828.0</c:v>
                </c:pt>
                <c:pt idx="4916">
                  <c:v>9807.0</c:v>
                </c:pt>
                <c:pt idx="4917">
                  <c:v>9817.0</c:v>
                </c:pt>
                <c:pt idx="4918">
                  <c:v>9809.0</c:v>
                </c:pt>
                <c:pt idx="4919">
                  <c:v>9814.0</c:v>
                </c:pt>
                <c:pt idx="4920">
                  <c:v>9792.0</c:v>
                </c:pt>
                <c:pt idx="4921">
                  <c:v>9828.0</c:v>
                </c:pt>
                <c:pt idx="4922">
                  <c:v>9837.0</c:v>
                </c:pt>
                <c:pt idx="4923">
                  <c:v>9922.0</c:v>
                </c:pt>
                <c:pt idx="4924">
                  <c:v>9932.0</c:v>
                </c:pt>
                <c:pt idx="4925">
                  <c:v>9945.0</c:v>
                </c:pt>
                <c:pt idx="4926">
                  <c:v>10002.0</c:v>
                </c:pt>
                <c:pt idx="4927">
                  <c:v>10087.0</c:v>
                </c:pt>
                <c:pt idx="4928">
                  <c:v>10154.0</c:v>
                </c:pt>
                <c:pt idx="4929">
                  <c:v>10203.0</c:v>
                </c:pt>
                <c:pt idx="4930">
                  <c:v>10205.0</c:v>
                </c:pt>
                <c:pt idx="4931">
                  <c:v>10246.0</c:v>
                </c:pt>
                <c:pt idx="4932">
                  <c:v>10268.0</c:v>
                </c:pt>
                <c:pt idx="4933">
                  <c:v>10229.0</c:v>
                </c:pt>
                <c:pt idx="4934">
                  <c:v>10225.0</c:v>
                </c:pt>
                <c:pt idx="4935">
                  <c:v>10167.0</c:v>
                </c:pt>
                <c:pt idx="4936">
                  <c:v>10164.0</c:v>
                </c:pt>
                <c:pt idx="4937">
                  <c:v>10208.0</c:v>
                </c:pt>
                <c:pt idx="4938">
                  <c:v>10220.0</c:v>
                </c:pt>
                <c:pt idx="4939">
                  <c:v>10210.0</c:v>
                </c:pt>
                <c:pt idx="4940">
                  <c:v>10238.0</c:v>
                </c:pt>
                <c:pt idx="4941">
                  <c:v>10263.0</c:v>
                </c:pt>
                <c:pt idx="4942">
                  <c:v>10262.0</c:v>
                </c:pt>
                <c:pt idx="4943">
                  <c:v>10291.0</c:v>
                </c:pt>
                <c:pt idx="4944">
                  <c:v>10282.0</c:v>
                </c:pt>
                <c:pt idx="4945">
                  <c:v>10262.0</c:v>
                </c:pt>
                <c:pt idx="4946">
                  <c:v>10290.0</c:v>
                </c:pt>
                <c:pt idx="4947">
                  <c:v>10320.0</c:v>
                </c:pt>
                <c:pt idx="4948">
                  <c:v>10300.0</c:v>
                </c:pt>
                <c:pt idx="4949">
                  <c:v>10278.0</c:v>
                </c:pt>
                <c:pt idx="4950">
                  <c:v>10283.0</c:v>
                </c:pt>
                <c:pt idx="4951">
                  <c:v>10278.0</c:v>
                </c:pt>
                <c:pt idx="4952">
                  <c:v>10302.0</c:v>
                </c:pt>
                <c:pt idx="4953">
                  <c:v>10300.0</c:v>
                </c:pt>
                <c:pt idx="4954">
                  <c:v>10292.0</c:v>
                </c:pt>
                <c:pt idx="4955">
                  <c:v>10305.0</c:v>
                </c:pt>
                <c:pt idx="4956">
                  <c:v>10362.0</c:v>
                </c:pt>
                <c:pt idx="4957">
                  <c:v>10406.0</c:v>
                </c:pt>
                <c:pt idx="4958">
                  <c:v>10473.0</c:v>
                </c:pt>
                <c:pt idx="4959">
                  <c:v>10558.0</c:v>
                </c:pt>
                <c:pt idx="4960">
                  <c:v>10642.0</c:v>
                </c:pt>
                <c:pt idx="4961">
                  <c:v>10676.0</c:v>
                </c:pt>
                <c:pt idx="4962">
                  <c:v>10649.0</c:v>
                </c:pt>
                <c:pt idx="4963">
                  <c:v>10635.0</c:v>
                </c:pt>
                <c:pt idx="4964">
                  <c:v>10631.0</c:v>
                </c:pt>
                <c:pt idx="4965">
                  <c:v>10601.0</c:v>
                </c:pt>
                <c:pt idx="4966">
                  <c:v>10666.0</c:v>
                </c:pt>
                <c:pt idx="4967">
                  <c:v>10694.0</c:v>
                </c:pt>
                <c:pt idx="4968">
                  <c:v>10745.0</c:v>
                </c:pt>
                <c:pt idx="4969">
                  <c:v>10811.0</c:v>
                </c:pt>
                <c:pt idx="4970">
                  <c:v>10823.0</c:v>
                </c:pt>
                <c:pt idx="4971">
                  <c:v>10805.0</c:v>
                </c:pt>
                <c:pt idx="4972">
                  <c:v>10777.0</c:v>
                </c:pt>
                <c:pt idx="4973">
                  <c:v>10743.0</c:v>
                </c:pt>
                <c:pt idx="4974">
                  <c:v>10797.0</c:v>
                </c:pt>
                <c:pt idx="4975">
                  <c:v>10793.0</c:v>
                </c:pt>
                <c:pt idx="4976">
                  <c:v>10747.0</c:v>
                </c:pt>
                <c:pt idx="4977">
                  <c:v>10798.0</c:v>
                </c:pt>
                <c:pt idx="4978">
                  <c:v>10829.0</c:v>
                </c:pt>
                <c:pt idx="4979">
                  <c:v>10865.0</c:v>
                </c:pt>
                <c:pt idx="4980">
                  <c:v>10908.0</c:v>
                </c:pt>
                <c:pt idx="4981">
                  <c:v>10882.0</c:v>
                </c:pt>
                <c:pt idx="4982">
                  <c:v>10857.0</c:v>
                </c:pt>
                <c:pt idx="4983">
                  <c:v>10824.0</c:v>
                </c:pt>
                <c:pt idx="4984">
                  <c:v>10788.0</c:v>
                </c:pt>
                <c:pt idx="4985">
                  <c:v>10798.0</c:v>
                </c:pt>
                <c:pt idx="4986">
                  <c:v>10796.0</c:v>
                </c:pt>
                <c:pt idx="4987">
                  <c:v>10812.0</c:v>
                </c:pt>
                <c:pt idx="4988">
                  <c:v>10796.0</c:v>
                </c:pt>
                <c:pt idx="4989">
                  <c:v>10844.0</c:v>
                </c:pt>
                <c:pt idx="4990">
                  <c:v>10885.0</c:v>
                </c:pt>
                <c:pt idx="4991">
                  <c:v>10939.0</c:v>
                </c:pt>
                <c:pt idx="4992">
                  <c:v>10997.0</c:v>
                </c:pt>
                <c:pt idx="4993">
                  <c:v>11058.0</c:v>
                </c:pt>
                <c:pt idx="4994">
                  <c:v>11079.0</c:v>
                </c:pt>
                <c:pt idx="4995">
                  <c:v>11144.0</c:v>
                </c:pt>
                <c:pt idx="4996">
                  <c:v>11177.0</c:v>
                </c:pt>
                <c:pt idx="4997">
                  <c:v>11203.0</c:v>
                </c:pt>
                <c:pt idx="4998">
                  <c:v>11158.0</c:v>
                </c:pt>
                <c:pt idx="4999">
                  <c:v>11135.0</c:v>
                </c:pt>
                <c:pt idx="5000">
                  <c:v>11109.0</c:v>
                </c:pt>
                <c:pt idx="5001">
                  <c:v>11129.0</c:v>
                </c:pt>
                <c:pt idx="5002">
                  <c:v>11183.0</c:v>
                </c:pt>
                <c:pt idx="5003">
                  <c:v>11207.0</c:v>
                </c:pt>
                <c:pt idx="5004">
                  <c:v>11241.0</c:v>
                </c:pt>
                <c:pt idx="5005">
                  <c:v>11267.0</c:v>
                </c:pt>
                <c:pt idx="5006">
                  <c:v>11297.0</c:v>
                </c:pt>
                <c:pt idx="5007">
                  <c:v>11346.0</c:v>
                </c:pt>
                <c:pt idx="5008">
                  <c:v>11379.0</c:v>
                </c:pt>
                <c:pt idx="5009">
                  <c:v>11388.0</c:v>
                </c:pt>
                <c:pt idx="5010">
                  <c:v>11410.0</c:v>
                </c:pt>
                <c:pt idx="5011">
                  <c:v>11362.0</c:v>
                </c:pt>
                <c:pt idx="5012">
                  <c:v>11359.0</c:v>
                </c:pt>
                <c:pt idx="5013">
                  <c:v>11383.0</c:v>
                </c:pt>
                <c:pt idx="5014">
                  <c:v>11454.0</c:v>
                </c:pt>
                <c:pt idx="5015">
                  <c:v>11521.0</c:v>
                </c:pt>
                <c:pt idx="5016">
                  <c:v>11519.0</c:v>
                </c:pt>
                <c:pt idx="5017">
                  <c:v>11560.0</c:v>
                </c:pt>
                <c:pt idx="5018">
                  <c:v>11515.0</c:v>
                </c:pt>
                <c:pt idx="5019">
                  <c:v>11530.0</c:v>
                </c:pt>
                <c:pt idx="5020">
                  <c:v>11552.0</c:v>
                </c:pt>
                <c:pt idx="5021">
                  <c:v>11537.0</c:v>
                </c:pt>
                <c:pt idx="5022">
                  <c:v>11504.0</c:v>
                </c:pt>
                <c:pt idx="5023">
                  <c:v>11464.0</c:v>
                </c:pt>
                <c:pt idx="5024">
                  <c:v>11446.0</c:v>
                </c:pt>
                <c:pt idx="5025">
                  <c:v>11387.0</c:v>
                </c:pt>
                <c:pt idx="5026">
                  <c:v>11409.0</c:v>
                </c:pt>
                <c:pt idx="5027">
                  <c:v>11362.0</c:v>
                </c:pt>
                <c:pt idx="5028">
                  <c:v>11354.0</c:v>
                </c:pt>
                <c:pt idx="5029">
                  <c:v>11309.0</c:v>
                </c:pt>
                <c:pt idx="5030">
                  <c:v>11330.0</c:v>
                </c:pt>
                <c:pt idx="5031">
                  <c:v>11398.0</c:v>
                </c:pt>
                <c:pt idx="5032">
                  <c:v>11445.0</c:v>
                </c:pt>
                <c:pt idx="5033">
                  <c:v>11570.0</c:v>
                </c:pt>
                <c:pt idx="5034">
                  <c:v>11597.0</c:v>
                </c:pt>
                <c:pt idx="5035">
                  <c:v>11617.0</c:v>
                </c:pt>
                <c:pt idx="5036">
                  <c:v>11710.0</c:v>
                </c:pt>
                <c:pt idx="5037">
                  <c:v>11798.0</c:v>
                </c:pt>
                <c:pt idx="5038">
                  <c:v>11819.0</c:v>
                </c:pt>
                <c:pt idx="5039">
                  <c:v>11911.0</c:v>
                </c:pt>
                <c:pt idx="5040">
                  <c:v>11974.0</c:v>
                </c:pt>
                <c:pt idx="5041">
                  <c:v>12035.0</c:v>
                </c:pt>
                <c:pt idx="5042">
                  <c:v>12076.0</c:v>
                </c:pt>
                <c:pt idx="5043">
                  <c:v>12167.0</c:v>
                </c:pt>
                <c:pt idx="5044">
                  <c:v>12231.0</c:v>
                </c:pt>
                <c:pt idx="5045">
                  <c:v>12283.0</c:v>
                </c:pt>
                <c:pt idx="5046">
                  <c:v>12316.0</c:v>
                </c:pt>
                <c:pt idx="5047">
                  <c:v>12343.0</c:v>
                </c:pt>
                <c:pt idx="5048">
                  <c:v>12350.0</c:v>
                </c:pt>
                <c:pt idx="5049">
                  <c:v>12366.0</c:v>
                </c:pt>
                <c:pt idx="5050">
                  <c:v>12445.0</c:v>
                </c:pt>
                <c:pt idx="5051">
                  <c:v>12459.0</c:v>
                </c:pt>
                <c:pt idx="5052">
                  <c:v>12449.0</c:v>
                </c:pt>
                <c:pt idx="5053">
                  <c:v>12446.0</c:v>
                </c:pt>
                <c:pt idx="5054">
                  <c:v>12391.0</c:v>
                </c:pt>
                <c:pt idx="5055">
                  <c:v>12327.0</c:v>
                </c:pt>
                <c:pt idx="5056">
                  <c:v>12425.0</c:v>
                </c:pt>
                <c:pt idx="5057">
                  <c:v>12490.0</c:v>
                </c:pt>
                <c:pt idx="5058">
                  <c:v>12559.0</c:v>
                </c:pt>
                <c:pt idx="5059">
                  <c:v>12613.0</c:v>
                </c:pt>
                <c:pt idx="5060">
                  <c:v>12585.0</c:v>
                </c:pt>
                <c:pt idx="5061">
                  <c:v>12580.0</c:v>
                </c:pt>
                <c:pt idx="5062">
                  <c:v>12623.0</c:v>
                </c:pt>
                <c:pt idx="5063">
                  <c:v>12644.0</c:v>
                </c:pt>
                <c:pt idx="5064">
                  <c:v>12664.0</c:v>
                </c:pt>
                <c:pt idx="5065">
                  <c:v>12669.0</c:v>
                </c:pt>
                <c:pt idx="5066">
                  <c:v>12672.0</c:v>
                </c:pt>
                <c:pt idx="5067">
                  <c:v>12670.0</c:v>
                </c:pt>
                <c:pt idx="5068">
                  <c:v>12731.0</c:v>
                </c:pt>
                <c:pt idx="5069">
                  <c:v>12774.0</c:v>
                </c:pt>
                <c:pt idx="5070">
                  <c:v>12821.0</c:v>
                </c:pt>
                <c:pt idx="5071">
                  <c:v>12823.0</c:v>
                </c:pt>
                <c:pt idx="5072">
                  <c:v>12876.0</c:v>
                </c:pt>
                <c:pt idx="5073">
                  <c:v>12887.0</c:v>
                </c:pt>
                <c:pt idx="5074">
                  <c:v>12928.0</c:v>
                </c:pt>
                <c:pt idx="5075">
                  <c:v>12961.0</c:v>
                </c:pt>
                <c:pt idx="5076">
                  <c:v>13000.0</c:v>
                </c:pt>
                <c:pt idx="5077">
                  <c:v>13055.0</c:v>
                </c:pt>
                <c:pt idx="5078">
                  <c:v>13090.0</c:v>
                </c:pt>
                <c:pt idx="5079">
                  <c:v>13112.0</c:v>
                </c:pt>
                <c:pt idx="5080">
                  <c:v>13177.0</c:v>
                </c:pt>
                <c:pt idx="5081">
                  <c:v>13223.0</c:v>
                </c:pt>
                <c:pt idx="5082">
                  <c:v>13257.0</c:v>
                </c:pt>
                <c:pt idx="5083">
                  <c:v>13248.0</c:v>
                </c:pt>
                <c:pt idx="5084">
                  <c:v>13297.0</c:v>
                </c:pt>
                <c:pt idx="5085">
                  <c:v>13293.0</c:v>
                </c:pt>
                <c:pt idx="5086">
                  <c:v>13258.0</c:v>
                </c:pt>
                <c:pt idx="5087">
                  <c:v>13293.0</c:v>
                </c:pt>
                <c:pt idx="5088">
                  <c:v>13336.0</c:v>
                </c:pt>
                <c:pt idx="5089">
                  <c:v>13325.0</c:v>
                </c:pt>
                <c:pt idx="5090">
                  <c:v>13322.0</c:v>
                </c:pt>
                <c:pt idx="5091">
                  <c:v>13306.0</c:v>
                </c:pt>
                <c:pt idx="5092">
                  <c:v>13398.0</c:v>
                </c:pt>
                <c:pt idx="5093">
                  <c:v>13472.0</c:v>
                </c:pt>
                <c:pt idx="5094">
                  <c:v>13540.0</c:v>
                </c:pt>
                <c:pt idx="5095">
                  <c:v>13589.0</c:v>
                </c:pt>
                <c:pt idx="5096">
                  <c:v>13623.0</c:v>
                </c:pt>
                <c:pt idx="5097">
                  <c:v>13635.0</c:v>
                </c:pt>
                <c:pt idx="5098">
                  <c:v>13684.0</c:v>
                </c:pt>
                <c:pt idx="5099">
                  <c:v>13751.0</c:v>
                </c:pt>
                <c:pt idx="5100">
                  <c:v>13838.0</c:v>
                </c:pt>
                <c:pt idx="5101">
                  <c:v>13912.0</c:v>
                </c:pt>
                <c:pt idx="5102">
                  <c:v>13992.0</c:v>
                </c:pt>
                <c:pt idx="5103">
                  <c:v>14065.0</c:v>
                </c:pt>
                <c:pt idx="5104">
                  <c:v>14117.0</c:v>
                </c:pt>
                <c:pt idx="5105">
                  <c:v>14121.0</c:v>
                </c:pt>
                <c:pt idx="5106">
                  <c:v>14107.0</c:v>
                </c:pt>
                <c:pt idx="5107">
                  <c:v>14079.0</c:v>
                </c:pt>
                <c:pt idx="5108">
                  <c:v>14048.0</c:v>
                </c:pt>
                <c:pt idx="5109">
                  <c:v>14015.0</c:v>
                </c:pt>
                <c:pt idx="5110">
                  <c:v>14029.0</c:v>
                </c:pt>
                <c:pt idx="5111">
                  <c:v>13998.0</c:v>
                </c:pt>
                <c:pt idx="5112">
                  <c:v>14020.0</c:v>
                </c:pt>
                <c:pt idx="5113">
                  <c:v>14131.0</c:v>
                </c:pt>
                <c:pt idx="5114">
                  <c:v>14190.0</c:v>
                </c:pt>
                <c:pt idx="5115">
                  <c:v>14192.0</c:v>
                </c:pt>
                <c:pt idx="5116">
                  <c:v>14204.0</c:v>
                </c:pt>
                <c:pt idx="5117">
                  <c:v>14267.0</c:v>
                </c:pt>
                <c:pt idx="5118">
                  <c:v>14325.0</c:v>
                </c:pt>
                <c:pt idx="5119">
                  <c:v>14394.0</c:v>
                </c:pt>
                <c:pt idx="5120">
                  <c:v>14389.0</c:v>
                </c:pt>
                <c:pt idx="5121">
                  <c:v>14433.0</c:v>
                </c:pt>
                <c:pt idx="5122">
                  <c:v>14400.0</c:v>
                </c:pt>
                <c:pt idx="5123">
                  <c:v>14443.0</c:v>
                </c:pt>
                <c:pt idx="5124">
                  <c:v>14428.0</c:v>
                </c:pt>
                <c:pt idx="5125">
                  <c:v>14420.0</c:v>
                </c:pt>
                <c:pt idx="5126">
                  <c:v>14513.0</c:v>
                </c:pt>
                <c:pt idx="5127">
                  <c:v>14591.0</c:v>
                </c:pt>
                <c:pt idx="5128">
                  <c:v>14611.0</c:v>
                </c:pt>
                <c:pt idx="5129">
                  <c:v>14654.0</c:v>
                </c:pt>
                <c:pt idx="5130">
                  <c:v>14634.0</c:v>
                </c:pt>
                <c:pt idx="5131">
                  <c:v>14646.0</c:v>
                </c:pt>
                <c:pt idx="5132">
                  <c:v>14639.0</c:v>
                </c:pt>
                <c:pt idx="5133">
                  <c:v>14623.0</c:v>
                </c:pt>
                <c:pt idx="5134">
                  <c:v>14618.0</c:v>
                </c:pt>
                <c:pt idx="5135">
                  <c:v>14629.0</c:v>
                </c:pt>
                <c:pt idx="5136">
                  <c:v>14669.0</c:v>
                </c:pt>
                <c:pt idx="5137">
                  <c:v>14732.0</c:v>
                </c:pt>
                <c:pt idx="5138">
                  <c:v>14720.0</c:v>
                </c:pt>
                <c:pt idx="5139">
                  <c:v>14668.0</c:v>
                </c:pt>
                <c:pt idx="5140">
                  <c:v>14631.0</c:v>
                </c:pt>
                <c:pt idx="5141">
                  <c:v>14619.0</c:v>
                </c:pt>
                <c:pt idx="5142">
                  <c:v>14697.0</c:v>
                </c:pt>
                <c:pt idx="5143">
                  <c:v>14683.0</c:v>
                </c:pt>
                <c:pt idx="5144">
                  <c:v>14685.0</c:v>
                </c:pt>
                <c:pt idx="5145">
                  <c:v>14662.0</c:v>
                </c:pt>
                <c:pt idx="5146">
                  <c:v>14675.0</c:v>
                </c:pt>
                <c:pt idx="5147">
                  <c:v>14639.0</c:v>
                </c:pt>
                <c:pt idx="5148">
                  <c:v>14641.0</c:v>
                </c:pt>
                <c:pt idx="5149">
                  <c:v>14675.0</c:v>
                </c:pt>
                <c:pt idx="5150">
                  <c:v>14652.0</c:v>
                </c:pt>
                <c:pt idx="5151">
                  <c:v>14651.0</c:v>
                </c:pt>
                <c:pt idx="5152">
                  <c:v>14649.0</c:v>
                </c:pt>
                <c:pt idx="5153">
                  <c:v>14638.0</c:v>
                </c:pt>
                <c:pt idx="5154">
                  <c:v>14636.0</c:v>
                </c:pt>
                <c:pt idx="5155">
                  <c:v>14723.0</c:v>
                </c:pt>
                <c:pt idx="5156">
                  <c:v>14818.0</c:v>
                </c:pt>
                <c:pt idx="5157">
                  <c:v>14849.0</c:v>
                </c:pt>
                <c:pt idx="5158">
                  <c:v>14903.0</c:v>
                </c:pt>
                <c:pt idx="5159">
                  <c:v>14970.0</c:v>
                </c:pt>
                <c:pt idx="5160">
                  <c:v>14982.0</c:v>
                </c:pt>
                <c:pt idx="5161">
                  <c:v>15059.0</c:v>
                </c:pt>
                <c:pt idx="5162">
                  <c:v>15089.0</c:v>
                </c:pt>
                <c:pt idx="5163">
                  <c:v>15054.0</c:v>
                </c:pt>
                <c:pt idx="5164">
                  <c:v>15011.0</c:v>
                </c:pt>
                <c:pt idx="5165">
                  <c:v>14970.0</c:v>
                </c:pt>
                <c:pt idx="5166">
                  <c:v>14990.0</c:v>
                </c:pt>
                <c:pt idx="5167">
                  <c:v>15039.0</c:v>
                </c:pt>
                <c:pt idx="5168">
                  <c:v>15070.0</c:v>
                </c:pt>
                <c:pt idx="5169">
                  <c:v>15105.0</c:v>
                </c:pt>
                <c:pt idx="5170">
                  <c:v>15109.0</c:v>
                </c:pt>
                <c:pt idx="5171">
                  <c:v>15076.0</c:v>
                </c:pt>
                <c:pt idx="5172">
                  <c:v>15091.0</c:v>
                </c:pt>
                <c:pt idx="5173">
                  <c:v>15074.0</c:v>
                </c:pt>
                <c:pt idx="5174">
                  <c:v>15055.0</c:v>
                </c:pt>
                <c:pt idx="5175">
                  <c:v>15093.0</c:v>
                </c:pt>
                <c:pt idx="5176">
                  <c:v>15112.0</c:v>
                </c:pt>
                <c:pt idx="5177">
                  <c:v>15130.0</c:v>
                </c:pt>
                <c:pt idx="5178">
                  <c:v>15073.0</c:v>
                </c:pt>
                <c:pt idx="5179">
                  <c:v>15080.0</c:v>
                </c:pt>
                <c:pt idx="5180">
                  <c:v>15077.0</c:v>
                </c:pt>
                <c:pt idx="5181">
                  <c:v>15024.0</c:v>
                </c:pt>
                <c:pt idx="5182">
                  <c:v>15087.0</c:v>
                </c:pt>
                <c:pt idx="5183">
                  <c:v>15139.0</c:v>
                </c:pt>
                <c:pt idx="5184">
                  <c:v>15103.0</c:v>
                </c:pt>
                <c:pt idx="5185">
                  <c:v>15099.0</c:v>
                </c:pt>
                <c:pt idx="5186">
                  <c:v>15079.0</c:v>
                </c:pt>
                <c:pt idx="5187">
                  <c:v>15093.0</c:v>
                </c:pt>
                <c:pt idx="5188">
                  <c:v>15115.0</c:v>
                </c:pt>
                <c:pt idx="5189">
                  <c:v>15110.0</c:v>
                </c:pt>
                <c:pt idx="5190">
                  <c:v>15051.0</c:v>
                </c:pt>
                <c:pt idx="5191">
                  <c:v>15044.0</c:v>
                </c:pt>
                <c:pt idx="5192">
                  <c:v>15018.0</c:v>
                </c:pt>
                <c:pt idx="5193">
                  <c:v>15076.0</c:v>
                </c:pt>
                <c:pt idx="5194">
                  <c:v>15114.0</c:v>
                </c:pt>
                <c:pt idx="5195">
                  <c:v>15160.0</c:v>
                </c:pt>
                <c:pt idx="5196">
                  <c:v>15255.0</c:v>
                </c:pt>
                <c:pt idx="5197">
                  <c:v>15321.0</c:v>
                </c:pt>
                <c:pt idx="5198">
                  <c:v>15308.0</c:v>
                </c:pt>
                <c:pt idx="5199">
                  <c:v>15274.0</c:v>
                </c:pt>
                <c:pt idx="5200">
                  <c:v>15286.0</c:v>
                </c:pt>
                <c:pt idx="5201">
                  <c:v>15331.0</c:v>
                </c:pt>
                <c:pt idx="5202">
                  <c:v>15312.0</c:v>
                </c:pt>
                <c:pt idx="5203">
                  <c:v>15371.0</c:v>
                </c:pt>
                <c:pt idx="5204">
                  <c:v>15405.0</c:v>
                </c:pt>
                <c:pt idx="5205">
                  <c:v>15484.0</c:v>
                </c:pt>
                <c:pt idx="5206">
                  <c:v>15511.0</c:v>
                </c:pt>
                <c:pt idx="5207">
                  <c:v>15460.0</c:v>
                </c:pt>
                <c:pt idx="5208">
                  <c:v>15497.0</c:v>
                </c:pt>
                <c:pt idx="5209">
                  <c:v>15538.0</c:v>
                </c:pt>
                <c:pt idx="5210">
                  <c:v>15545.0</c:v>
                </c:pt>
                <c:pt idx="5211">
                  <c:v>15512.0</c:v>
                </c:pt>
                <c:pt idx="5212">
                  <c:v>15502.0</c:v>
                </c:pt>
                <c:pt idx="5213">
                  <c:v>15504.0</c:v>
                </c:pt>
                <c:pt idx="5214">
                  <c:v>15563.0</c:v>
                </c:pt>
                <c:pt idx="5215">
                  <c:v>15641.0</c:v>
                </c:pt>
                <c:pt idx="5216">
                  <c:v>15749.0</c:v>
                </c:pt>
                <c:pt idx="5217">
                  <c:v>15784.0</c:v>
                </c:pt>
                <c:pt idx="5218">
                  <c:v>15898.0</c:v>
                </c:pt>
                <c:pt idx="5219">
                  <c:v>15948.0</c:v>
                </c:pt>
                <c:pt idx="5220">
                  <c:v>16065.0</c:v>
                </c:pt>
                <c:pt idx="5221">
                  <c:v>16086.0</c:v>
                </c:pt>
                <c:pt idx="5222">
                  <c:v>16042.0</c:v>
                </c:pt>
                <c:pt idx="5223">
                  <c:v>16027.0</c:v>
                </c:pt>
                <c:pt idx="5224">
                  <c:v>16091.0</c:v>
                </c:pt>
                <c:pt idx="5225">
                  <c:v>16127.0</c:v>
                </c:pt>
                <c:pt idx="5226">
                  <c:v>16185.0</c:v>
                </c:pt>
                <c:pt idx="5227">
                  <c:v>16221.0</c:v>
                </c:pt>
                <c:pt idx="5228">
                  <c:v>16271.0</c:v>
                </c:pt>
                <c:pt idx="5229">
                  <c:v>16277.0</c:v>
                </c:pt>
                <c:pt idx="5230">
                  <c:v>16302.0</c:v>
                </c:pt>
                <c:pt idx="5231">
                  <c:v>16337.0</c:v>
                </c:pt>
                <c:pt idx="5232">
                  <c:v>16312.0</c:v>
                </c:pt>
                <c:pt idx="5233">
                  <c:v>16324.0</c:v>
                </c:pt>
                <c:pt idx="5234">
                  <c:v>16293.0</c:v>
                </c:pt>
                <c:pt idx="5235">
                  <c:v>16357.0</c:v>
                </c:pt>
                <c:pt idx="5236">
                  <c:v>16436.0</c:v>
                </c:pt>
                <c:pt idx="5237">
                  <c:v>16476.0</c:v>
                </c:pt>
                <c:pt idx="5238">
                  <c:v>16504.0</c:v>
                </c:pt>
                <c:pt idx="5239">
                  <c:v>16544.0</c:v>
                </c:pt>
                <c:pt idx="5240">
                  <c:v>16575.0</c:v>
                </c:pt>
                <c:pt idx="5241">
                  <c:v>16622.0</c:v>
                </c:pt>
                <c:pt idx="5242">
                  <c:v>16680.0</c:v>
                </c:pt>
                <c:pt idx="5243">
                  <c:v>16712.0</c:v>
                </c:pt>
                <c:pt idx="5244">
                  <c:v>16747.0</c:v>
                </c:pt>
                <c:pt idx="5245">
                  <c:v>16720.0</c:v>
                </c:pt>
                <c:pt idx="5246">
                  <c:v>16669.0</c:v>
                </c:pt>
                <c:pt idx="5247">
                  <c:v>16632.0</c:v>
                </c:pt>
                <c:pt idx="5248">
                  <c:v>16620.0</c:v>
                </c:pt>
                <c:pt idx="5249">
                  <c:v>16585.0</c:v>
                </c:pt>
                <c:pt idx="5250">
                  <c:v>16535.0</c:v>
                </c:pt>
                <c:pt idx="5251">
                  <c:v>16450.0</c:v>
                </c:pt>
                <c:pt idx="5252">
                  <c:v>16467.0</c:v>
                </c:pt>
                <c:pt idx="5253">
                  <c:v>16514.0</c:v>
                </c:pt>
                <c:pt idx="5254">
                  <c:v>16602.0</c:v>
                </c:pt>
                <c:pt idx="5255">
                  <c:v>16640.0</c:v>
                </c:pt>
                <c:pt idx="5256">
                  <c:v>16682.0</c:v>
                </c:pt>
                <c:pt idx="5257">
                  <c:v>16731.0</c:v>
                </c:pt>
                <c:pt idx="5258">
                  <c:v>16769.0</c:v>
                </c:pt>
                <c:pt idx="5259">
                  <c:v>16813.0</c:v>
                </c:pt>
                <c:pt idx="5260">
                  <c:v>16848.0</c:v>
                </c:pt>
                <c:pt idx="5261">
                  <c:v>16825.0</c:v>
                </c:pt>
                <c:pt idx="5262">
                  <c:v>16826.0</c:v>
                </c:pt>
                <c:pt idx="5263">
                  <c:v>16831.0</c:v>
                </c:pt>
                <c:pt idx="5264">
                  <c:v>16892.0</c:v>
                </c:pt>
                <c:pt idx="5265">
                  <c:v>16978.0</c:v>
                </c:pt>
                <c:pt idx="5266">
                  <c:v>17079.0</c:v>
                </c:pt>
                <c:pt idx="5267">
                  <c:v>17133.0</c:v>
                </c:pt>
                <c:pt idx="5268">
                  <c:v>17218.0</c:v>
                </c:pt>
                <c:pt idx="5269">
                  <c:v>17301.0</c:v>
                </c:pt>
                <c:pt idx="5270">
                  <c:v>17349.0</c:v>
                </c:pt>
                <c:pt idx="5271">
                  <c:v>17332.0</c:v>
                </c:pt>
                <c:pt idx="5272">
                  <c:v>17308.0</c:v>
                </c:pt>
                <c:pt idx="5273">
                  <c:v>17271.0</c:v>
                </c:pt>
                <c:pt idx="5274">
                  <c:v>17255.0</c:v>
                </c:pt>
                <c:pt idx="5275">
                  <c:v>17223.0</c:v>
                </c:pt>
                <c:pt idx="5276">
                  <c:v>17278.0</c:v>
                </c:pt>
                <c:pt idx="5277">
                  <c:v>17267.0</c:v>
                </c:pt>
                <c:pt idx="5278">
                  <c:v>17249.0</c:v>
                </c:pt>
                <c:pt idx="5279">
                  <c:v>17256.0</c:v>
                </c:pt>
                <c:pt idx="5280">
                  <c:v>17265.0</c:v>
                </c:pt>
                <c:pt idx="5281">
                  <c:v>17304.0</c:v>
                </c:pt>
                <c:pt idx="5282">
                  <c:v>17364.0</c:v>
                </c:pt>
                <c:pt idx="5283">
                  <c:v>17402.0</c:v>
                </c:pt>
                <c:pt idx="5284">
                  <c:v>17425.0</c:v>
                </c:pt>
                <c:pt idx="5285">
                  <c:v>17441.0</c:v>
                </c:pt>
                <c:pt idx="5286">
                  <c:v>17450.0</c:v>
                </c:pt>
                <c:pt idx="5287">
                  <c:v>17480.0</c:v>
                </c:pt>
                <c:pt idx="5288">
                  <c:v>17506.0</c:v>
                </c:pt>
                <c:pt idx="5289">
                  <c:v>17568.0</c:v>
                </c:pt>
                <c:pt idx="5290">
                  <c:v>17633.0</c:v>
                </c:pt>
                <c:pt idx="5291">
                  <c:v>17683.0</c:v>
                </c:pt>
                <c:pt idx="5292">
                  <c:v>17732.0</c:v>
                </c:pt>
                <c:pt idx="5293">
                  <c:v>17780.0</c:v>
                </c:pt>
                <c:pt idx="5294">
                  <c:v>17740.0</c:v>
                </c:pt>
                <c:pt idx="5295">
                  <c:v>17779.0</c:v>
                </c:pt>
                <c:pt idx="5296">
                  <c:v>17770.0</c:v>
                </c:pt>
                <c:pt idx="5297">
                  <c:v>17768.0</c:v>
                </c:pt>
                <c:pt idx="5298">
                  <c:v>17854.0</c:v>
                </c:pt>
                <c:pt idx="5299">
                  <c:v>17888.0</c:v>
                </c:pt>
                <c:pt idx="5300">
                  <c:v>17950.0</c:v>
                </c:pt>
                <c:pt idx="5301">
                  <c:v>17941.0</c:v>
                </c:pt>
                <c:pt idx="5302">
                  <c:v>17963.0</c:v>
                </c:pt>
                <c:pt idx="5303">
                  <c:v>18017.0</c:v>
                </c:pt>
                <c:pt idx="5304">
                  <c:v>18102.0</c:v>
                </c:pt>
                <c:pt idx="5305">
                  <c:v>18163.0</c:v>
                </c:pt>
                <c:pt idx="5306">
                  <c:v>18186.0</c:v>
                </c:pt>
                <c:pt idx="5307">
                  <c:v>18212.0</c:v>
                </c:pt>
                <c:pt idx="5308">
                  <c:v>18273.0</c:v>
                </c:pt>
                <c:pt idx="5309">
                  <c:v>18356.0</c:v>
                </c:pt>
                <c:pt idx="5310">
                  <c:v>18408.0</c:v>
                </c:pt>
                <c:pt idx="5311">
                  <c:v>18459.0</c:v>
                </c:pt>
                <c:pt idx="5312">
                  <c:v>18508.0</c:v>
                </c:pt>
                <c:pt idx="5313">
                  <c:v>18585.0</c:v>
                </c:pt>
                <c:pt idx="5314">
                  <c:v>18634.0</c:v>
                </c:pt>
                <c:pt idx="5315">
                  <c:v>18685.0</c:v>
                </c:pt>
                <c:pt idx="5316">
                  <c:v>18718.0</c:v>
                </c:pt>
                <c:pt idx="5317">
                  <c:v>18741.0</c:v>
                </c:pt>
                <c:pt idx="5318">
                  <c:v>18809.0</c:v>
                </c:pt>
                <c:pt idx="5319">
                  <c:v>18852.0</c:v>
                </c:pt>
                <c:pt idx="5320">
                  <c:v>18931.0</c:v>
                </c:pt>
                <c:pt idx="5321">
                  <c:v>18933.0</c:v>
                </c:pt>
                <c:pt idx="5322">
                  <c:v>18940.0</c:v>
                </c:pt>
                <c:pt idx="5323">
                  <c:v>18931.0</c:v>
                </c:pt>
                <c:pt idx="5324">
                  <c:v>18917.0</c:v>
                </c:pt>
                <c:pt idx="5325">
                  <c:v>18866.0</c:v>
                </c:pt>
                <c:pt idx="5326">
                  <c:v>18893.0</c:v>
                </c:pt>
                <c:pt idx="5327">
                  <c:v>18913.0</c:v>
                </c:pt>
                <c:pt idx="5328">
                  <c:v>18932.0</c:v>
                </c:pt>
                <c:pt idx="5329">
                  <c:v>18974.0</c:v>
                </c:pt>
                <c:pt idx="5330">
                  <c:v>18987.0</c:v>
                </c:pt>
                <c:pt idx="5331">
                  <c:v>19029.0</c:v>
                </c:pt>
                <c:pt idx="5332">
                  <c:v>19109.0</c:v>
                </c:pt>
                <c:pt idx="5333">
                  <c:v>19210.0</c:v>
                </c:pt>
                <c:pt idx="5334">
                  <c:v>19238.0</c:v>
                </c:pt>
                <c:pt idx="5335">
                  <c:v>19280.0</c:v>
                </c:pt>
                <c:pt idx="5336">
                  <c:v>19272.0</c:v>
                </c:pt>
                <c:pt idx="5337">
                  <c:v>19311.0</c:v>
                </c:pt>
                <c:pt idx="5338">
                  <c:v>19337.0</c:v>
                </c:pt>
                <c:pt idx="5339">
                  <c:v>19374.0</c:v>
                </c:pt>
                <c:pt idx="5340">
                  <c:v>19378.0</c:v>
                </c:pt>
                <c:pt idx="5341">
                  <c:v>19337.0</c:v>
                </c:pt>
                <c:pt idx="5342">
                  <c:v>19315.0</c:v>
                </c:pt>
                <c:pt idx="5343">
                  <c:v>19297.0</c:v>
                </c:pt>
                <c:pt idx="5344">
                  <c:v>19236.0</c:v>
                </c:pt>
                <c:pt idx="5345">
                  <c:v>19294.0</c:v>
                </c:pt>
                <c:pt idx="5346">
                  <c:v>19326.0</c:v>
                </c:pt>
                <c:pt idx="5347">
                  <c:v>19356.0</c:v>
                </c:pt>
                <c:pt idx="5348">
                  <c:v>19344.0</c:v>
                </c:pt>
                <c:pt idx="5349">
                  <c:v>19369.0</c:v>
                </c:pt>
                <c:pt idx="5350">
                  <c:v>19413.0</c:v>
                </c:pt>
                <c:pt idx="5351">
                  <c:v>19455.0</c:v>
                </c:pt>
                <c:pt idx="5352">
                  <c:v>19510.0</c:v>
                </c:pt>
                <c:pt idx="5353">
                  <c:v>19520.0</c:v>
                </c:pt>
                <c:pt idx="5354">
                  <c:v>19544.0</c:v>
                </c:pt>
                <c:pt idx="5355">
                  <c:v>19648.0</c:v>
                </c:pt>
                <c:pt idx="5356">
                  <c:v>19704.0</c:v>
                </c:pt>
                <c:pt idx="5357">
                  <c:v>19771.0</c:v>
                </c:pt>
                <c:pt idx="5358">
                  <c:v>19813.0</c:v>
                </c:pt>
                <c:pt idx="5359">
                  <c:v>19844.0</c:v>
                </c:pt>
                <c:pt idx="5360">
                  <c:v>19909.0</c:v>
                </c:pt>
                <c:pt idx="5361">
                  <c:v>19938.0</c:v>
                </c:pt>
                <c:pt idx="5362">
                  <c:v>19986.0</c:v>
                </c:pt>
                <c:pt idx="5363">
                  <c:v>20018.0</c:v>
                </c:pt>
                <c:pt idx="5364">
                  <c:v>20055.0</c:v>
                </c:pt>
                <c:pt idx="5365">
                  <c:v>20120.0</c:v>
                </c:pt>
                <c:pt idx="5366">
                  <c:v>20132.0</c:v>
                </c:pt>
                <c:pt idx="5367">
                  <c:v>20124.0</c:v>
                </c:pt>
                <c:pt idx="5368">
                  <c:v>20130.0</c:v>
                </c:pt>
                <c:pt idx="5369">
                  <c:v>20113.0</c:v>
                </c:pt>
                <c:pt idx="5370">
                  <c:v>20137.0</c:v>
                </c:pt>
                <c:pt idx="5371">
                  <c:v>20164.0</c:v>
                </c:pt>
                <c:pt idx="5372">
                  <c:v>20191.0</c:v>
                </c:pt>
                <c:pt idx="5373">
                  <c:v>20178.0</c:v>
                </c:pt>
                <c:pt idx="5374">
                  <c:v>20199.0</c:v>
                </c:pt>
                <c:pt idx="5375">
                  <c:v>20208.0</c:v>
                </c:pt>
                <c:pt idx="5376">
                  <c:v>20231.0</c:v>
                </c:pt>
                <c:pt idx="5377">
                  <c:v>20300.0</c:v>
                </c:pt>
                <c:pt idx="5378">
                  <c:v>20354.0</c:v>
                </c:pt>
                <c:pt idx="5379">
                  <c:v>20405.0</c:v>
                </c:pt>
                <c:pt idx="5380">
                  <c:v>20457.0</c:v>
                </c:pt>
                <c:pt idx="5381">
                  <c:v>20519.0</c:v>
                </c:pt>
                <c:pt idx="5382">
                  <c:v>20505.0</c:v>
                </c:pt>
                <c:pt idx="5383">
                  <c:v>20589.0</c:v>
                </c:pt>
                <c:pt idx="5384">
                  <c:v>20656.0</c:v>
                </c:pt>
                <c:pt idx="5385">
                  <c:v>20650.0</c:v>
                </c:pt>
                <c:pt idx="5386">
                  <c:v>20688.0</c:v>
                </c:pt>
                <c:pt idx="5387">
                  <c:v>20701.0</c:v>
                </c:pt>
                <c:pt idx="5388">
                  <c:v>20662.0</c:v>
                </c:pt>
                <c:pt idx="5389">
                  <c:v>20630.0</c:v>
                </c:pt>
                <c:pt idx="5390">
                  <c:v>20611.0</c:v>
                </c:pt>
                <c:pt idx="5391">
                  <c:v>20571.0</c:v>
                </c:pt>
                <c:pt idx="5392">
                  <c:v>20592.0</c:v>
                </c:pt>
                <c:pt idx="5393">
                  <c:v>20568.0</c:v>
                </c:pt>
                <c:pt idx="5394">
                  <c:v>20533.0</c:v>
                </c:pt>
                <c:pt idx="5395">
                  <c:v>20499.0</c:v>
                </c:pt>
                <c:pt idx="5396">
                  <c:v>20459.0</c:v>
                </c:pt>
                <c:pt idx="5397">
                  <c:v>20455.0</c:v>
                </c:pt>
                <c:pt idx="5398">
                  <c:v>20442.0</c:v>
                </c:pt>
                <c:pt idx="5399">
                  <c:v>20432.0</c:v>
                </c:pt>
                <c:pt idx="5400">
                  <c:v>20378.0</c:v>
                </c:pt>
                <c:pt idx="5401">
                  <c:v>20343.0</c:v>
                </c:pt>
                <c:pt idx="5402">
                  <c:v>20337.0</c:v>
                </c:pt>
                <c:pt idx="5403">
                  <c:v>20399.0</c:v>
                </c:pt>
                <c:pt idx="5404">
                  <c:v>20422.0</c:v>
                </c:pt>
                <c:pt idx="5405">
                  <c:v>20406.0</c:v>
                </c:pt>
                <c:pt idx="5406">
                  <c:v>20439.0</c:v>
                </c:pt>
                <c:pt idx="5407">
                  <c:v>20491.0</c:v>
                </c:pt>
                <c:pt idx="5408">
                  <c:v>20523.0</c:v>
                </c:pt>
                <c:pt idx="5409">
                  <c:v>20518.0</c:v>
                </c:pt>
                <c:pt idx="5410">
                  <c:v>20498.0</c:v>
                </c:pt>
                <c:pt idx="5411">
                  <c:v>20557.0</c:v>
                </c:pt>
                <c:pt idx="5412">
                  <c:v>20573.0</c:v>
                </c:pt>
                <c:pt idx="5413">
                  <c:v>20558.0</c:v>
                </c:pt>
                <c:pt idx="5414">
                  <c:v>20546.0</c:v>
                </c:pt>
                <c:pt idx="5415">
                  <c:v>20484.0</c:v>
                </c:pt>
                <c:pt idx="5416">
                  <c:v>20466.0</c:v>
                </c:pt>
                <c:pt idx="5417">
                  <c:v>20445.0</c:v>
                </c:pt>
                <c:pt idx="5418">
                  <c:v>20373.0</c:v>
                </c:pt>
                <c:pt idx="5419">
                  <c:v>20359.0</c:v>
                </c:pt>
                <c:pt idx="5420">
                  <c:v>20386.0</c:v>
                </c:pt>
                <c:pt idx="5421">
                  <c:v>20441.0</c:v>
                </c:pt>
                <c:pt idx="5422">
                  <c:v>20470.0</c:v>
                </c:pt>
                <c:pt idx="5423">
                  <c:v>20508.0</c:v>
                </c:pt>
                <c:pt idx="5424">
                  <c:v>20537.0</c:v>
                </c:pt>
                <c:pt idx="5425">
                  <c:v>20526.0</c:v>
                </c:pt>
                <c:pt idx="5426">
                  <c:v>20555.0</c:v>
                </c:pt>
                <c:pt idx="5427">
                  <c:v>20549.0</c:v>
                </c:pt>
                <c:pt idx="5428">
                  <c:v>20469.0</c:v>
                </c:pt>
                <c:pt idx="5429">
                  <c:v>20492.0</c:v>
                </c:pt>
                <c:pt idx="5430">
                  <c:v>20543.0</c:v>
                </c:pt>
                <c:pt idx="5431">
                  <c:v>20509.0</c:v>
                </c:pt>
                <c:pt idx="5432">
                  <c:v>20500.0</c:v>
                </c:pt>
                <c:pt idx="5433">
                  <c:v>20492.0</c:v>
                </c:pt>
                <c:pt idx="5434">
                  <c:v>20466.0</c:v>
                </c:pt>
                <c:pt idx="5435">
                  <c:v>20462.0</c:v>
                </c:pt>
                <c:pt idx="5436">
                  <c:v>20523.0</c:v>
                </c:pt>
                <c:pt idx="5437">
                  <c:v>20606.0</c:v>
                </c:pt>
                <c:pt idx="5438">
                  <c:v>20672.0</c:v>
                </c:pt>
                <c:pt idx="5439">
                  <c:v>20680.0</c:v>
                </c:pt>
                <c:pt idx="5440">
                  <c:v>20739.0</c:v>
                </c:pt>
                <c:pt idx="5441">
                  <c:v>20770.0</c:v>
                </c:pt>
                <c:pt idx="5442">
                  <c:v>20813.0</c:v>
                </c:pt>
                <c:pt idx="5443">
                  <c:v>20853.0</c:v>
                </c:pt>
                <c:pt idx="5444">
                  <c:v>20914.0</c:v>
                </c:pt>
                <c:pt idx="5445">
                  <c:v>20974.0</c:v>
                </c:pt>
                <c:pt idx="5446">
                  <c:v>21038.0</c:v>
                </c:pt>
                <c:pt idx="5447">
                  <c:v>21085.0</c:v>
                </c:pt>
                <c:pt idx="5448">
                  <c:v>21064.0</c:v>
                </c:pt>
                <c:pt idx="5449">
                  <c:v>21130.0</c:v>
                </c:pt>
                <c:pt idx="5450">
                  <c:v>21145.0</c:v>
                </c:pt>
                <c:pt idx="5451">
                  <c:v>21164.0</c:v>
                </c:pt>
                <c:pt idx="5452">
                  <c:v>21225.0</c:v>
                </c:pt>
                <c:pt idx="5453">
                  <c:v>21256.0</c:v>
                </c:pt>
                <c:pt idx="5454">
                  <c:v>21294.0</c:v>
                </c:pt>
                <c:pt idx="5455">
                  <c:v>21391.0</c:v>
                </c:pt>
                <c:pt idx="5456">
                  <c:v>21424.0</c:v>
                </c:pt>
                <c:pt idx="5457">
                  <c:v>21471.0</c:v>
                </c:pt>
                <c:pt idx="5458">
                  <c:v>21517.0</c:v>
                </c:pt>
                <c:pt idx="5459">
                  <c:v>21585.0</c:v>
                </c:pt>
                <c:pt idx="5460">
                  <c:v>21651.0</c:v>
                </c:pt>
                <c:pt idx="5461">
                  <c:v>21636.0</c:v>
                </c:pt>
                <c:pt idx="5462">
                  <c:v>21674.0</c:v>
                </c:pt>
                <c:pt idx="5463">
                  <c:v>21736.0</c:v>
                </c:pt>
                <c:pt idx="5464">
                  <c:v>21756.0</c:v>
                </c:pt>
                <c:pt idx="5465">
                  <c:v>21831.0</c:v>
                </c:pt>
                <c:pt idx="5466">
                  <c:v>21895.0</c:v>
                </c:pt>
                <c:pt idx="5467">
                  <c:v>21948.0</c:v>
                </c:pt>
                <c:pt idx="5468">
                  <c:v>22001.0</c:v>
                </c:pt>
                <c:pt idx="5469">
                  <c:v>21977.0</c:v>
                </c:pt>
                <c:pt idx="5470">
                  <c:v>21999.0</c:v>
                </c:pt>
                <c:pt idx="5471">
                  <c:v>22012.0</c:v>
                </c:pt>
                <c:pt idx="5472">
                  <c:v>22047.0</c:v>
                </c:pt>
                <c:pt idx="5473">
                  <c:v>22095.0</c:v>
                </c:pt>
                <c:pt idx="5474">
                  <c:v>22128.0</c:v>
                </c:pt>
                <c:pt idx="5475">
                  <c:v>22119.0</c:v>
                </c:pt>
                <c:pt idx="5476">
                  <c:v>22125.0</c:v>
                </c:pt>
                <c:pt idx="5477">
                  <c:v>22235.0</c:v>
                </c:pt>
                <c:pt idx="5478">
                  <c:v>22278.0</c:v>
                </c:pt>
                <c:pt idx="5479">
                  <c:v>22284.0</c:v>
                </c:pt>
                <c:pt idx="5480">
                  <c:v>22238.0</c:v>
                </c:pt>
                <c:pt idx="5481">
                  <c:v>22287.0</c:v>
                </c:pt>
                <c:pt idx="5482">
                  <c:v>22306.0</c:v>
                </c:pt>
                <c:pt idx="5483">
                  <c:v>22285.0</c:v>
                </c:pt>
                <c:pt idx="5484">
                  <c:v>22255.0</c:v>
                </c:pt>
                <c:pt idx="5485">
                  <c:v>22257.0</c:v>
                </c:pt>
                <c:pt idx="5486">
                  <c:v>22315.0</c:v>
                </c:pt>
                <c:pt idx="5487">
                  <c:v>22352.0</c:v>
                </c:pt>
                <c:pt idx="5488">
                  <c:v>22396.0</c:v>
                </c:pt>
                <c:pt idx="5489">
                  <c:v>22498.0</c:v>
                </c:pt>
                <c:pt idx="5490">
                  <c:v>22505.0</c:v>
                </c:pt>
                <c:pt idx="5491">
                  <c:v>22541.0</c:v>
                </c:pt>
                <c:pt idx="5492">
                  <c:v>22575.0</c:v>
                </c:pt>
                <c:pt idx="5493">
                  <c:v>22672.0</c:v>
                </c:pt>
                <c:pt idx="5494">
                  <c:v>22710.0</c:v>
                </c:pt>
                <c:pt idx="5495">
                  <c:v>22699.0</c:v>
                </c:pt>
                <c:pt idx="5496">
                  <c:v>22726.0</c:v>
                </c:pt>
                <c:pt idx="5497">
                  <c:v>22721.0</c:v>
                </c:pt>
                <c:pt idx="5498">
                  <c:v>22721.0</c:v>
                </c:pt>
                <c:pt idx="5499">
                  <c:v>22714.0</c:v>
                </c:pt>
                <c:pt idx="5500">
                  <c:v>22733.0</c:v>
                </c:pt>
                <c:pt idx="5501">
                  <c:v>22774.0</c:v>
                </c:pt>
                <c:pt idx="5502">
                  <c:v>22757.0</c:v>
                </c:pt>
                <c:pt idx="5503">
                  <c:v>22763.0</c:v>
                </c:pt>
                <c:pt idx="5504">
                  <c:v>22811.0</c:v>
                </c:pt>
                <c:pt idx="5505">
                  <c:v>22797.0</c:v>
                </c:pt>
                <c:pt idx="5506">
                  <c:v>22806.0</c:v>
                </c:pt>
                <c:pt idx="5507">
                  <c:v>22848.0</c:v>
                </c:pt>
                <c:pt idx="5508">
                  <c:v>22839.0</c:v>
                </c:pt>
                <c:pt idx="5509">
                  <c:v>22820.0</c:v>
                </c:pt>
                <c:pt idx="5510">
                  <c:v>22818.0</c:v>
                </c:pt>
                <c:pt idx="5511">
                  <c:v>22764.0</c:v>
                </c:pt>
                <c:pt idx="5512">
                  <c:v>22769.0</c:v>
                </c:pt>
                <c:pt idx="5513">
                  <c:v>22809.0</c:v>
                </c:pt>
                <c:pt idx="5514">
                  <c:v>22851.0</c:v>
                </c:pt>
                <c:pt idx="5515">
                  <c:v>22874.0</c:v>
                </c:pt>
                <c:pt idx="5516">
                  <c:v>22874.0</c:v>
                </c:pt>
                <c:pt idx="5517">
                  <c:v>22938.0</c:v>
                </c:pt>
                <c:pt idx="5518">
                  <c:v>22955.0</c:v>
                </c:pt>
                <c:pt idx="5519">
                  <c:v>23028.0</c:v>
                </c:pt>
                <c:pt idx="5520">
                  <c:v>23069.0</c:v>
                </c:pt>
                <c:pt idx="5521">
                  <c:v>23081.0</c:v>
                </c:pt>
                <c:pt idx="5522">
                  <c:v>23093.0</c:v>
                </c:pt>
                <c:pt idx="5523">
                  <c:v>23082.0</c:v>
                </c:pt>
                <c:pt idx="5524">
                  <c:v>23074.0</c:v>
                </c:pt>
                <c:pt idx="5525">
                  <c:v>23068.0</c:v>
                </c:pt>
                <c:pt idx="5526">
                  <c:v>23110.0</c:v>
                </c:pt>
                <c:pt idx="5527">
                  <c:v>23080.0</c:v>
                </c:pt>
                <c:pt idx="5528">
                  <c:v>23024.0</c:v>
                </c:pt>
                <c:pt idx="5529">
                  <c:v>22973.0</c:v>
                </c:pt>
                <c:pt idx="5530">
                  <c:v>22937.0</c:v>
                </c:pt>
                <c:pt idx="5531">
                  <c:v>23004.0</c:v>
                </c:pt>
                <c:pt idx="5532">
                  <c:v>23031.0</c:v>
                </c:pt>
                <c:pt idx="5533">
                  <c:v>23043.0</c:v>
                </c:pt>
                <c:pt idx="5534">
                  <c:v>22994.0</c:v>
                </c:pt>
                <c:pt idx="5535">
                  <c:v>22970.0</c:v>
                </c:pt>
                <c:pt idx="5536">
                  <c:v>23025.0</c:v>
                </c:pt>
                <c:pt idx="5537">
                  <c:v>22992.0</c:v>
                </c:pt>
                <c:pt idx="5538">
                  <c:v>23046.0</c:v>
                </c:pt>
                <c:pt idx="5539">
                  <c:v>23040.0</c:v>
                </c:pt>
                <c:pt idx="5540">
                  <c:v>23061.0</c:v>
                </c:pt>
                <c:pt idx="5541">
                  <c:v>23059.0</c:v>
                </c:pt>
                <c:pt idx="5542">
                  <c:v>23038.0</c:v>
                </c:pt>
                <c:pt idx="5543">
                  <c:v>23082.0</c:v>
                </c:pt>
                <c:pt idx="5544">
                  <c:v>23125.0</c:v>
                </c:pt>
                <c:pt idx="5545">
                  <c:v>23143.0</c:v>
                </c:pt>
                <c:pt idx="5546">
                  <c:v>23181.0</c:v>
                </c:pt>
                <c:pt idx="5547">
                  <c:v>23182.0</c:v>
                </c:pt>
                <c:pt idx="5548">
                  <c:v>23180.0</c:v>
                </c:pt>
                <c:pt idx="5549">
                  <c:v>23181.0</c:v>
                </c:pt>
                <c:pt idx="5550">
                  <c:v>23192.0</c:v>
                </c:pt>
                <c:pt idx="5551">
                  <c:v>23180.0</c:v>
                </c:pt>
                <c:pt idx="5552">
                  <c:v>23094.0</c:v>
                </c:pt>
                <c:pt idx="5553">
                  <c:v>23154.0</c:v>
                </c:pt>
                <c:pt idx="5554">
                  <c:v>23210.0</c:v>
                </c:pt>
                <c:pt idx="5555">
                  <c:v>23251.0</c:v>
                </c:pt>
                <c:pt idx="5556">
                  <c:v>23208.0</c:v>
                </c:pt>
                <c:pt idx="5557">
                  <c:v>23222.0</c:v>
                </c:pt>
                <c:pt idx="5558">
                  <c:v>23176.0</c:v>
                </c:pt>
                <c:pt idx="5559">
                  <c:v>23159.0</c:v>
                </c:pt>
                <c:pt idx="5560">
                  <c:v>23226.0</c:v>
                </c:pt>
                <c:pt idx="5561">
                  <c:v>23285.0</c:v>
                </c:pt>
                <c:pt idx="5562">
                  <c:v>23342.0</c:v>
                </c:pt>
                <c:pt idx="5563">
                  <c:v>23417.0</c:v>
                </c:pt>
                <c:pt idx="5564">
                  <c:v>23485.0</c:v>
                </c:pt>
                <c:pt idx="5565">
                  <c:v>23547.0</c:v>
                </c:pt>
                <c:pt idx="5566">
                  <c:v>23588.0</c:v>
                </c:pt>
                <c:pt idx="5567">
                  <c:v>23628.0</c:v>
                </c:pt>
                <c:pt idx="5568">
                  <c:v>23635.0</c:v>
                </c:pt>
                <c:pt idx="5569">
                  <c:v>23690.0</c:v>
                </c:pt>
                <c:pt idx="5570">
                  <c:v>23764.0</c:v>
                </c:pt>
                <c:pt idx="5571">
                  <c:v>23788.0</c:v>
                </c:pt>
                <c:pt idx="5572">
                  <c:v>23799.0</c:v>
                </c:pt>
                <c:pt idx="5573">
                  <c:v>23770.0</c:v>
                </c:pt>
                <c:pt idx="5574">
                  <c:v>23779.0</c:v>
                </c:pt>
                <c:pt idx="5575">
                  <c:v>23791.0</c:v>
                </c:pt>
                <c:pt idx="5576">
                  <c:v>23802.0</c:v>
                </c:pt>
                <c:pt idx="5577">
                  <c:v>23794.0</c:v>
                </c:pt>
                <c:pt idx="5578">
                  <c:v>23745.0</c:v>
                </c:pt>
                <c:pt idx="5579">
                  <c:v>23723.0</c:v>
                </c:pt>
                <c:pt idx="5580">
                  <c:v>23758.0</c:v>
                </c:pt>
                <c:pt idx="5581">
                  <c:v>23816.0</c:v>
                </c:pt>
                <c:pt idx="5582">
                  <c:v>23788.0</c:v>
                </c:pt>
                <c:pt idx="5583">
                  <c:v>23721.0</c:v>
                </c:pt>
                <c:pt idx="5584">
                  <c:v>23819.0</c:v>
                </c:pt>
                <c:pt idx="5585">
                  <c:v>23878.0</c:v>
                </c:pt>
                <c:pt idx="5586">
                  <c:v>23835.0</c:v>
                </c:pt>
                <c:pt idx="5587">
                  <c:v>23818.0</c:v>
                </c:pt>
                <c:pt idx="5588">
                  <c:v>23803.0</c:v>
                </c:pt>
                <c:pt idx="5589">
                  <c:v>23831.0</c:v>
                </c:pt>
                <c:pt idx="5590">
                  <c:v>23841.0</c:v>
                </c:pt>
                <c:pt idx="5591">
                  <c:v>23834.0</c:v>
                </c:pt>
                <c:pt idx="5592">
                  <c:v>23827.0</c:v>
                </c:pt>
                <c:pt idx="5593">
                  <c:v>23801.0</c:v>
                </c:pt>
                <c:pt idx="5594">
                  <c:v>23833.0</c:v>
                </c:pt>
                <c:pt idx="5595">
                  <c:v>23835.0</c:v>
                </c:pt>
                <c:pt idx="5596">
                  <c:v>23887.0</c:v>
                </c:pt>
                <c:pt idx="5597">
                  <c:v>23901.0</c:v>
                </c:pt>
                <c:pt idx="5598">
                  <c:v>23888.0</c:v>
                </c:pt>
                <c:pt idx="5599">
                  <c:v>23945.0</c:v>
                </c:pt>
                <c:pt idx="5600">
                  <c:v>23949.0</c:v>
                </c:pt>
                <c:pt idx="5601">
                  <c:v>23992.0</c:v>
                </c:pt>
                <c:pt idx="5602">
                  <c:v>23985.0</c:v>
                </c:pt>
                <c:pt idx="5603">
                  <c:v>24065.0</c:v>
                </c:pt>
                <c:pt idx="5604">
                  <c:v>24036.0</c:v>
                </c:pt>
                <c:pt idx="5605">
                  <c:v>24066.0</c:v>
                </c:pt>
                <c:pt idx="5606">
                  <c:v>24120.0</c:v>
                </c:pt>
                <c:pt idx="5607">
                  <c:v>24164.0</c:v>
                </c:pt>
                <c:pt idx="5608">
                  <c:v>24220.0</c:v>
                </c:pt>
                <c:pt idx="5609">
                  <c:v>24254.0</c:v>
                </c:pt>
                <c:pt idx="5610">
                  <c:v>24309.0</c:v>
                </c:pt>
                <c:pt idx="5611">
                  <c:v>24330.0</c:v>
                </c:pt>
                <c:pt idx="5612">
                  <c:v>24335.0</c:v>
                </c:pt>
                <c:pt idx="5613">
                  <c:v>24345.0</c:v>
                </c:pt>
                <c:pt idx="5614">
                  <c:v>24346.0</c:v>
                </c:pt>
                <c:pt idx="5615">
                  <c:v>24329.0</c:v>
                </c:pt>
                <c:pt idx="5616">
                  <c:v>24426.0</c:v>
                </c:pt>
                <c:pt idx="5617">
                  <c:v>24423.0</c:v>
                </c:pt>
                <c:pt idx="5618">
                  <c:v>24501.0</c:v>
                </c:pt>
                <c:pt idx="5619">
                  <c:v>24535.0</c:v>
                </c:pt>
                <c:pt idx="5620">
                  <c:v>24550.0</c:v>
                </c:pt>
                <c:pt idx="5621">
                  <c:v>24547.0</c:v>
                </c:pt>
                <c:pt idx="5622">
                  <c:v>24533.0</c:v>
                </c:pt>
                <c:pt idx="5623">
                  <c:v>24523.0</c:v>
                </c:pt>
                <c:pt idx="5624">
                  <c:v>24492.0</c:v>
                </c:pt>
                <c:pt idx="5625">
                  <c:v>24493.0</c:v>
                </c:pt>
                <c:pt idx="5626">
                  <c:v>24508.0</c:v>
                </c:pt>
                <c:pt idx="5627">
                  <c:v>24500.0</c:v>
                </c:pt>
                <c:pt idx="5628">
                  <c:v>24487.0</c:v>
                </c:pt>
                <c:pt idx="5629">
                  <c:v>24447.0</c:v>
                </c:pt>
                <c:pt idx="5630">
                  <c:v>24468.0</c:v>
                </c:pt>
                <c:pt idx="5631">
                  <c:v>24493.0</c:v>
                </c:pt>
                <c:pt idx="5632">
                  <c:v>24476.0</c:v>
                </c:pt>
                <c:pt idx="5633">
                  <c:v>24491.0</c:v>
                </c:pt>
                <c:pt idx="5634">
                  <c:v>24519.0</c:v>
                </c:pt>
                <c:pt idx="5635">
                  <c:v>24525.0</c:v>
                </c:pt>
                <c:pt idx="5636">
                  <c:v>24604.0</c:v>
                </c:pt>
                <c:pt idx="5637">
                  <c:v>24632.0</c:v>
                </c:pt>
                <c:pt idx="5638">
                  <c:v>24635.0</c:v>
                </c:pt>
                <c:pt idx="5639">
                  <c:v>24642.0</c:v>
                </c:pt>
                <c:pt idx="5640">
                  <c:v>24720.0</c:v>
                </c:pt>
                <c:pt idx="5641">
                  <c:v>24793.0</c:v>
                </c:pt>
                <c:pt idx="5642">
                  <c:v>24856.0</c:v>
                </c:pt>
                <c:pt idx="5643">
                  <c:v>24921.0</c:v>
                </c:pt>
                <c:pt idx="5644">
                  <c:v>24960.0</c:v>
                </c:pt>
                <c:pt idx="5645">
                  <c:v>25012.0</c:v>
                </c:pt>
                <c:pt idx="5646">
                  <c:v>25078.0</c:v>
                </c:pt>
                <c:pt idx="5647">
                  <c:v>25120.0</c:v>
                </c:pt>
                <c:pt idx="5648">
                  <c:v>25161.0</c:v>
                </c:pt>
                <c:pt idx="5649">
                  <c:v>25222.0</c:v>
                </c:pt>
                <c:pt idx="5650">
                  <c:v>25286.0</c:v>
                </c:pt>
                <c:pt idx="5651">
                  <c:v>25359.0</c:v>
                </c:pt>
                <c:pt idx="5652">
                  <c:v>25445.0</c:v>
                </c:pt>
                <c:pt idx="5653">
                  <c:v>25517.0</c:v>
                </c:pt>
                <c:pt idx="5654">
                  <c:v>25548.0</c:v>
                </c:pt>
                <c:pt idx="5655">
                  <c:v>25642.0</c:v>
                </c:pt>
                <c:pt idx="5656">
                  <c:v>25715.0</c:v>
                </c:pt>
                <c:pt idx="5657">
                  <c:v>25764.0</c:v>
                </c:pt>
                <c:pt idx="5658">
                  <c:v>25758.0</c:v>
                </c:pt>
                <c:pt idx="5659">
                  <c:v>25752.0</c:v>
                </c:pt>
                <c:pt idx="5660">
                  <c:v>25795.0</c:v>
                </c:pt>
                <c:pt idx="5661">
                  <c:v>25847.0</c:v>
                </c:pt>
                <c:pt idx="5662">
                  <c:v>25856.0</c:v>
                </c:pt>
                <c:pt idx="5663">
                  <c:v>25914.0</c:v>
                </c:pt>
                <c:pt idx="5664">
                  <c:v>25949.0</c:v>
                </c:pt>
                <c:pt idx="5665">
                  <c:v>25933.0</c:v>
                </c:pt>
                <c:pt idx="5666">
                  <c:v>25922.0</c:v>
                </c:pt>
                <c:pt idx="5667">
                  <c:v>25911.0</c:v>
                </c:pt>
                <c:pt idx="5668">
                  <c:v>25910.0</c:v>
                </c:pt>
                <c:pt idx="5669">
                  <c:v>25907.0</c:v>
                </c:pt>
                <c:pt idx="5670">
                  <c:v>25860.0</c:v>
                </c:pt>
                <c:pt idx="5671">
                  <c:v>25809.0</c:v>
                </c:pt>
                <c:pt idx="5672">
                  <c:v>25757.0</c:v>
                </c:pt>
                <c:pt idx="5673">
                  <c:v>25765.0</c:v>
                </c:pt>
                <c:pt idx="5674">
                  <c:v>25789.0</c:v>
                </c:pt>
                <c:pt idx="5675">
                  <c:v>25793.0</c:v>
                </c:pt>
                <c:pt idx="5676">
                  <c:v>25789.0</c:v>
                </c:pt>
                <c:pt idx="5677">
                  <c:v>25776.0</c:v>
                </c:pt>
                <c:pt idx="5678">
                  <c:v>25778.0</c:v>
                </c:pt>
                <c:pt idx="5679">
                  <c:v>25778.0</c:v>
                </c:pt>
                <c:pt idx="5680">
                  <c:v>25815.0</c:v>
                </c:pt>
                <c:pt idx="5681">
                  <c:v>25871.0</c:v>
                </c:pt>
                <c:pt idx="5682">
                  <c:v>25930.0</c:v>
                </c:pt>
                <c:pt idx="5683">
                  <c:v>25918.0</c:v>
                </c:pt>
                <c:pt idx="5684">
                  <c:v>25912.0</c:v>
                </c:pt>
                <c:pt idx="5685">
                  <c:v>25928.0</c:v>
                </c:pt>
                <c:pt idx="5686">
                  <c:v>25983.0</c:v>
                </c:pt>
                <c:pt idx="5687">
                  <c:v>26030.0</c:v>
                </c:pt>
                <c:pt idx="5688">
                  <c:v>26101.0</c:v>
                </c:pt>
                <c:pt idx="5689">
                  <c:v>26176.0</c:v>
                </c:pt>
                <c:pt idx="5690">
                  <c:v>26241.0</c:v>
                </c:pt>
                <c:pt idx="5691">
                  <c:v>26265.0</c:v>
                </c:pt>
                <c:pt idx="5692">
                  <c:v>26316.0</c:v>
                </c:pt>
                <c:pt idx="5693">
                  <c:v>26342.0</c:v>
                </c:pt>
                <c:pt idx="5694">
                  <c:v>26401.0</c:v>
                </c:pt>
                <c:pt idx="5695">
                  <c:v>26442.0</c:v>
                </c:pt>
                <c:pt idx="5696">
                  <c:v>26505.0</c:v>
                </c:pt>
                <c:pt idx="5697">
                  <c:v>26567.0</c:v>
                </c:pt>
                <c:pt idx="5698">
                  <c:v>26607.0</c:v>
                </c:pt>
                <c:pt idx="5699">
                  <c:v>26664.0</c:v>
                </c:pt>
                <c:pt idx="5700">
                  <c:v>26663.0</c:v>
                </c:pt>
                <c:pt idx="5701">
                  <c:v>26709.0</c:v>
                </c:pt>
                <c:pt idx="5702">
                  <c:v>26736.0</c:v>
                </c:pt>
                <c:pt idx="5703">
                  <c:v>26799.0</c:v>
                </c:pt>
                <c:pt idx="5704">
                  <c:v>26866.0</c:v>
                </c:pt>
                <c:pt idx="5705">
                  <c:v>26878.0</c:v>
                </c:pt>
                <c:pt idx="5706">
                  <c:v>26890.0</c:v>
                </c:pt>
                <c:pt idx="5707">
                  <c:v>26964.0</c:v>
                </c:pt>
                <c:pt idx="5708">
                  <c:v>27008.0</c:v>
                </c:pt>
                <c:pt idx="5709">
                  <c:v>27058.0</c:v>
                </c:pt>
                <c:pt idx="5710">
                  <c:v>27070.0</c:v>
                </c:pt>
                <c:pt idx="5711">
                  <c:v>27082.0</c:v>
                </c:pt>
                <c:pt idx="5712">
                  <c:v>27086.0</c:v>
                </c:pt>
                <c:pt idx="5713">
                  <c:v>27067.0</c:v>
                </c:pt>
                <c:pt idx="5714">
                  <c:v>27050.0</c:v>
                </c:pt>
                <c:pt idx="5715">
                  <c:v>27026.0</c:v>
                </c:pt>
                <c:pt idx="5716">
                  <c:v>26997.0</c:v>
                </c:pt>
                <c:pt idx="5717">
                  <c:v>26980.0</c:v>
                </c:pt>
                <c:pt idx="5718">
                  <c:v>26987.0</c:v>
                </c:pt>
                <c:pt idx="5719">
                  <c:v>26986.0</c:v>
                </c:pt>
                <c:pt idx="5720">
                  <c:v>26977.0</c:v>
                </c:pt>
                <c:pt idx="5721">
                  <c:v>26961.0</c:v>
                </c:pt>
                <c:pt idx="5722">
                  <c:v>26931.0</c:v>
                </c:pt>
                <c:pt idx="5723">
                  <c:v>26923.0</c:v>
                </c:pt>
                <c:pt idx="5724">
                  <c:v>26974.0</c:v>
                </c:pt>
                <c:pt idx="5725">
                  <c:v>26995.0</c:v>
                </c:pt>
                <c:pt idx="5726">
                  <c:v>27032.0</c:v>
                </c:pt>
                <c:pt idx="5727">
                  <c:v>27046.0</c:v>
                </c:pt>
                <c:pt idx="5728">
                  <c:v>27015.0</c:v>
                </c:pt>
                <c:pt idx="5729">
                  <c:v>26997.0</c:v>
                </c:pt>
                <c:pt idx="5730">
                  <c:v>26997.0</c:v>
                </c:pt>
                <c:pt idx="5731">
                  <c:v>26927.0</c:v>
                </c:pt>
                <c:pt idx="5732">
                  <c:v>26895.0</c:v>
                </c:pt>
                <c:pt idx="5733">
                  <c:v>26877.0</c:v>
                </c:pt>
                <c:pt idx="5734">
                  <c:v>26850.0</c:v>
                </c:pt>
                <c:pt idx="5735">
                  <c:v>26828.0</c:v>
                </c:pt>
                <c:pt idx="5736">
                  <c:v>26835.0</c:v>
                </c:pt>
                <c:pt idx="5737">
                  <c:v>26850.0</c:v>
                </c:pt>
                <c:pt idx="5738">
                  <c:v>26870.0</c:v>
                </c:pt>
                <c:pt idx="5739">
                  <c:v>26877.0</c:v>
                </c:pt>
                <c:pt idx="5740">
                  <c:v>26885.0</c:v>
                </c:pt>
                <c:pt idx="5741">
                  <c:v>26818.0</c:v>
                </c:pt>
                <c:pt idx="5742">
                  <c:v>26746.0</c:v>
                </c:pt>
                <c:pt idx="5743">
                  <c:v>26707.0</c:v>
                </c:pt>
                <c:pt idx="5744">
                  <c:v>26678.0</c:v>
                </c:pt>
                <c:pt idx="5745">
                  <c:v>26677.0</c:v>
                </c:pt>
                <c:pt idx="5746">
                  <c:v>26667.0</c:v>
                </c:pt>
                <c:pt idx="5747">
                  <c:v>26668.0</c:v>
                </c:pt>
                <c:pt idx="5748">
                  <c:v>26682.0</c:v>
                </c:pt>
                <c:pt idx="5749">
                  <c:v>26693.0</c:v>
                </c:pt>
                <c:pt idx="5750">
                  <c:v>26713.0</c:v>
                </c:pt>
                <c:pt idx="5751">
                  <c:v>26713.0</c:v>
                </c:pt>
                <c:pt idx="5752">
                  <c:v>26703.0</c:v>
                </c:pt>
                <c:pt idx="5753">
                  <c:v>26678.0</c:v>
                </c:pt>
                <c:pt idx="5754">
                  <c:v>26644.0</c:v>
                </c:pt>
                <c:pt idx="5755">
                  <c:v>26585.0</c:v>
                </c:pt>
                <c:pt idx="5756">
                  <c:v>26607.0</c:v>
                </c:pt>
                <c:pt idx="5757">
                  <c:v>26618.0</c:v>
                </c:pt>
                <c:pt idx="5758">
                  <c:v>26647.0</c:v>
                </c:pt>
                <c:pt idx="5759">
                  <c:v>26681.0</c:v>
                </c:pt>
                <c:pt idx="5760">
                  <c:v>26634.0</c:v>
                </c:pt>
                <c:pt idx="5761">
                  <c:v>26678.0</c:v>
                </c:pt>
                <c:pt idx="5762">
                  <c:v>26659.0</c:v>
                </c:pt>
                <c:pt idx="5763">
                  <c:v>26642.0</c:v>
                </c:pt>
                <c:pt idx="5764">
                  <c:v>26600.0</c:v>
                </c:pt>
                <c:pt idx="5765">
                  <c:v>26606.0</c:v>
                </c:pt>
                <c:pt idx="5766">
                  <c:v>26642.0</c:v>
                </c:pt>
                <c:pt idx="5767">
                  <c:v>26701.0</c:v>
                </c:pt>
                <c:pt idx="5768">
                  <c:v>26732.0</c:v>
                </c:pt>
                <c:pt idx="5769">
                  <c:v>26710.0</c:v>
                </c:pt>
                <c:pt idx="5770">
                  <c:v>26734.0</c:v>
                </c:pt>
                <c:pt idx="5771">
                  <c:v>26827.0</c:v>
                </c:pt>
                <c:pt idx="5772">
                  <c:v>26896.0</c:v>
                </c:pt>
                <c:pt idx="5773">
                  <c:v>26961.0</c:v>
                </c:pt>
                <c:pt idx="5774">
                  <c:v>26992.0</c:v>
                </c:pt>
                <c:pt idx="5775">
                  <c:v>27091.0</c:v>
                </c:pt>
                <c:pt idx="5776">
                  <c:v>27103.0</c:v>
                </c:pt>
                <c:pt idx="5777">
                  <c:v>27066.0</c:v>
                </c:pt>
                <c:pt idx="5778">
                  <c:v>27116.0</c:v>
                </c:pt>
                <c:pt idx="5779">
                  <c:v>27169.0</c:v>
                </c:pt>
                <c:pt idx="5780">
                  <c:v>27254.0</c:v>
                </c:pt>
                <c:pt idx="5781">
                  <c:v>27273.0</c:v>
                </c:pt>
                <c:pt idx="5782">
                  <c:v>27317.0</c:v>
                </c:pt>
                <c:pt idx="5783">
                  <c:v>27376.0</c:v>
                </c:pt>
                <c:pt idx="5784">
                  <c:v>27418.0</c:v>
                </c:pt>
                <c:pt idx="5785">
                  <c:v>27416.0</c:v>
                </c:pt>
                <c:pt idx="5786">
                  <c:v>27410.0</c:v>
                </c:pt>
                <c:pt idx="5787">
                  <c:v>27414.0</c:v>
                </c:pt>
                <c:pt idx="5788">
                  <c:v>27416.0</c:v>
                </c:pt>
                <c:pt idx="5789">
                  <c:v>27389.0</c:v>
                </c:pt>
                <c:pt idx="5790">
                  <c:v>27418.0</c:v>
                </c:pt>
                <c:pt idx="5791">
                  <c:v>27405.0</c:v>
                </c:pt>
                <c:pt idx="5792">
                  <c:v>27446.0</c:v>
                </c:pt>
                <c:pt idx="5793">
                  <c:v>27520.0</c:v>
                </c:pt>
                <c:pt idx="5794">
                  <c:v>27581.0</c:v>
                </c:pt>
                <c:pt idx="5795">
                  <c:v>27623.0</c:v>
                </c:pt>
                <c:pt idx="5796">
                  <c:v>27680.0</c:v>
                </c:pt>
                <c:pt idx="5797">
                  <c:v>27743.0</c:v>
                </c:pt>
                <c:pt idx="5798">
                  <c:v>27756.0</c:v>
                </c:pt>
                <c:pt idx="5799">
                  <c:v>27812.0</c:v>
                </c:pt>
                <c:pt idx="5800">
                  <c:v>27858.0</c:v>
                </c:pt>
                <c:pt idx="5801">
                  <c:v>27900.0</c:v>
                </c:pt>
                <c:pt idx="5802">
                  <c:v>27949.0</c:v>
                </c:pt>
                <c:pt idx="5803">
                  <c:v>28020.0</c:v>
                </c:pt>
                <c:pt idx="5804">
                  <c:v>28073.0</c:v>
                </c:pt>
                <c:pt idx="5805">
                  <c:v>28111.0</c:v>
                </c:pt>
                <c:pt idx="5806">
                  <c:v>28193.0</c:v>
                </c:pt>
                <c:pt idx="5807">
                  <c:v>28269.0</c:v>
                </c:pt>
                <c:pt idx="5808">
                  <c:v>28331.0</c:v>
                </c:pt>
                <c:pt idx="5809">
                  <c:v>28441.0</c:v>
                </c:pt>
                <c:pt idx="5810">
                  <c:v>28526.0</c:v>
                </c:pt>
                <c:pt idx="5811">
                  <c:v>28544.0</c:v>
                </c:pt>
                <c:pt idx="5812">
                  <c:v>28575.0</c:v>
                </c:pt>
                <c:pt idx="5813">
                  <c:v>28630.0</c:v>
                </c:pt>
                <c:pt idx="5814">
                  <c:v>28694.0</c:v>
                </c:pt>
                <c:pt idx="5815">
                  <c:v>28758.0</c:v>
                </c:pt>
                <c:pt idx="5816">
                  <c:v>28798.0</c:v>
                </c:pt>
                <c:pt idx="5817">
                  <c:v>28819.0</c:v>
                </c:pt>
                <c:pt idx="5818">
                  <c:v>28867.0</c:v>
                </c:pt>
                <c:pt idx="5819">
                  <c:v>28898.0</c:v>
                </c:pt>
                <c:pt idx="5820">
                  <c:v>28966.0</c:v>
                </c:pt>
                <c:pt idx="5821">
                  <c:v>29005.0</c:v>
                </c:pt>
                <c:pt idx="5822">
                  <c:v>29075.0</c:v>
                </c:pt>
                <c:pt idx="5823">
                  <c:v>29139.0</c:v>
                </c:pt>
                <c:pt idx="5824">
                  <c:v>29178.0</c:v>
                </c:pt>
                <c:pt idx="5825">
                  <c:v>29215.0</c:v>
                </c:pt>
                <c:pt idx="5826">
                  <c:v>29274.0</c:v>
                </c:pt>
                <c:pt idx="5827">
                  <c:v>29322.0</c:v>
                </c:pt>
                <c:pt idx="5828">
                  <c:v>29363.0</c:v>
                </c:pt>
                <c:pt idx="5829">
                  <c:v>29432.0</c:v>
                </c:pt>
                <c:pt idx="5830">
                  <c:v>29496.0</c:v>
                </c:pt>
                <c:pt idx="5831">
                  <c:v>29540.0</c:v>
                </c:pt>
                <c:pt idx="5832">
                  <c:v>29611.0</c:v>
                </c:pt>
                <c:pt idx="5833">
                  <c:v>29663.0</c:v>
                </c:pt>
                <c:pt idx="5834">
                  <c:v>29748.0</c:v>
                </c:pt>
                <c:pt idx="5835">
                  <c:v>29758.0</c:v>
                </c:pt>
                <c:pt idx="5836">
                  <c:v>29757.0</c:v>
                </c:pt>
                <c:pt idx="5837">
                  <c:v>29761.0</c:v>
                </c:pt>
                <c:pt idx="5838">
                  <c:v>29773.0</c:v>
                </c:pt>
                <c:pt idx="5839">
                  <c:v>29758.0</c:v>
                </c:pt>
                <c:pt idx="5840">
                  <c:v>29775.0</c:v>
                </c:pt>
                <c:pt idx="5841">
                  <c:v>29784.0</c:v>
                </c:pt>
                <c:pt idx="5842">
                  <c:v>29784.0</c:v>
                </c:pt>
                <c:pt idx="5843">
                  <c:v>29809.0</c:v>
                </c:pt>
                <c:pt idx="5844">
                  <c:v>29807.0</c:v>
                </c:pt>
                <c:pt idx="5845">
                  <c:v>29788.0</c:v>
                </c:pt>
                <c:pt idx="5846">
                  <c:v>29765.0</c:v>
                </c:pt>
                <c:pt idx="5847">
                  <c:v>29786.0</c:v>
                </c:pt>
                <c:pt idx="5848">
                  <c:v>29870.0</c:v>
                </c:pt>
                <c:pt idx="5849">
                  <c:v>29906.0</c:v>
                </c:pt>
                <c:pt idx="5850">
                  <c:v>29969.0</c:v>
                </c:pt>
                <c:pt idx="5851">
                  <c:v>29997.0</c:v>
                </c:pt>
                <c:pt idx="5852">
                  <c:v>29962.0</c:v>
                </c:pt>
                <c:pt idx="5853">
                  <c:v>29986.0</c:v>
                </c:pt>
                <c:pt idx="5854">
                  <c:v>30011.0</c:v>
                </c:pt>
                <c:pt idx="5855">
                  <c:v>30047.0</c:v>
                </c:pt>
                <c:pt idx="5856">
                  <c:v>30109.0</c:v>
                </c:pt>
                <c:pt idx="5857">
                  <c:v>30139.0</c:v>
                </c:pt>
                <c:pt idx="5858">
                  <c:v>30152.0</c:v>
                </c:pt>
                <c:pt idx="5859">
                  <c:v>30144.0</c:v>
                </c:pt>
                <c:pt idx="5860">
                  <c:v>30159.0</c:v>
                </c:pt>
                <c:pt idx="5861">
                  <c:v>30143.0</c:v>
                </c:pt>
                <c:pt idx="5862">
                  <c:v>30153.0</c:v>
                </c:pt>
                <c:pt idx="5863">
                  <c:v>30186.0</c:v>
                </c:pt>
                <c:pt idx="5864">
                  <c:v>30205.0</c:v>
                </c:pt>
                <c:pt idx="5865">
                  <c:v>30266.0</c:v>
                </c:pt>
                <c:pt idx="5866">
                  <c:v>30323.0</c:v>
                </c:pt>
                <c:pt idx="5867">
                  <c:v>30369.0</c:v>
                </c:pt>
                <c:pt idx="5868">
                  <c:v>30387.0</c:v>
                </c:pt>
                <c:pt idx="5869">
                  <c:v>30363.0</c:v>
                </c:pt>
                <c:pt idx="5870">
                  <c:v>30311.0</c:v>
                </c:pt>
                <c:pt idx="5871">
                  <c:v>30297.0</c:v>
                </c:pt>
                <c:pt idx="5872">
                  <c:v>30293.0</c:v>
                </c:pt>
                <c:pt idx="5873">
                  <c:v>30293.0</c:v>
                </c:pt>
                <c:pt idx="5874">
                  <c:v>30272.0</c:v>
                </c:pt>
                <c:pt idx="5875">
                  <c:v>30239.0</c:v>
                </c:pt>
                <c:pt idx="5876">
                  <c:v>30266.0</c:v>
                </c:pt>
                <c:pt idx="5877">
                  <c:v>30352.0</c:v>
                </c:pt>
                <c:pt idx="5878">
                  <c:v>30379.0</c:v>
                </c:pt>
                <c:pt idx="5879">
                  <c:v>30370.0</c:v>
                </c:pt>
                <c:pt idx="5880">
                  <c:v>30342.0</c:v>
                </c:pt>
                <c:pt idx="5881">
                  <c:v>30351.0</c:v>
                </c:pt>
                <c:pt idx="5882">
                  <c:v>30329.0</c:v>
                </c:pt>
                <c:pt idx="5883">
                  <c:v>30302.0</c:v>
                </c:pt>
                <c:pt idx="5884">
                  <c:v>30355.0</c:v>
                </c:pt>
                <c:pt idx="5885">
                  <c:v>30394.0</c:v>
                </c:pt>
                <c:pt idx="5886">
                  <c:v>30384.0</c:v>
                </c:pt>
                <c:pt idx="5887">
                  <c:v>30359.0</c:v>
                </c:pt>
                <c:pt idx="5888">
                  <c:v>30331.0</c:v>
                </c:pt>
                <c:pt idx="5889">
                  <c:v>30351.0</c:v>
                </c:pt>
                <c:pt idx="5890">
                  <c:v>30396.0</c:v>
                </c:pt>
                <c:pt idx="5891">
                  <c:v>30402.0</c:v>
                </c:pt>
                <c:pt idx="5892">
                  <c:v>30420.0</c:v>
                </c:pt>
                <c:pt idx="5893">
                  <c:v>30454.0</c:v>
                </c:pt>
                <c:pt idx="5894">
                  <c:v>30470.0</c:v>
                </c:pt>
                <c:pt idx="5895">
                  <c:v>30482.0</c:v>
                </c:pt>
                <c:pt idx="5896">
                  <c:v>30512.0</c:v>
                </c:pt>
                <c:pt idx="5897">
                  <c:v>30548.0</c:v>
                </c:pt>
                <c:pt idx="5898">
                  <c:v>30548.0</c:v>
                </c:pt>
                <c:pt idx="5899">
                  <c:v>30522.0</c:v>
                </c:pt>
                <c:pt idx="5900">
                  <c:v>30517.0</c:v>
                </c:pt>
                <c:pt idx="5901">
                  <c:v>30525.0</c:v>
                </c:pt>
                <c:pt idx="5902">
                  <c:v>30539.0</c:v>
                </c:pt>
                <c:pt idx="5903">
                  <c:v>30500.0</c:v>
                </c:pt>
                <c:pt idx="5904">
                  <c:v>30470.0</c:v>
                </c:pt>
                <c:pt idx="5905">
                  <c:v>30464.0</c:v>
                </c:pt>
                <c:pt idx="5906">
                  <c:v>30514.0</c:v>
                </c:pt>
                <c:pt idx="5907">
                  <c:v>30542.0</c:v>
                </c:pt>
                <c:pt idx="5908">
                  <c:v>30582.0</c:v>
                </c:pt>
                <c:pt idx="5909">
                  <c:v>30569.0</c:v>
                </c:pt>
                <c:pt idx="5910">
                  <c:v>30559.0</c:v>
                </c:pt>
                <c:pt idx="5911">
                  <c:v>30544.0</c:v>
                </c:pt>
                <c:pt idx="5912">
                  <c:v>30569.0</c:v>
                </c:pt>
                <c:pt idx="5913">
                  <c:v>30546.0</c:v>
                </c:pt>
                <c:pt idx="5914">
                  <c:v>30529.0</c:v>
                </c:pt>
                <c:pt idx="5915">
                  <c:v>30493.0</c:v>
                </c:pt>
                <c:pt idx="5916">
                  <c:v>30516.0</c:v>
                </c:pt>
                <c:pt idx="5917">
                  <c:v>30517.0</c:v>
                </c:pt>
                <c:pt idx="5918">
                  <c:v>30536.0</c:v>
                </c:pt>
                <c:pt idx="5919">
                  <c:v>30563.0</c:v>
                </c:pt>
                <c:pt idx="5920">
                  <c:v>30581.0</c:v>
                </c:pt>
                <c:pt idx="5921">
                  <c:v>30588.0</c:v>
                </c:pt>
                <c:pt idx="5922">
                  <c:v>30571.0</c:v>
                </c:pt>
                <c:pt idx="5923">
                  <c:v>30572.0</c:v>
                </c:pt>
                <c:pt idx="5924">
                  <c:v>30623.0</c:v>
                </c:pt>
                <c:pt idx="5925">
                  <c:v>30683.0</c:v>
                </c:pt>
                <c:pt idx="5926">
                  <c:v>30662.0</c:v>
                </c:pt>
                <c:pt idx="5927">
                  <c:v>30667.0</c:v>
                </c:pt>
                <c:pt idx="5928">
                  <c:v>30708.0</c:v>
                </c:pt>
                <c:pt idx="5929">
                  <c:v>30672.0</c:v>
                </c:pt>
                <c:pt idx="5930">
                  <c:v>30706.0</c:v>
                </c:pt>
                <c:pt idx="5931">
                  <c:v>30673.0</c:v>
                </c:pt>
                <c:pt idx="5932">
                  <c:v>30562.0</c:v>
                </c:pt>
                <c:pt idx="5933">
                  <c:v>30541.0</c:v>
                </c:pt>
                <c:pt idx="5934">
                  <c:v>30515.0</c:v>
                </c:pt>
                <c:pt idx="5935">
                  <c:v>30590.0</c:v>
                </c:pt>
                <c:pt idx="5936">
                  <c:v>30631.0</c:v>
                </c:pt>
                <c:pt idx="5937">
                  <c:v>30677.0</c:v>
                </c:pt>
                <c:pt idx="5938">
                  <c:v>30718.0</c:v>
                </c:pt>
                <c:pt idx="5939">
                  <c:v>30734.0</c:v>
                </c:pt>
                <c:pt idx="5940">
                  <c:v>30740.0</c:v>
                </c:pt>
                <c:pt idx="5941">
                  <c:v>30789.0</c:v>
                </c:pt>
                <c:pt idx="5942">
                  <c:v>30845.0</c:v>
                </c:pt>
                <c:pt idx="5943">
                  <c:v>30858.0</c:v>
                </c:pt>
                <c:pt idx="5944">
                  <c:v>30909.0</c:v>
                </c:pt>
                <c:pt idx="5945">
                  <c:v>30993.0</c:v>
                </c:pt>
                <c:pt idx="5946">
                  <c:v>31029.0</c:v>
                </c:pt>
                <c:pt idx="5947">
                  <c:v>31026.0</c:v>
                </c:pt>
                <c:pt idx="5948">
                  <c:v>31065.0</c:v>
                </c:pt>
                <c:pt idx="5949">
                  <c:v>31027.0</c:v>
                </c:pt>
                <c:pt idx="5950">
                  <c:v>31041.0</c:v>
                </c:pt>
                <c:pt idx="5951">
                  <c:v>31036.0</c:v>
                </c:pt>
                <c:pt idx="5952">
                  <c:v>31017.0</c:v>
                </c:pt>
                <c:pt idx="5953">
                  <c:v>31088.0</c:v>
                </c:pt>
                <c:pt idx="5954">
                  <c:v>31151.0</c:v>
                </c:pt>
                <c:pt idx="5955">
                  <c:v>31225.0</c:v>
                </c:pt>
                <c:pt idx="5956">
                  <c:v>31251.0</c:v>
                </c:pt>
                <c:pt idx="5957">
                  <c:v>31238.0</c:v>
                </c:pt>
                <c:pt idx="5958">
                  <c:v>31254.0</c:v>
                </c:pt>
                <c:pt idx="5959">
                  <c:v>31278.0</c:v>
                </c:pt>
                <c:pt idx="5960">
                  <c:v>31279.0</c:v>
                </c:pt>
                <c:pt idx="5961">
                  <c:v>31279.0</c:v>
                </c:pt>
                <c:pt idx="5962">
                  <c:v>31293.0</c:v>
                </c:pt>
                <c:pt idx="5963">
                  <c:v>31329.0</c:v>
                </c:pt>
                <c:pt idx="5964">
                  <c:v>31357.0</c:v>
                </c:pt>
                <c:pt idx="5965">
                  <c:v>31405.0</c:v>
                </c:pt>
                <c:pt idx="5966">
                  <c:v>31453.0</c:v>
                </c:pt>
                <c:pt idx="5967">
                  <c:v>31477.0</c:v>
                </c:pt>
                <c:pt idx="5968">
                  <c:v>31484.0</c:v>
                </c:pt>
                <c:pt idx="5969">
                  <c:v>31497.0</c:v>
                </c:pt>
                <c:pt idx="5970">
                  <c:v>31484.0</c:v>
                </c:pt>
                <c:pt idx="5971">
                  <c:v>31491.0</c:v>
                </c:pt>
                <c:pt idx="5972">
                  <c:v>31429.0</c:v>
                </c:pt>
                <c:pt idx="5973">
                  <c:v>31414.0</c:v>
                </c:pt>
                <c:pt idx="5974">
                  <c:v>31413.0</c:v>
                </c:pt>
                <c:pt idx="5975">
                  <c:v>31428.0</c:v>
                </c:pt>
                <c:pt idx="5976">
                  <c:v>31466.0</c:v>
                </c:pt>
                <c:pt idx="5977">
                  <c:v>31522.0</c:v>
                </c:pt>
                <c:pt idx="5978">
                  <c:v>31537.0</c:v>
                </c:pt>
                <c:pt idx="5979">
                  <c:v>31612.0</c:v>
                </c:pt>
                <c:pt idx="5980">
                  <c:v>31628.0</c:v>
                </c:pt>
                <c:pt idx="5981">
                  <c:v>31668.0</c:v>
                </c:pt>
                <c:pt idx="5982">
                  <c:v>31653.0</c:v>
                </c:pt>
                <c:pt idx="5983">
                  <c:v>31651.0</c:v>
                </c:pt>
                <c:pt idx="5984">
                  <c:v>31699.0</c:v>
                </c:pt>
                <c:pt idx="5985">
                  <c:v>31721.0</c:v>
                </c:pt>
                <c:pt idx="5986">
                  <c:v>31766.0</c:v>
                </c:pt>
                <c:pt idx="5987">
                  <c:v>31845.0</c:v>
                </c:pt>
                <c:pt idx="5988">
                  <c:v>31866.0</c:v>
                </c:pt>
                <c:pt idx="5989">
                  <c:v>31917.0</c:v>
                </c:pt>
                <c:pt idx="5990">
                  <c:v>32001.0</c:v>
                </c:pt>
                <c:pt idx="5991">
                  <c:v>32023.0</c:v>
                </c:pt>
                <c:pt idx="5992">
                  <c:v>32050.0</c:v>
                </c:pt>
                <c:pt idx="5993">
                  <c:v>32077.0</c:v>
                </c:pt>
                <c:pt idx="5994">
                  <c:v>32091.0</c:v>
                </c:pt>
                <c:pt idx="5995">
                  <c:v>32066.0</c:v>
                </c:pt>
                <c:pt idx="5996">
                  <c:v>32160.0</c:v>
                </c:pt>
                <c:pt idx="5997">
                  <c:v>32159.0</c:v>
                </c:pt>
                <c:pt idx="5998">
                  <c:v>32107.0</c:v>
                </c:pt>
                <c:pt idx="5999">
                  <c:v>32112.0</c:v>
                </c:pt>
                <c:pt idx="6000">
                  <c:v>32105.0</c:v>
                </c:pt>
                <c:pt idx="6001">
                  <c:v>32128.0</c:v>
                </c:pt>
                <c:pt idx="6002">
                  <c:v>32144.0</c:v>
                </c:pt>
                <c:pt idx="6003">
                  <c:v>32143.0</c:v>
                </c:pt>
                <c:pt idx="6004">
                  <c:v>32169.0</c:v>
                </c:pt>
                <c:pt idx="6005">
                  <c:v>32252.0</c:v>
                </c:pt>
                <c:pt idx="6006">
                  <c:v>32275.0</c:v>
                </c:pt>
                <c:pt idx="6007">
                  <c:v>32328.0</c:v>
                </c:pt>
                <c:pt idx="6008">
                  <c:v>32383.0</c:v>
                </c:pt>
                <c:pt idx="6009">
                  <c:v>32409.0</c:v>
                </c:pt>
                <c:pt idx="6010">
                  <c:v>32366.0</c:v>
                </c:pt>
                <c:pt idx="6011">
                  <c:v>32398.0</c:v>
                </c:pt>
                <c:pt idx="6012">
                  <c:v>32468.0</c:v>
                </c:pt>
                <c:pt idx="6013">
                  <c:v>32513.0</c:v>
                </c:pt>
                <c:pt idx="6014">
                  <c:v>32528.0</c:v>
                </c:pt>
                <c:pt idx="6015">
                  <c:v>32593.0</c:v>
                </c:pt>
                <c:pt idx="6016">
                  <c:v>32616.0</c:v>
                </c:pt>
                <c:pt idx="6017">
                  <c:v>32586.0</c:v>
                </c:pt>
                <c:pt idx="6018">
                  <c:v>32612.0</c:v>
                </c:pt>
                <c:pt idx="6019">
                  <c:v>32682.0</c:v>
                </c:pt>
                <c:pt idx="6020">
                  <c:v>32672.0</c:v>
                </c:pt>
                <c:pt idx="6021">
                  <c:v>32680.0</c:v>
                </c:pt>
                <c:pt idx="6022">
                  <c:v>32695.0</c:v>
                </c:pt>
                <c:pt idx="6023">
                  <c:v>32687.0</c:v>
                </c:pt>
                <c:pt idx="6024">
                  <c:v>32765.0</c:v>
                </c:pt>
                <c:pt idx="6025">
                  <c:v>32809.0</c:v>
                </c:pt>
                <c:pt idx="6026">
                  <c:v>32830.0</c:v>
                </c:pt>
                <c:pt idx="6027">
                  <c:v>32883.0</c:v>
                </c:pt>
                <c:pt idx="6028">
                  <c:v>32975.0</c:v>
                </c:pt>
                <c:pt idx="6029">
                  <c:v>33040.0</c:v>
                </c:pt>
                <c:pt idx="6030">
                  <c:v>32998.0</c:v>
                </c:pt>
                <c:pt idx="6031">
                  <c:v>32986.0</c:v>
                </c:pt>
                <c:pt idx="6032">
                  <c:v>32975.0</c:v>
                </c:pt>
                <c:pt idx="6033">
                  <c:v>32964.0</c:v>
                </c:pt>
                <c:pt idx="6034">
                  <c:v>32949.0</c:v>
                </c:pt>
                <c:pt idx="6035">
                  <c:v>32995.0</c:v>
                </c:pt>
                <c:pt idx="6036">
                  <c:v>32927.0</c:v>
                </c:pt>
                <c:pt idx="6037">
                  <c:v>32888.0</c:v>
                </c:pt>
                <c:pt idx="6038">
                  <c:v>32867.0</c:v>
                </c:pt>
                <c:pt idx="6039">
                  <c:v>32862.0</c:v>
                </c:pt>
                <c:pt idx="6040">
                  <c:v>32945.0</c:v>
                </c:pt>
                <c:pt idx="6041">
                  <c:v>33054.0</c:v>
                </c:pt>
                <c:pt idx="6042">
                  <c:v>33135.0</c:v>
                </c:pt>
                <c:pt idx="6043">
                  <c:v>33191.0</c:v>
                </c:pt>
                <c:pt idx="6044">
                  <c:v>33294.0</c:v>
                </c:pt>
                <c:pt idx="6045">
                  <c:v>33321.0</c:v>
                </c:pt>
                <c:pt idx="6046">
                  <c:v>33322.0</c:v>
                </c:pt>
                <c:pt idx="6047">
                  <c:v>33316.0</c:v>
                </c:pt>
                <c:pt idx="6048">
                  <c:v>33247.0</c:v>
                </c:pt>
                <c:pt idx="6049">
                  <c:v>33196.0</c:v>
                </c:pt>
                <c:pt idx="6050">
                  <c:v>33174.0</c:v>
                </c:pt>
                <c:pt idx="6051">
                  <c:v>33208.0</c:v>
                </c:pt>
                <c:pt idx="6052">
                  <c:v>33222.0</c:v>
                </c:pt>
                <c:pt idx="6053">
                  <c:v>33225.0</c:v>
                </c:pt>
                <c:pt idx="6054">
                  <c:v>33203.0</c:v>
                </c:pt>
                <c:pt idx="6055">
                  <c:v>33182.0</c:v>
                </c:pt>
                <c:pt idx="6056">
                  <c:v>33155.0</c:v>
                </c:pt>
                <c:pt idx="6057">
                  <c:v>33171.0</c:v>
                </c:pt>
                <c:pt idx="6058">
                  <c:v>33219.0</c:v>
                </c:pt>
                <c:pt idx="6059">
                  <c:v>33263.0</c:v>
                </c:pt>
                <c:pt idx="6060">
                  <c:v>33274.0</c:v>
                </c:pt>
                <c:pt idx="6061">
                  <c:v>33317.0</c:v>
                </c:pt>
                <c:pt idx="6062">
                  <c:v>33372.0</c:v>
                </c:pt>
                <c:pt idx="6063">
                  <c:v>33365.0</c:v>
                </c:pt>
                <c:pt idx="6064">
                  <c:v>33353.0</c:v>
                </c:pt>
                <c:pt idx="6065">
                  <c:v>33328.0</c:v>
                </c:pt>
                <c:pt idx="6066">
                  <c:v>33324.0</c:v>
                </c:pt>
                <c:pt idx="6067">
                  <c:v>33370.0</c:v>
                </c:pt>
                <c:pt idx="6068">
                  <c:v>33366.0</c:v>
                </c:pt>
                <c:pt idx="6069">
                  <c:v>33350.0</c:v>
                </c:pt>
                <c:pt idx="6070">
                  <c:v>33294.0</c:v>
                </c:pt>
                <c:pt idx="6071">
                  <c:v>33260.0</c:v>
                </c:pt>
                <c:pt idx="6072">
                  <c:v>33265.0</c:v>
                </c:pt>
                <c:pt idx="6073">
                  <c:v>33272.0</c:v>
                </c:pt>
                <c:pt idx="6074">
                  <c:v>33306.0</c:v>
                </c:pt>
                <c:pt idx="6075">
                  <c:v>33356.0</c:v>
                </c:pt>
                <c:pt idx="6076">
                  <c:v>33371.0</c:v>
                </c:pt>
                <c:pt idx="6077">
                  <c:v>33357.0</c:v>
                </c:pt>
                <c:pt idx="6078">
                  <c:v>33397.0</c:v>
                </c:pt>
                <c:pt idx="6079">
                  <c:v>33408.0</c:v>
                </c:pt>
                <c:pt idx="6080">
                  <c:v>33435.0</c:v>
                </c:pt>
                <c:pt idx="6081">
                  <c:v>33457.0</c:v>
                </c:pt>
                <c:pt idx="6082">
                  <c:v>33493.0</c:v>
                </c:pt>
                <c:pt idx="6083">
                  <c:v>33585.0</c:v>
                </c:pt>
                <c:pt idx="6084">
                  <c:v>33618.0</c:v>
                </c:pt>
                <c:pt idx="6085">
                  <c:v>33599.0</c:v>
                </c:pt>
                <c:pt idx="6086">
                  <c:v>33580.0</c:v>
                </c:pt>
                <c:pt idx="6087">
                  <c:v>33640.0</c:v>
                </c:pt>
                <c:pt idx="6088">
                  <c:v>33642.0</c:v>
                </c:pt>
                <c:pt idx="6089">
                  <c:v>33666.0</c:v>
                </c:pt>
                <c:pt idx="6090">
                  <c:v>33724.0</c:v>
                </c:pt>
                <c:pt idx="6091">
                  <c:v>33800.0</c:v>
                </c:pt>
                <c:pt idx="6092">
                  <c:v>33775.0</c:v>
                </c:pt>
                <c:pt idx="6093">
                  <c:v>33737.0</c:v>
                </c:pt>
                <c:pt idx="6094">
                  <c:v>33788.0</c:v>
                </c:pt>
                <c:pt idx="6095">
                  <c:v>33835.0</c:v>
                </c:pt>
                <c:pt idx="6096">
                  <c:v>33888.0</c:v>
                </c:pt>
                <c:pt idx="6097">
                  <c:v>33956.0</c:v>
                </c:pt>
                <c:pt idx="6098">
                  <c:v>33977.0</c:v>
                </c:pt>
                <c:pt idx="6099">
                  <c:v>33997.0</c:v>
                </c:pt>
                <c:pt idx="6100">
                  <c:v>34035.0</c:v>
                </c:pt>
                <c:pt idx="6101">
                  <c:v>34072.0</c:v>
                </c:pt>
                <c:pt idx="6102">
                  <c:v>34090.0</c:v>
                </c:pt>
                <c:pt idx="6103">
                  <c:v>34119.0</c:v>
                </c:pt>
                <c:pt idx="6104">
                  <c:v>34093.0</c:v>
                </c:pt>
                <c:pt idx="6105">
                  <c:v>34075.0</c:v>
                </c:pt>
                <c:pt idx="6106">
                  <c:v>34048.0</c:v>
                </c:pt>
                <c:pt idx="6107">
                  <c:v>34062.0</c:v>
                </c:pt>
                <c:pt idx="6108">
                  <c:v>34083.0</c:v>
                </c:pt>
                <c:pt idx="6109">
                  <c:v>34169.0</c:v>
                </c:pt>
                <c:pt idx="6110">
                  <c:v>34238.0</c:v>
                </c:pt>
                <c:pt idx="6111">
                  <c:v>34276.0</c:v>
                </c:pt>
                <c:pt idx="6112">
                  <c:v>34286.0</c:v>
                </c:pt>
                <c:pt idx="6113">
                  <c:v>34238.0</c:v>
                </c:pt>
                <c:pt idx="6114">
                  <c:v>34303.0</c:v>
                </c:pt>
                <c:pt idx="6115">
                  <c:v>34259.0</c:v>
                </c:pt>
                <c:pt idx="6116">
                  <c:v>34247.0</c:v>
                </c:pt>
                <c:pt idx="6117">
                  <c:v>34223.0</c:v>
                </c:pt>
                <c:pt idx="6118">
                  <c:v>34157.0</c:v>
                </c:pt>
                <c:pt idx="6119">
                  <c:v>34105.0</c:v>
                </c:pt>
                <c:pt idx="6120">
                  <c:v>34119.0</c:v>
                </c:pt>
                <c:pt idx="6121">
                  <c:v>34064.0</c:v>
                </c:pt>
                <c:pt idx="6122">
                  <c:v>34080.0</c:v>
                </c:pt>
                <c:pt idx="6123">
                  <c:v>34100.0</c:v>
                </c:pt>
                <c:pt idx="6124">
                  <c:v>34107.0</c:v>
                </c:pt>
                <c:pt idx="6125">
                  <c:v>34094.0</c:v>
                </c:pt>
                <c:pt idx="6126">
                  <c:v>34071.0</c:v>
                </c:pt>
                <c:pt idx="6127">
                  <c:v>34048.0</c:v>
                </c:pt>
                <c:pt idx="6128">
                  <c:v>34056.0</c:v>
                </c:pt>
                <c:pt idx="6129">
                  <c:v>34051.0</c:v>
                </c:pt>
                <c:pt idx="6130">
                  <c:v>34037.0</c:v>
                </c:pt>
                <c:pt idx="6131">
                  <c:v>34092.0</c:v>
                </c:pt>
                <c:pt idx="6132">
                  <c:v>34081.0</c:v>
                </c:pt>
                <c:pt idx="6133">
                  <c:v>34100.0</c:v>
                </c:pt>
                <c:pt idx="6134">
                  <c:v>34182.0</c:v>
                </c:pt>
                <c:pt idx="6135">
                  <c:v>34268.0</c:v>
                </c:pt>
                <c:pt idx="6136">
                  <c:v>34265.0</c:v>
                </c:pt>
                <c:pt idx="6137">
                  <c:v>34290.0</c:v>
                </c:pt>
                <c:pt idx="6138">
                  <c:v>34319.0</c:v>
                </c:pt>
                <c:pt idx="6139">
                  <c:v>34267.0</c:v>
                </c:pt>
                <c:pt idx="6140">
                  <c:v>34271.0</c:v>
                </c:pt>
                <c:pt idx="6141">
                  <c:v>34276.0</c:v>
                </c:pt>
                <c:pt idx="6142">
                  <c:v>34318.0</c:v>
                </c:pt>
                <c:pt idx="6143">
                  <c:v>34316.0</c:v>
                </c:pt>
                <c:pt idx="6144">
                  <c:v>34322.0</c:v>
                </c:pt>
                <c:pt idx="6145">
                  <c:v>34356.0</c:v>
                </c:pt>
                <c:pt idx="6146">
                  <c:v>34423.0</c:v>
                </c:pt>
                <c:pt idx="6147">
                  <c:v>34509.0</c:v>
                </c:pt>
                <c:pt idx="6148">
                  <c:v>34553.0</c:v>
                </c:pt>
                <c:pt idx="6149">
                  <c:v>34622.0</c:v>
                </c:pt>
                <c:pt idx="6150">
                  <c:v>34703.0</c:v>
                </c:pt>
                <c:pt idx="6151">
                  <c:v>34802.0</c:v>
                </c:pt>
                <c:pt idx="6152">
                  <c:v>34868.0</c:v>
                </c:pt>
                <c:pt idx="6153">
                  <c:v>34926.0</c:v>
                </c:pt>
                <c:pt idx="6154">
                  <c:v>34936.0</c:v>
                </c:pt>
                <c:pt idx="6155">
                  <c:v>34961.0</c:v>
                </c:pt>
                <c:pt idx="6156">
                  <c:v>35074.0</c:v>
                </c:pt>
                <c:pt idx="6157">
                  <c:v>35135.0</c:v>
                </c:pt>
                <c:pt idx="6158">
                  <c:v>35166.0</c:v>
                </c:pt>
                <c:pt idx="6159">
                  <c:v>35182.0</c:v>
                </c:pt>
                <c:pt idx="6160">
                  <c:v>35106.0</c:v>
                </c:pt>
                <c:pt idx="6161">
                  <c:v>35130.0</c:v>
                </c:pt>
                <c:pt idx="6162">
                  <c:v>35180.0</c:v>
                </c:pt>
                <c:pt idx="6163">
                  <c:v>35231.0</c:v>
                </c:pt>
                <c:pt idx="6164">
                  <c:v>35280.0</c:v>
                </c:pt>
                <c:pt idx="6165">
                  <c:v>35275.0</c:v>
                </c:pt>
                <c:pt idx="6166">
                  <c:v>35274.0</c:v>
                </c:pt>
                <c:pt idx="6167">
                  <c:v>35260.0</c:v>
                </c:pt>
                <c:pt idx="6168">
                  <c:v>35311.0</c:v>
                </c:pt>
                <c:pt idx="6169">
                  <c:v>35336.0</c:v>
                </c:pt>
                <c:pt idx="6170">
                  <c:v>35316.0</c:v>
                </c:pt>
                <c:pt idx="6171">
                  <c:v>35281.0</c:v>
                </c:pt>
                <c:pt idx="6172">
                  <c:v>35318.0</c:v>
                </c:pt>
                <c:pt idx="6173">
                  <c:v>35341.0</c:v>
                </c:pt>
                <c:pt idx="6174">
                  <c:v>35410.0</c:v>
                </c:pt>
                <c:pt idx="6175">
                  <c:v>35422.0</c:v>
                </c:pt>
                <c:pt idx="6176">
                  <c:v>35410.0</c:v>
                </c:pt>
                <c:pt idx="6177">
                  <c:v>35346.0</c:v>
                </c:pt>
                <c:pt idx="6178">
                  <c:v>35360.0</c:v>
                </c:pt>
                <c:pt idx="6179">
                  <c:v>35365.0</c:v>
                </c:pt>
                <c:pt idx="6180">
                  <c:v>35322.0</c:v>
                </c:pt>
                <c:pt idx="6181">
                  <c:v>35304.0</c:v>
                </c:pt>
                <c:pt idx="6182">
                  <c:v>35329.0</c:v>
                </c:pt>
                <c:pt idx="6183">
                  <c:v>35380.0</c:v>
                </c:pt>
                <c:pt idx="6184">
                  <c:v>35343.0</c:v>
                </c:pt>
                <c:pt idx="6185">
                  <c:v>35350.0</c:v>
                </c:pt>
                <c:pt idx="6186">
                  <c:v>35360.0</c:v>
                </c:pt>
                <c:pt idx="6187">
                  <c:v>35430.0</c:v>
                </c:pt>
                <c:pt idx="6188">
                  <c:v>35450.0</c:v>
                </c:pt>
                <c:pt idx="6189">
                  <c:v>35418.0</c:v>
                </c:pt>
                <c:pt idx="6190">
                  <c:v>35372.0</c:v>
                </c:pt>
                <c:pt idx="6191">
                  <c:v>35354.0</c:v>
                </c:pt>
                <c:pt idx="6192">
                  <c:v>35379.0</c:v>
                </c:pt>
                <c:pt idx="6193">
                  <c:v>35429.0</c:v>
                </c:pt>
                <c:pt idx="6194">
                  <c:v>35477.0</c:v>
                </c:pt>
                <c:pt idx="6195">
                  <c:v>35554.0</c:v>
                </c:pt>
                <c:pt idx="6196">
                  <c:v>35590.0</c:v>
                </c:pt>
                <c:pt idx="6197">
                  <c:v>35647.0</c:v>
                </c:pt>
                <c:pt idx="6198">
                  <c:v>35751.0</c:v>
                </c:pt>
                <c:pt idx="6199">
                  <c:v>35803.0</c:v>
                </c:pt>
                <c:pt idx="6200">
                  <c:v>35877.0</c:v>
                </c:pt>
                <c:pt idx="6201">
                  <c:v>35920.0</c:v>
                </c:pt>
                <c:pt idx="6202">
                  <c:v>35969.0</c:v>
                </c:pt>
                <c:pt idx="6203">
                  <c:v>35978.0</c:v>
                </c:pt>
                <c:pt idx="6204">
                  <c:v>36019.0</c:v>
                </c:pt>
                <c:pt idx="6205">
                  <c:v>35971.0</c:v>
                </c:pt>
                <c:pt idx="6206">
                  <c:v>35976.0</c:v>
                </c:pt>
                <c:pt idx="6207">
                  <c:v>35991.0</c:v>
                </c:pt>
                <c:pt idx="6208">
                  <c:v>36014.0</c:v>
                </c:pt>
                <c:pt idx="6209">
                  <c:v>36049.0</c:v>
                </c:pt>
                <c:pt idx="6210">
                  <c:v>36051.0</c:v>
                </c:pt>
                <c:pt idx="6211">
                  <c:v>36044.0</c:v>
                </c:pt>
                <c:pt idx="6212">
                  <c:v>36048.0</c:v>
                </c:pt>
                <c:pt idx="6213">
                  <c:v>36031.0</c:v>
                </c:pt>
                <c:pt idx="6214">
                  <c:v>36044.0</c:v>
                </c:pt>
                <c:pt idx="6215">
                  <c:v>36034.0</c:v>
                </c:pt>
                <c:pt idx="6216">
                  <c:v>35996.0</c:v>
                </c:pt>
                <c:pt idx="6217">
                  <c:v>35980.0</c:v>
                </c:pt>
                <c:pt idx="6218">
                  <c:v>35993.0</c:v>
                </c:pt>
                <c:pt idx="6219">
                  <c:v>36018.0</c:v>
                </c:pt>
                <c:pt idx="6220">
                  <c:v>35961.0</c:v>
                </c:pt>
                <c:pt idx="6221">
                  <c:v>35995.0</c:v>
                </c:pt>
                <c:pt idx="6222">
                  <c:v>36002.0</c:v>
                </c:pt>
                <c:pt idx="6223">
                  <c:v>36065.0</c:v>
                </c:pt>
                <c:pt idx="6224">
                  <c:v>36125.0</c:v>
                </c:pt>
                <c:pt idx="6225">
                  <c:v>36073.0</c:v>
                </c:pt>
                <c:pt idx="6226">
                  <c:v>36136.0</c:v>
                </c:pt>
                <c:pt idx="6227">
                  <c:v>36170.0</c:v>
                </c:pt>
                <c:pt idx="6228">
                  <c:v>36190.0</c:v>
                </c:pt>
                <c:pt idx="6229">
                  <c:v>36207.0</c:v>
                </c:pt>
                <c:pt idx="6230">
                  <c:v>36209.0</c:v>
                </c:pt>
                <c:pt idx="6231">
                  <c:v>36223.0</c:v>
                </c:pt>
                <c:pt idx="6232">
                  <c:v>36259.0</c:v>
                </c:pt>
                <c:pt idx="6233">
                  <c:v>36303.0</c:v>
                </c:pt>
                <c:pt idx="6234">
                  <c:v>36354.0</c:v>
                </c:pt>
                <c:pt idx="6235">
                  <c:v>36354.0</c:v>
                </c:pt>
                <c:pt idx="6236">
                  <c:v>36392.0</c:v>
                </c:pt>
                <c:pt idx="6237">
                  <c:v>36385.0</c:v>
                </c:pt>
                <c:pt idx="6238">
                  <c:v>36371.0</c:v>
                </c:pt>
                <c:pt idx="6239">
                  <c:v>36363.0</c:v>
                </c:pt>
                <c:pt idx="6240">
                  <c:v>36380.0</c:v>
                </c:pt>
                <c:pt idx="6241">
                  <c:v>36451.0</c:v>
                </c:pt>
                <c:pt idx="6242">
                  <c:v>36467.0</c:v>
                </c:pt>
                <c:pt idx="6243">
                  <c:v>36456.0</c:v>
                </c:pt>
                <c:pt idx="6244">
                  <c:v>36438.0</c:v>
                </c:pt>
                <c:pt idx="6245">
                  <c:v>36414.0</c:v>
                </c:pt>
                <c:pt idx="6246">
                  <c:v>36434.0</c:v>
                </c:pt>
                <c:pt idx="6247">
                  <c:v>36403.0</c:v>
                </c:pt>
                <c:pt idx="6248">
                  <c:v>36361.0</c:v>
                </c:pt>
                <c:pt idx="6249">
                  <c:v>36398.0</c:v>
                </c:pt>
                <c:pt idx="6250">
                  <c:v>36400.0</c:v>
                </c:pt>
                <c:pt idx="6251">
                  <c:v>36381.0</c:v>
                </c:pt>
                <c:pt idx="6252">
                  <c:v>36397.0</c:v>
                </c:pt>
                <c:pt idx="6253">
                  <c:v>36388.0</c:v>
                </c:pt>
                <c:pt idx="6254">
                  <c:v>36399.0</c:v>
                </c:pt>
                <c:pt idx="6255">
                  <c:v>36401.0</c:v>
                </c:pt>
                <c:pt idx="6256">
                  <c:v>36356.0</c:v>
                </c:pt>
                <c:pt idx="6257">
                  <c:v>36331.0</c:v>
                </c:pt>
                <c:pt idx="6258">
                  <c:v>36291.0</c:v>
                </c:pt>
                <c:pt idx="6259">
                  <c:v>36254.0</c:v>
                </c:pt>
                <c:pt idx="6260">
                  <c:v>36226.0</c:v>
                </c:pt>
                <c:pt idx="6261">
                  <c:v>36187.0</c:v>
                </c:pt>
                <c:pt idx="6262">
                  <c:v>36158.0</c:v>
                </c:pt>
                <c:pt idx="6263">
                  <c:v>36082.0</c:v>
                </c:pt>
              </c:numCache>
            </c:numRef>
          </c:val>
          <c:smooth val="0"/>
        </c:ser>
        <c:dLbls>
          <c:showLegendKey val="0"/>
          <c:showVal val="0"/>
          <c:showCatName val="0"/>
          <c:showSerName val="0"/>
          <c:showPercent val="0"/>
          <c:showBubbleSize val="0"/>
        </c:dLbls>
        <c:marker val="1"/>
        <c:smooth val="0"/>
        <c:axId val="-2104488760"/>
        <c:axId val="-2104414072"/>
      </c:lineChart>
      <c:catAx>
        <c:axId val="-2104488760"/>
        <c:scaling>
          <c:orientation val="minMax"/>
        </c:scaling>
        <c:delete val="0"/>
        <c:axPos val="b"/>
        <c:numFmt formatCode="General" sourceLinked="1"/>
        <c:majorTickMark val="out"/>
        <c:minorTickMark val="none"/>
        <c:tickLblPos val="nextTo"/>
        <c:crossAx val="-2104414072"/>
        <c:crosses val="autoZero"/>
        <c:auto val="1"/>
        <c:lblAlgn val="ctr"/>
        <c:lblOffset val="100"/>
        <c:noMultiLvlLbl val="0"/>
      </c:catAx>
      <c:valAx>
        <c:axId val="-2104414072"/>
        <c:scaling>
          <c:orientation val="minMax"/>
        </c:scaling>
        <c:delete val="0"/>
        <c:axPos val="l"/>
        <c:majorGridlines/>
        <c:numFmt formatCode="General" sourceLinked="1"/>
        <c:majorTickMark val="out"/>
        <c:minorTickMark val="none"/>
        <c:tickLblPos val="nextTo"/>
        <c:crossAx val="-21044887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Sheet1!$H$2</c:f>
              <c:strCache>
                <c:ptCount val="1"/>
                <c:pt idx="0">
                  <c:v>%correct (A,D) </c:v>
                </c:pt>
              </c:strCache>
            </c:strRef>
          </c:tx>
          <c:invertIfNegative val="0"/>
          <c:cat>
            <c:numRef>
              <c:f>Sheet1!$G$3:$G$13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Sheet1!$H$3:$H$13</c:f>
              <c:numCache>
                <c:formatCode>General</c:formatCode>
                <c:ptCount val="11"/>
                <c:pt idx="0">
                  <c:v>100.0</c:v>
                </c:pt>
                <c:pt idx="1">
                  <c:v>100.0</c:v>
                </c:pt>
                <c:pt idx="2">
                  <c:v>0.0</c:v>
                </c:pt>
                <c:pt idx="3">
                  <c:v>0.0</c:v>
                </c:pt>
                <c:pt idx="4">
                  <c:v>0.0</c:v>
                </c:pt>
                <c:pt idx="5">
                  <c:v>0.0</c:v>
                </c:pt>
                <c:pt idx="6">
                  <c:v>0.0</c:v>
                </c:pt>
                <c:pt idx="7">
                  <c:v>0.0</c:v>
                </c:pt>
                <c:pt idx="8">
                  <c:v>0.0</c:v>
                </c:pt>
                <c:pt idx="9">
                  <c:v>0.0</c:v>
                </c:pt>
                <c:pt idx="10">
                  <c:v>0.0</c:v>
                </c:pt>
              </c:numCache>
            </c:numRef>
          </c:val>
        </c:ser>
        <c:ser>
          <c:idx val="1"/>
          <c:order val="1"/>
          <c:tx>
            <c:strRef>
              <c:f>Sheet1!$I$2</c:f>
              <c:strCache>
                <c:ptCount val="1"/>
                <c:pt idx="0">
                  <c:v>%LBA (A,C)</c:v>
                </c:pt>
              </c:strCache>
            </c:strRef>
          </c:tx>
          <c:invertIfNegative val="0"/>
          <c:cat>
            <c:numRef>
              <c:f>Sheet1!$G$3:$G$13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Sheet1!$I$3:$I$13</c:f>
              <c:numCache>
                <c:formatCode>General</c:formatCode>
                <c:ptCount val="11"/>
                <c:pt idx="0">
                  <c:v>0.0</c:v>
                </c:pt>
                <c:pt idx="1">
                  <c:v>0.0</c:v>
                </c:pt>
                <c:pt idx="2">
                  <c:v>100.0</c:v>
                </c:pt>
                <c:pt idx="3">
                  <c:v>100.0</c:v>
                </c:pt>
                <c:pt idx="4">
                  <c:v>100.0</c:v>
                </c:pt>
                <c:pt idx="5">
                  <c:v>100.0</c:v>
                </c:pt>
                <c:pt idx="6">
                  <c:v>100.0</c:v>
                </c:pt>
                <c:pt idx="7">
                  <c:v>100.0</c:v>
                </c:pt>
                <c:pt idx="8">
                  <c:v>100.0</c:v>
                </c:pt>
                <c:pt idx="9">
                  <c:v>100.0</c:v>
                </c:pt>
                <c:pt idx="10">
                  <c:v>100.0</c:v>
                </c:pt>
              </c:numCache>
            </c:numRef>
          </c:val>
        </c:ser>
        <c:dLbls>
          <c:showLegendKey val="0"/>
          <c:showVal val="0"/>
          <c:showCatName val="0"/>
          <c:showSerName val="0"/>
          <c:showPercent val="0"/>
          <c:showBubbleSize val="0"/>
        </c:dLbls>
        <c:gapWidth val="150"/>
        <c:shape val="cylinder"/>
        <c:axId val="2145270856"/>
        <c:axId val="2145356616"/>
        <c:axId val="2145292248"/>
      </c:bar3DChart>
      <c:catAx>
        <c:axId val="2145270856"/>
        <c:scaling>
          <c:orientation val="minMax"/>
        </c:scaling>
        <c:delete val="0"/>
        <c:axPos val="b"/>
        <c:numFmt formatCode="General" sourceLinked="1"/>
        <c:majorTickMark val="out"/>
        <c:minorTickMark val="none"/>
        <c:tickLblPos val="nextTo"/>
        <c:crossAx val="2145356616"/>
        <c:crosses val="autoZero"/>
        <c:auto val="1"/>
        <c:lblAlgn val="ctr"/>
        <c:lblOffset val="100"/>
        <c:noMultiLvlLbl val="0"/>
      </c:catAx>
      <c:valAx>
        <c:axId val="2145356616"/>
        <c:scaling>
          <c:orientation val="minMax"/>
        </c:scaling>
        <c:delete val="0"/>
        <c:axPos val="l"/>
        <c:majorGridlines/>
        <c:numFmt formatCode="General" sourceLinked="1"/>
        <c:majorTickMark val="out"/>
        <c:minorTickMark val="none"/>
        <c:tickLblPos val="nextTo"/>
        <c:crossAx val="2145270856"/>
        <c:crosses val="autoZero"/>
        <c:crossBetween val="between"/>
      </c:valAx>
      <c:serAx>
        <c:axId val="2145292248"/>
        <c:scaling>
          <c:orientation val="minMax"/>
        </c:scaling>
        <c:delete val="0"/>
        <c:axPos val="b"/>
        <c:majorTickMark val="out"/>
        <c:minorTickMark val="none"/>
        <c:tickLblPos val="nextTo"/>
        <c:crossAx val="2145356616"/>
        <c:crosses val="autoZero"/>
      </c:serAx>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Sheet1!$N$2</c:f>
              <c:strCache>
                <c:ptCount val="1"/>
                <c:pt idx="0">
                  <c:v>%correct (A,D) </c:v>
                </c:pt>
              </c:strCache>
            </c:strRef>
          </c:tx>
          <c:invertIfNegative val="0"/>
          <c:cat>
            <c:numRef>
              <c:f>Sheet1!$M$3:$M$13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Sheet1!$N$3:$N$13</c:f>
              <c:numCache>
                <c:formatCode>General</c:formatCode>
                <c:ptCount val="11"/>
                <c:pt idx="0">
                  <c:v>100.0</c:v>
                </c:pt>
                <c:pt idx="1">
                  <c:v>100.0</c:v>
                </c:pt>
                <c:pt idx="2">
                  <c:v>18.0</c:v>
                </c:pt>
                <c:pt idx="3">
                  <c:v>0.0</c:v>
                </c:pt>
                <c:pt idx="4">
                  <c:v>0.0</c:v>
                </c:pt>
                <c:pt idx="5">
                  <c:v>0.0</c:v>
                </c:pt>
                <c:pt idx="6">
                  <c:v>0.0</c:v>
                </c:pt>
                <c:pt idx="7">
                  <c:v>0.0</c:v>
                </c:pt>
                <c:pt idx="8">
                  <c:v>0.0</c:v>
                </c:pt>
                <c:pt idx="9">
                  <c:v>0.0</c:v>
                </c:pt>
                <c:pt idx="10">
                  <c:v>0.0</c:v>
                </c:pt>
              </c:numCache>
            </c:numRef>
          </c:val>
        </c:ser>
        <c:ser>
          <c:idx val="1"/>
          <c:order val="1"/>
          <c:tx>
            <c:strRef>
              <c:f>Sheet1!$O$2</c:f>
              <c:strCache>
                <c:ptCount val="1"/>
                <c:pt idx="0">
                  <c:v>%LBA (A,C)</c:v>
                </c:pt>
              </c:strCache>
            </c:strRef>
          </c:tx>
          <c:invertIfNegative val="0"/>
          <c:cat>
            <c:numRef>
              <c:f>Sheet1!$M$3:$M$13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Sheet1!$O$3:$O$13</c:f>
              <c:numCache>
                <c:formatCode>General</c:formatCode>
                <c:ptCount val="11"/>
                <c:pt idx="0">
                  <c:v>0.0</c:v>
                </c:pt>
                <c:pt idx="1">
                  <c:v>0.0</c:v>
                </c:pt>
                <c:pt idx="2">
                  <c:v>82.0</c:v>
                </c:pt>
                <c:pt idx="3">
                  <c:v>100.0</c:v>
                </c:pt>
                <c:pt idx="4">
                  <c:v>100.0</c:v>
                </c:pt>
                <c:pt idx="5">
                  <c:v>100.0</c:v>
                </c:pt>
                <c:pt idx="6">
                  <c:v>100.0</c:v>
                </c:pt>
                <c:pt idx="7">
                  <c:v>100.0</c:v>
                </c:pt>
                <c:pt idx="8">
                  <c:v>100.0</c:v>
                </c:pt>
                <c:pt idx="9">
                  <c:v>100.0</c:v>
                </c:pt>
                <c:pt idx="10">
                  <c:v>100.0</c:v>
                </c:pt>
              </c:numCache>
            </c:numRef>
          </c:val>
        </c:ser>
        <c:dLbls>
          <c:showLegendKey val="0"/>
          <c:showVal val="0"/>
          <c:showCatName val="0"/>
          <c:showSerName val="0"/>
          <c:showPercent val="0"/>
          <c:showBubbleSize val="0"/>
        </c:dLbls>
        <c:gapWidth val="150"/>
        <c:shape val="cylinder"/>
        <c:axId val="2144053304"/>
        <c:axId val="2144010984"/>
        <c:axId val="2144013736"/>
      </c:bar3DChart>
      <c:catAx>
        <c:axId val="2144053304"/>
        <c:scaling>
          <c:orientation val="minMax"/>
        </c:scaling>
        <c:delete val="0"/>
        <c:axPos val="b"/>
        <c:numFmt formatCode="General" sourceLinked="1"/>
        <c:majorTickMark val="out"/>
        <c:minorTickMark val="none"/>
        <c:tickLblPos val="nextTo"/>
        <c:crossAx val="2144010984"/>
        <c:crosses val="autoZero"/>
        <c:auto val="1"/>
        <c:lblAlgn val="ctr"/>
        <c:lblOffset val="100"/>
        <c:noMultiLvlLbl val="0"/>
      </c:catAx>
      <c:valAx>
        <c:axId val="2144010984"/>
        <c:scaling>
          <c:orientation val="minMax"/>
        </c:scaling>
        <c:delete val="0"/>
        <c:axPos val="l"/>
        <c:majorGridlines/>
        <c:numFmt formatCode="General" sourceLinked="1"/>
        <c:majorTickMark val="out"/>
        <c:minorTickMark val="none"/>
        <c:tickLblPos val="nextTo"/>
        <c:crossAx val="2144053304"/>
        <c:crosses val="autoZero"/>
        <c:crossBetween val="between"/>
      </c:valAx>
      <c:serAx>
        <c:axId val="2144013736"/>
        <c:scaling>
          <c:orientation val="minMax"/>
        </c:scaling>
        <c:delete val="0"/>
        <c:axPos val="b"/>
        <c:majorTickMark val="out"/>
        <c:minorTickMark val="none"/>
        <c:tickLblPos val="nextTo"/>
        <c:crossAx val="2144010984"/>
        <c:crosses val="autoZero"/>
      </c:serAx>
    </c:plotArea>
    <c:legend>
      <c:legendPos val="r"/>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2"/>
          <c:order val="2"/>
          <c:tx>
            <c:strRef>
              <c:f>Sheet1!$B$2</c:f>
            </c:strRef>
          </c:tx>
          <c:invertIfNegative val="0"/>
          <c:cat>
            <c:multiLvlStrRef>
              <c:f>Sheet1!$A$3:$A$13</c:f>
            </c:multiLvlStrRef>
          </c:cat>
          <c:val>
            <c:numRef>
              <c:f>Sheet1!$B$3:$B$13</c:f>
            </c:numRef>
          </c:val>
        </c:ser>
        <c:ser>
          <c:idx val="3"/>
          <c:order val="3"/>
          <c:tx>
            <c:strRef>
              <c:f>Sheet1!$C$2</c:f>
            </c:strRef>
          </c:tx>
          <c:invertIfNegative val="0"/>
          <c:cat>
            <c:multiLvlStrRef>
              <c:f>Sheet1!$A$3:$A$13</c:f>
            </c:multiLvlStrRef>
          </c:cat>
          <c:val>
            <c:numRef>
              <c:f>Sheet1!$C$3:$C$13</c:f>
            </c:numRef>
          </c:val>
        </c:ser>
        <c:ser>
          <c:idx val="0"/>
          <c:order val="0"/>
          <c:tx>
            <c:strRef>
              <c:f>'[LBA.xls]Sheet1'!$E$2</c:f>
              <c:strCache>
                <c:ptCount val="1"/>
                <c:pt idx="0">
                  <c:v>%correct (A,D) </c:v>
                </c:pt>
              </c:strCache>
            </c:strRef>
          </c:tx>
          <c:invertIfNegative val="0"/>
          <c:cat>
            <c:numRef>
              <c:f>'[LBA.xls]Sheet1'!$D$3:$D$13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'[LBA.xls]Sheet1'!$E$3:$E$13</c:f>
              <c:numCache>
                <c:formatCode>General</c:formatCode>
                <c:ptCount val="11"/>
                <c:pt idx="0">
                  <c:v>100.0</c:v>
                </c:pt>
                <c:pt idx="1">
                  <c:v>100.0</c:v>
                </c:pt>
                <c:pt idx="2">
                  <c:v>100.0</c:v>
                </c:pt>
                <c:pt idx="3">
                  <c:v>100.0</c:v>
                </c:pt>
                <c:pt idx="4">
                  <c:v>97.0</c:v>
                </c:pt>
                <c:pt idx="5">
                  <c:v>7.0</c:v>
                </c:pt>
                <c:pt idx="6">
                  <c:v>22.0</c:v>
                </c:pt>
                <c:pt idx="7">
                  <c:v>22.0</c:v>
                </c:pt>
                <c:pt idx="8">
                  <c:v>22.0</c:v>
                </c:pt>
                <c:pt idx="9">
                  <c:v>22.0</c:v>
                </c:pt>
                <c:pt idx="10">
                  <c:v>22.0</c:v>
                </c:pt>
              </c:numCache>
            </c:numRef>
          </c:val>
        </c:ser>
        <c:ser>
          <c:idx val="1"/>
          <c:order val="1"/>
          <c:tx>
            <c:strRef>
              <c:f>'[LBA.xls]Sheet1'!$F$2</c:f>
              <c:strCache>
                <c:ptCount val="1"/>
                <c:pt idx="0">
                  <c:v>%LBA (A,C)</c:v>
                </c:pt>
              </c:strCache>
            </c:strRef>
          </c:tx>
          <c:invertIfNegative val="0"/>
          <c:cat>
            <c:numRef>
              <c:f>'[LBA.xls]Sheet1'!$D$3:$D$13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'[LBA.xls]Sheet1'!$F$3:$F$13</c:f>
              <c:numCache>
                <c:formatCode>General</c:formatCode>
                <c:ptCount val="11"/>
                <c:pt idx="0">
                  <c:v>0.0</c:v>
                </c:pt>
                <c:pt idx="1">
                  <c:v>0.0</c:v>
                </c:pt>
                <c:pt idx="2">
                  <c:v>0.0</c:v>
                </c:pt>
                <c:pt idx="3">
                  <c:v>0.0</c:v>
                </c:pt>
                <c:pt idx="4">
                  <c:v>1.0</c:v>
                </c:pt>
                <c:pt idx="5">
                  <c:v>91.0</c:v>
                </c:pt>
                <c:pt idx="6">
                  <c:v>46.0</c:v>
                </c:pt>
                <c:pt idx="7">
                  <c:v>46.0</c:v>
                </c:pt>
                <c:pt idx="8">
                  <c:v>46.0</c:v>
                </c:pt>
                <c:pt idx="9">
                  <c:v>46.0</c:v>
                </c:pt>
                <c:pt idx="10">
                  <c:v>46.0</c:v>
                </c:pt>
              </c:numCache>
            </c:numRef>
          </c:val>
        </c:ser>
        <c:dLbls>
          <c:showLegendKey val="0"/>
          <c:showVal val="0"/>
          <c:showCatName val="0"/>
          <c:showSerName val="0"/>
          <c:showPercent val="0"/>
          <c:showBubbleSize val="0"/>
        </c:dLbls>
        <c:gapWidth val="150"/>
        <c:shape val="cylinder"/>
        <c:axId val="2143662312"/>
        <c:axId val="2143699992"/>
        <c:axId val="2143703112"/>
      </c:bar3DChart>
      <c:catAx>
        <c:axId val="2143662312"/>
        <c:scaling>
          <c:orientation val="minMax"/>
        </c:scaling>
        <c:delete val="0"/>
        <c:axPos val="b"/>
        <c:numFmt formatCode="General" sourceLinked="1"/>
        <c:majorTickMark val="out"/>
        <c:minorTickMark val="none"/>
        <c:tickLblPos val="nextTo"/>
        <c:crossAx val="2143699992"/>
        <c:crosses val="autoZero"/>
        <c:auto val="1"/>
        <c:lblAlgn val="ctr"/>
        <c:lblOffset val="100"/>
        <c:noMultiLvlLbl val="0"/>
      </c:catAx>
      <c:valAx>
        <c:axId val="2143699992"/>
        <c:scaling>
          <c:orientation val="minMax"/>
        </c:scaling>
        <c:delete val="0"/>
        <c:axPos val="l"/>
        <c:majorGridlines/>
        <c:numFmt formatCode="General" sourceLinked="1"/>
        <c:majorTickMark val="out"/>
        <c:minorTickMark val="none"/>
        <c:tickLblPos val="nextTo"/>
        <c:crossAx val="2143662312"/>
        <c:crosses val="autoZero"/>
        <c:crossBetween val="between"/>
      </c:valAx>
      <c:serAx>
        <c:axId val="2143703112"/>
        <c:scaling>
          <c:orientation val="minMax"/>
        </c:scaling>
        <c:delete val="0"/>
        <c:axPos val="b"/>
        <c:majorTickMark val="out"/>
        <c:minorTickMark val="none"/>
        <c:tickLblPos val="nextTo"/>
        <c:crossAx val="2143699992"/>
        <c:crosses val="autoZero"/>
      </c:serAx>
    </c:plotArea>
    <c:legend>
      <c:legendPos val="r"/>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0643056247715871"/>
          <c:y val="0.0551670860730037"/>
          <c:w val="0.576264826073956"/>
          <c:h val="0.8016013204535"/>
        </c:manualLayout>
      </c:layout>
      <c:bar3DChart>
        <c:barDir val="col"/>
        <c:grouping val="standard"/>
        <c:varyColors val="0"/>
        <c:ser>
          <c:idx val="0"/>
          <c:order val="0"/>
          <c:tx>
            <c:strRef>
              <c:f>Sheet1!$B$2</c:f>
              <c:strCache>
                <c:ptCount val="1"/>
                <c:pt idx="0">
                  <c:v>%correct (A,D) </c:v>
                </c:pt>
              </c:strCache>
            </c:strRef>
          </c:tx>
          <c:invertIfNegative val="0"/>
          <c:cat>
            <c:numRef>
              <c:f>Sheet1!$A$3:$A$13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Sheet1!$B$3:$B$13</c:f>
              <c:numCache>
                <c:formatCode>General</c:formatCode>
                <c:ptCount val="11"/>
                <c:pt idx="0">
                  <c:v>100.0</c:v>
                </c:pt>
                <c:pt idx="1">
                  <c:v>100.0</c:v>
                </c:pt>
                <c:pt idx="2">
                  <c:v>100.0</c:v>
                </c:pt>
                <c:pt idx="3">
                  <c:v>98.0</c:v>
                </c:pt>
                <c:pt idx="4">
                  <c:v>100.0</c:v>
                </c:pt>
                <c:pt idx="5">
                  <c:v>17.0</c:v>
                </c:pt>
                <c:pt idx="6">
                  <c:v>6.0</c:v>
                </c:pt>
                <c:pt idx="7">
                  <c:v>2.0</c:v>
                </c:pt>
                <c:pt idx="8">
                  <c:v>2.0</c:v>
                </c:pt>
                <c:pt idx="9">
                  <c:v>2.0</c:v>
                </c:pt>
                <c:pt idx="10">
                  <c:v>2.0</c:v>
                </c:pt>
              </c:numCache>
            </c:numRef>
          </c:val>
        </c:ser>
        <c:ser>
          <c:idx val="1"/>
          <c:order val="1"/>
          <c:tx>
            <c:strRef>
              <c:f>Sheet1!$C$2</c:f>
              <c:strCache>
                <c:ptCount val="1"/>
                <c:pt idx="0">
                  <c:v>%LBA (A,C)</c:v>
                </c:pt>
              </c:strCache>
            </c:strRef>
          </c:tx>
          <c:invertIfNegative val="0"/>
          <c:cat>
            <c:numRef>
              <c:f>Sheet1!$A$3:$A$13</c:f>
              <c:numCache>
                <c:formatCode>General</c:formatCode>
                <c:ptCount val="11"/>
                <c:pt idx="0">
                  <c:v>0.1</c:v>
                </c:pt>
                <c:pt idx="1">
                  <c:v>0.3</c:v>
                </c:pt>
                <c:pt idx="2">
                  <c:v>1.0</c:v>
                </c:pt>
                <c:pt idx="3">
                  <c:v>3.0</c:v>
                </c:pt>
                <c:pt idx="4">
                  <c:v>10.0</c:v>
                </c:pt>
                <c:pt idx="5">
                  <c:v>30.0</c:v>
                </c:pt>
                <c:pt idx="6">
                  <c:v>100.0</c:v>
                </c:pt>
                <c:pt idx="7">
                  <c:v>300.0</c:v>
                </c:pt>
                <c:pt idx="8">
                  <c:v>1000.0</c:v>
                </c:pt>
                <c:pt idx="9">
                  <c:v>3000.0</c:v>
                </c:pt>
                <c:pt idx="10">
                  <c:v>10000.0</c:v>
                </c:pt>
              </c:numCache>
            </c:numRef>
          </c:cat>
          <c:val>
            <c:numRef>
              <c:f>Sheet1!$C$3:$C$13</c:f>
              <c:numCache>
                <c:formatCode>General</c:formatCode>
                <c:ptCount val="11"/>
                <c:pt idx="0">
                  <c:v>0.0</c:v>
                </c:pt>
                <c:pt idx="1">
                  <c:v>0.0</c:v>
                </c:pt>
                <c:pt idx="2">
                  <c:v>0.0</c:v>
                </c:pt>
                <c:pt idx="3">
                  <c:v>2.0</c:v>
                </c:pt>
                <c:pt idx="4">
                  <c:v>0.0</c:v>
                </c:pt>
                <c:pt idx="5">
                  <c:v>82.0</c:v>
                </c:pt>
                <c:pt idx="6">
                  <c:v>77.0</c:v>
                </c:pt>
                <c:pt idx="7">
                  <c:v>98.0</c:v>
                </c:pt>
                <c:pt idx="8">
                  <c:v>98.0</c:v>
                </c:pt>
                <c:pt idx="9">
                  <c:v>98.0</c:v>
                </c:pt>
                <c:pt idx="10">
                  <c:v>98.0</c:v>
                </c:pt>
              </c:numCache>
            </c:numRef>
          </c:val>
        </c:ser>
        <c:dLbls>
          <c:showLegendKey val="0"/>
          <c:showVal val="0"/>
          <c:showCatName val="0"/>
          <c:showSerName val="0"/>
          <c:showPercent val="0"/>
          <c:showBubbleSize val="0"/>
        </c:dLbls>
        <c:gapWidth val="150"/>
        <c:shape val="cylinder"/>
        <c:axId val="2144907752"/>
        <c:axId val="2144896408"/>
        <c:axId val="2144887624"/>
      </c:bar3DChart>
      <c:catAx>
        <c:axId val="2144907752"/>
        <c:scaling>
          <c:orientation val="minMax"/>
        </c:scaling>
        <c:delete val="0"/>
        <c:axPos val="b"/>
        <c:numFmt formatCode="General" sourceLinked="1"/>
        <c:majorTickMark val="out"/>
        <c:minorTickMark val="none"/>
        <c:tickLblPos val="nextTo"/>
        <c:crossAx val="2144896408"/>
        <c:crosses val="autoZero"/>
        <c:auto val="1"/>
        <c:lblAlgn val="ctr"/>
        <c:lblOffset val="100"/>
        <c:noMultiLvlLbl val="0"/>
      </c:catAx>
      <c:valAx>
        <c:axId val="2144896408"/>
        <c:scaling>
          <c:orientation val="minMax"/>
        </c:scaling>
        <c:delete val="0"/>
        <c:axPos val="l"/>
        <c:majorGridlines/>
        <c:numFmt formatCode="General" sourceLinked="1"/>
        <c:majorTickMark val="out"/>
        <c:minorTickMark val="none"/>
        <c:tickLblPos val="nextTo"/>
        <c:crossAx val="2144907752"/>
        <c:crosses val="autoZero"/>
        <c:crossBetween val="between"/>
      </c:valAx>
      <c:serAx>
        <c:axId val="2144887624"/>
        <c:scaling>
          <c:orientation val="minMax"/>
        </c:scaling>
        <c:delete val="0"/>
        <c:axPos val="b"/>
        <c:majorTickMark val="out"/>
        <c:minorTickMark val="none"/>
        <c:tickLblPos val="nextTo"/>
        <c:crossAx val="2144896408"/>
        <c:crosses val="autoZero"/>
      </c:ser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E8D972D-2EA3-8341-8754-12E9FBB688FA}" type="slidenum">
              <a:rPr lang="en-US"/>
              <a:pPr>
                <a:defRPr/>
              </a:pPr>
              <a:t>‹#›</a:t>
            </a:fld>
            <a:endParaRPr lang="en-US"/>
          </a:p>
        </p:txBody>
      </p:sp>
    </p:spTree>
    <p:extLst>
      <p:ext uri="{BB962C8B-B14F-4D97-AF65-F5344CB8AC3E}">
        <p14:creationId xmlns:p14="http://schemas.microsoft.com/office/powerpoint/2010/main" val="138185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7"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420A93-F624-9D4F-A93D-5E76B840D599}" type="slidenum">
              <a:rPr lang="en-US"/>
              <a:pPr>
                <a:defRPr/>
              </a:pPr>
              <a:t>‹#›</a:t>
            </a:fld>
            <a:endParaRPr lang="en-US"/>
          </a:p>
        </p:txBody>
      </p:sp>
    </p:spTree>
    <p:extLst>
      <p:ext uri="{BB962C8B-B14F-4D97-AF65-F5344CB8AC3E}">
        <p14:creationId xmlns:p14="http://schemas.microsoft.com/office/powerpoint/2010/main" val="237351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33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0834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6330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18261"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73472" algn="l" defTabSz="454700" rtl="0" eaLnBrk="1" latinLnBrk="0" hangingPunct="1">
      <a:defRPr sz="1200" kern="1200">
        <a:solidFill>
          <a:schemeClr val="tx1"/>
        </a:solidFill>
        <a:latin typeface="+mn-lt"/>
        <a:ea typeface="+mn-ea"/>
        <a:cs typeface="+mn-cs"/>
      </a:defRPr>
    </a:lvl6pPr>
    <a:lvl7pPr marL="2728163" algn="l" defTabSz="454700" rtl="0" eaLnBrk="1" latinLnBrk="0" hangingPunct="1">
      <a:defRPr sz="1200" kern="1200">
        <a:solidFill>
          <a:schemeClr val="tx1"/>
        </a:solidFill>
        <a:latin typeface="+mn-lt"/>
        <a:ea typeface="+mn-ea"/>
        <a:cs typeface="+mn-cs"/>
      </a:defRPr>
    </a:lvl7pPr>
    <a:lvl8pPr marL="3182861" algn="l" defTabSz="454700" rtl="0" eaLnBrk="1" latinLnBrk="0" hangingPunct="1">
      <a:defRPr sz="1200" kern="1200">
        <a:solidFill>
          <a:schemeClr val="tx1"/>
        </a:solidFill>
        <a:latin typeface="+mn-lt"/>
        <a:ea typeface="+mn-ea"/>
        <a:cs typeface="+mn-cs"/>
      </a:defRPr>
    </a:lvl8pPr>
    <a:lvl9pPr marL="3637552" algn="l" defTabSz="4547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6ADD8D-9A70-3C41-9ACC-57E78C63B600}" type="slidenum">
              <a:rPr lang="en-US">
                <a:solidFill>
                  <a:prstClr val="black"/>
                </a:solidFill>
              </a:rPr>
              <a:pPr/>
              <a:t>8</a:t>
            </a:fld>
            <a:endParaRPr lang="en-US">
              <a:solidFill>
                <a:prstClr val="black"/>
              </a:solidFill>
            </a:endParaRPr>
          </a:p>
        </p:txBody>
      </p:sp>
      <p:sp>
        <p:nvSpPr>
          <p:cNvPr id="418818" name="Rectangle 2"/>
          <p:cNvSpPr>
            <a:spLocks noGrp="1" noRot="1" noChangeAspect="1" noChangeArrowheads="1" noTextEdit="1"/>
          </p:cNvSpPr>
          <p:nvPr>
            <p:ph type="sldImg"/>
          </p:nvPr>
        </p:nvSpPr>
        <p:spPr>
          <a:xfrm>
            <a:off x="2857500" y="514350"/>
            <a:ext cx="3429000" cy="2571750"/>
          </a:xfrm>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FE2A93-233B-CA48-B8EA-3793D9C0D3E6}" type="slidenum">
              <a:rPr lang="en-US" sz="1200">
                <a:solidFill>
                  <a:srgbClr val="000000"/>
                </a:solidFill>
              </a:rPr>
              <a:pPr eaLnBrk="1" hangingPunct="1"/>
              <a:t>33</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2828925" y="488950"/>
            <a:ext cx="3486150" cy="2614613"/>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3A76DF-3BE5-0C44-8917-983E10C9E95F}" type="slidenum">
              <a:rPr lang="en-US" sz="1200">
                <a:solidFill>
                  <a:srgbClr val="000000"/>
                </a:solidFill>
              </a:rPr>
              <a:pPr eaLnBrk="1" hangingPunct="1"/>
              <a:t>34</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2828925" y="488950"/>
            <a:ext cx="3486150" cy="2614613"/>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D8B607-7282-2843-8B9B-EDD3EEC5A3B2}" type="slidenum">
              <a:rPr lang="en-US" sz="1200">
                <a:solidFill>
                  <a:srgbClr val="000000"/>
                </a:solidFill>
              </a:rPr>
              <a:pPr eaLnBrk="1" hangingPunct="1"/>
              <a:t>39</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2828925" y="488950"/>
            <a:ext cx="3486150" cy="2614613"/>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7C1F4D-C334-0147-9B26-6457E71575D1}" type="slidenum">
              <a:rPr lang="en-US" sz="1200">
                <a:solidFill>
                  <a:srgbClr val="000000"/>
                </a:solidFill>
              </a:rPr>
              <a:pPr eaLnBrk="1" hangingPunct="1"/>
              <a:t>40</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2828925" y="488950"/>
            <a:ext cx="3486150" cy="2614613"/>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AA8444-6C07-D749-A5EF-7A450BD0401A}" type="slidenum">
              <a:rPr lang="en-US" sz="1200">
                <a:solidFill>
                  <a:srgbClr val="000000"/>
                </a:solidFill>
              </a:rPr>
              <a:pPr eaLnBrk="1" hangingPunct="1"/>
              <a:t>41</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2828925" y="488950"/>
            <a:ext cx="3486150" cy="2614613"/>
          </a:xfrm>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4FEA7A-052D-1547-B471-69B116FCB5A7}" type="slidenum">
              <a:rPr lang="en-US" sz="1200">
                <a:solidFill>
                  <a:srgbClr val="000000"/>
                </a:solidFill>
              </a:rPr>
              <a:pPr eaLnBrk="1" hangingPunct="1"/>
              <a:t>42</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2828925" y="488950"/>
            <a:ext cx="3486150" cy="2614613"/>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18C1C8-3FD6-2848-86B2-FB4E636E931E}" type="slidenum">
              <a:rPr lang="en-US" sz="1200">
                <a:solidFill>
                  <a:srgbClr val="000000"/>
                </a:solidFill>
              </a:rPr>
              <a:pPr eaLnBrk="1" hangingPunct="1"/>
              <a:t>43</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2828925" y="488950"/>
            <a:ext cx="3486150" cy="2614613"/>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0F938-68AC-574C-8959-CBF497DB7044}" type="slidenum">
              <a:rPr lang="en-US">
                <a:solidFill>
                  <a:prstClr val="black"/>
                </a:solidFill>
              </a:rPr>
              <a:pPr/>
              <a:t>44</a:t>
            </a:fld>
            <a:endParaRPr lang="en-US">
              <a:solidFill>
                <a:prstClr val="black"/>
              </a:solidFill>
            </a:endParaRPr>
          </a:p>
        </p:txBody>
      </p:sp>
      <p:sp>
        <p:nvSpPr>
          <p:cNvPr id="291842" name="Rectangle 2"/>
          <p:cNvSpPr>
            <a:spLocks noGrp="1" noRot="1" noChangeAspect="1" noChangeArrowheads="1" noTextEdit="1"/>
          </p:cNvSpPr>
          <p:nvPr>
            <p:ph type="sldImg"/>
          </p:nvPr>
        </p:nvSpPr>
        <p:spPr>
          <a:xfrm>
            <a:off x="2857500" y="514350"/>
            <a:ext cx="3429000" cy="2571750"/>
          </a:xfrm>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1AE81-1862-B742-8587-CE0F0890E740}" type="slidenum">
              <a:rPr lang="en-US">
                <a:solidFill>
                  <a:prstClr val="black"/>
                </a:solidFill>
              </a:rPr>
              <a:pPr/>
              <a:t>45</a:t>
            </a:fld>
            <a:endParaRPr lang="en-US">
              <a:solidFill>
                <a:prstClr val="black"/>
              </a:solidFill>
            </a:endParaRPr>
          </a:p>
        </p:txBody>
      </p:sp>
      <p:sp>
        <p:nvSpPr>
          <p:cNvPr id="292866" name="Rectangle 2"/>
          <p:cNvSpPr>
            <a:spLocks noGrp="1" noRot="1" noChangeAspect="1" noChangeArrowheads="1" noTextEdit="1"/>
          </p:cNvSpPr>
          <p:nvPr>
            <p:ph type="sldImg"/>
          </p:nvPr>
        </p:nvSpPr>
        <p:spPr>
          <a:xfrm>
            <a:off x="2857500" y="514350"/>
            <a:ext cx="3429000" cy="2571750"/>
          </a:xfrm>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724BDA-43AD-B341-87D3-96626DF4C41B}" type="slidenum">
              <a:rPr lang="en-US">
                <a:solidFill>
                  <a:prstClr val="black"/>
                </a:solidFill>
              </a:rPr>
              <a:pPr/>
              <a:t>46</a:t>
            </a:fld>
            <a:endParaRPr lang="en-US">
              <a:solidFill>
                <a:prstClr val="black"/>
              </a:solidFill>
            </a:endParaRPr>
          </a:p>
        </p:txBody>
      </p:sp>
      <p:sp>
        <p:nvSpPr>
          <p:cNvPr id="293890" name="Rectangle 2"/>
          <p:cNvSpPr>
            <a:spLocks noGrp="1" noRot="1" noChangeAspect="1" noChangeArrowheads="1" noTextEdit="1"/>
          </p:cNvSpPr>
          <p:nvPr>
            <p:ph type="sldImg"/>
          </p:nvPr>
        </p:nvSpPr>
        <p:spPr>
          <a:xfrm>
            <a:off x="2857500" y="514350"/>
            <a:ext cx="3429000" cy="2571750"/>
          </a:xfrm>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A76BDAC-FA40-F34B-BCAD-6F9A5355FE6C}" type="slidenum">
              <a:rPr lang="en-US">
                <a:solidFill>
                  <a:prstClr val="black"/>
                </a:solidFill>
              </a:rPr>
              <a:pPr/>
              <a:t>17</a:t>
            </a:fld>
            <a:endParaRPr lang="en-US">
              <a:solidFill>
                <a:prstClr val="black"/>
              </a:solidFill>
            </a:endParaRPr>
          </a:p>
        </p:txBody>
      </p:sp>
      <p:sp>
        <p:nvSpPr>
          <p:cNvPr id="63491" name="Rectangle 2"/>
          <p:cNvSpPr>
            <a:spLocks noGrp="1" noRot="1" noChangeAspect="1" noChangeArrowheads="1" noTextEdit="1"/>
          </p:cNvSpPr>
          <p:nvPr>
            <p:ph type="sldImg"/>
          </p:nvPr>
        </p:nvSpPr>
        <p:spPr>
          <a:xfrm>
            <a:off x="2828925" y="488950"/>
            <a:ext cx="3486150" cy="2614613"/>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5A8BC-FF6B-BB4E-BF6E-01EFDAC9CB51}" type="slidenum">
              <a:rPr lang="en-US">
                <a:solidFill>
                  <a:prstClr val="black"/>
                </a:solidFill>
              </a:rPr>
              <a:pPr/>
              <a:t>47</a:t>
            </a:fld>
            <a:endParaRPr lang="en-US">
              <a:solidFill>
                <a:prstClr val="black"/>
              </a:solidFill>
            </a:endParaRPr>
          </a:p>
        </p:txBody>
      </p:sp>
      <p:sp>
        <p:nvSpPr>
          <p:cNvPr id="294914" name="Rectangle 2"/>
          <p:cNvSpPr>
            <a:spLocks noGrp="1" noRot="1" noChangeAspect="1" noChangeArrowheads="1" noTextEdit="1"/>
          </p:cNvSpPr>
          <p:nvPr>
            <p:ph type="sldImg"/>
          </p:nvPr>
        </p:nvSpPr>
        <p:spPr>
          <a:xfrm>
            <a:off x="2857500" y="514350"/>
            <a:ext cx="3429000" cy="2571750"/>
          </a:xfrm>
          <a:ln/>
        </p:spPr>
      </p:sp>
      <p:sp>
        <p:nvSpPr>
          <p:cNvPr id="29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386A7-47A5-3F46-A9EF-92B8DAE01F59}" type="slidenum">
              <a:rPr lang="en-US">
                <a:solidFill>
                  <a:prstClr val="black"/>
                </a:solidFill>
              </a:rPr>
              <a:pPr/>
              <a:t>48</a:t>
            </a:fld>
            <a:endParaRPr lang="en-US">
              <a:solidFill>
                <a:prstClr val="black"/>
              </a:solidFill>
            </a:endParaRPr>
          </a:p>
        </p:txBody>
      </p:sp>
      <p:sp>
        <p:nvSpPr>
          <p:cNvPr id="295938" name="Rectangle 2"/>
          <p:cNvSpPr>
            <a:spLocks noGrp="1" noRot="1" noChangeAspect="1" noChangeArrowheads="1" noTextEdit="1"/>
          </p:cNvSpPr>
          <p:nvPr>
            <p:ph type="sldImg"/>
          </p:nvPr>
        </p:nvSpPr>
        <p:spPr>
          <a:xfrm>
            <a:off x="2857500" y="514350"/>
            <a:ext cx="3429000" cy="2571750"/>
          </a:xfrm>
          <a:ln/>
        </p:spPr>
      </p:sp>
      <p:sp>
        <p:nvSpPr>
          <p:cNvPr id="29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58AE4-9886-9E43-BF79-75CB0B78AFD6}" type="slidenum">
              <a:rPr lang="en-US">
                <a:solidFill>
                  <a:prstClr val="black"/>
                </a:solidFill>
              </a:rPr>
              <a:pPr/>
              <a:t>49</a:t>
            </a:fld>
            <a:endParaRPr lang="en-US">
              <a:solidFill>
                <a:prstClr val="black"/>
              </a:solidFill>
            </a:endParaRPr>
          </a:p>
        </p:txBody>
      </p:sp>
      <p:sp>
        <p:nvSpPr>
          <p:cNvPr id="296962" name="Rectangle 2"/>
          <p:cNvSpPr>
            <a:spLocks noGrp="1" noRot="1" noChangeAspect="1" noChangeArrowheads="1" noTextEdit="1"/>
          </p:cNvSpPr>
          <p:nvPr>
            <p:ph type="sldImg"/>
          </p:nvPr>
        </p:nvSpPr>
        <p:spPr>
          <a:xfrm>
            <a:off x="2857500" y="514350"/>
            <a:ext cx="3429000" cy="2571750"/>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1B2D3-9F4B-B34C-8B20-DE6B320C5F1B}" type="slidenum">
              <a:rPr lang="en-US">
                <a:solidFill>
                  <a:prstClr val="black"/>
                </a:solidFill>
              </a:rPr>
              <a:pPr/>
              <a:t>50</a:t>
            </a:fld>
            <a:endParaRPr lang="en-US">
              <a:solidFill>
                <a:prstClr val="black"/>
              </a:solidFill>
            </a:endParaRPr>
          </a:p>
        </p:txBody>
      </p:sp>
      <p:sp>
        <p:nvSpPr>
          <p:cNvPr id="297986" name="Rectangle 2"/>
          <p:cNvSpPr>
            <a:spLocks noGrp="1" noRot="1" noChangeAspect="1" noChangeArrowheads="1" noTextEdit="1"/>
          </p:cNvSpPr>
          <p:nvPr>
            <p:ph type="sldImg"/>
          </p:nvPr>
        </p:nvSpPr>
        <p:spPr>
          <a:xfrm>
            <a:off x="2857500" y="514350"/>
            <a:ext cx="3429000" cy="2571750"/>
          </a:xfrm>
          <a:ln/>
        </p:spPr>
      </p:sp>
      <p:sp>
        <p:nvSpPr>
          <p:cNvPr id="29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70DF46-B5CF-4645-B3E4-876B7D269EF4}" type="slidenum">
              <a:rPr lang="en-US">
                <a:solidFill>
                  <a:prstClr val="black"/>
                </a:solidFill>
              </a:rPr>
              <a:pPr/>
              <a:t>51</a:t>
            </a:fld>
            <a:endParaRPr lang="en-US">
              <a:solidFill>
                <a:prstClr val="black"/>
              </a:solidFill>
            </a:endParaRPr>
          </a:p>
        </p:txBody>
      </p:sp>
      <p:sp>
        <p:nvSpPr>
          <p:cNvPr id="376834" name="Rectangle 2"/>
          <p:cNvSpPr>
            <a:spLocks noGrp="1" noRot="1" noChangeAspect="1" noChangeArrowheads="1" noTextEdit="1"/>
          </p:cNvSpPr>
          <p:nvPr>
            <p:ph type="sldImg"/>
          </p:nvPr>
        </p:nvSpPr>
        <p:spPr>
          <a:xfrm>
            <a:off x="2857500" y="514350"/>
            <a:ext cx="3429000" cy="2571750"/>
          </a:xfrm>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ED54E-1175-8146-83B6-AA3B84CD4B04}" type="slidenum">
              <a:rPr lang="en-US">
                <a:solidFill>
                  <a:prstClr val="black"/>
                </a:solidFill>
              </a:rPr>
              <a:pPr/>
              <a:t>52</a:t>
            </a:fld>
            <a:endParaRPr lang="en-US">
              <a:solidFill>
                <a:prstClr val="black"/>
              </a:solidFill>
            </a:endParaRPr>
          </a:p>
        </p:txBody>
      </p:sp>
      <p:sp>
        <p:nvSpPr>
          <p:cNvPr id="299010" name="Rectangle 2"/>
          <p:cNvSpPr>
            <a:spLocks noGrp="1" noRot="1" noChangeAspect="1" noChangeArrowheads="1" noTextEdit="1"/>
          </p:cNvSpPr>
          <p:nvPr>
            <p:ph type="sldImg"/>
          </p:nvPr>
        </p:nvSpPr>
        <p:spPr>
          <a:xfrm>
            <a:off x="2857500" y="514350"/>
            <a:ext cx="3429000" cy="2571750"/>
          </a:xfrm>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435175-012D-B544-ABDF-1E0DBCC6875A}" type="slidenum">
              <a:rPr lang="en-US"/>
              <a:pPr/>
              <a:t>53</a:t>
            </a:fld>
            <a:endParaRPr lang="en-US"/>
          </a:p>
        </p:txBody>
      </p:sp>
      <p:sp>
        <p:nvSpPr>
          <p:cNvPr id="324610" name="Rectangle 2"/>
          <p:cNvSpPr>
            <a:spLocks noGrp="1" noRot="1" noChangeAspect="1" noChangeArrowheads="1" noTextEdit="1"/>
          </p:cNvSpPr>
          <p:nvPr>
            <p:ph type="sldImg"/>
          </p:nvPr>
        </p:nvSpPr>
        <p:spPr>
          <a:xfrm>
            <a:off x="2803071" y="489645"/>
            <a:ext cx="3539370" cy="2613422"/>
          </a:xfrm>
          <a:ln/>
        </p:spPr>
      </p:sp>
      <p:sp>
        <p:nvSpPr>
          <p:cNvPr id="32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2159C-E4BF-9940-8497-B41CE4FFA1B4}" type="slidenum">
              <a:rPr lang="en-US"/>
              <a:pPr/>
              <a:t>54</a:t>
            </a:fld>
            <a:endParaRPr lang="en-US"/>
          </a:p>
        </p:txBody>
      </p:sp>
      <p:sp>
        <p:nvSpPr>
          <p:cNvPr id="327682" name="Rectangle 2"/>
          <p:cNvSpPr>
            <a:spLocks noGrp="1" noRot="1" noChangeAspect="1" noChangeArrowheads="1" noTextEdit="1"/>
          </p:cNvSpPr>
          <p:nvPr>
            <p:ph type="sldImg"/>
          </p:nvPr>
        </p:nvSpPr>
        <p:spPr>
          <a:xfrm>
            <a:off x="2803071" y="489645"/>
            <a:ext cx="3539370" cy="2613422"/>
          </a:xfrm>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C43816-0BFA-1544-BC2D-542C0164F2B8}" type="slidenum">
              <a:rPr lang="en-US">
                <a:solidFill>
                  <a:prstClr val="black"/>
                </a:solidFill>
              </a:rPr>
              <a:pPr/>
              <a:t>55</a:t>
            </a:fld>
            <a:endParaRPr lang="en-US">
              <a:solidFill>
                <a:prstClr val="black"/>
              </a:solidFill>
            </a:endParaRPr>
          </a:p>
        </p:txBody>
      </p:sp>
      <p:sp>
        <p:nvSpPr>
          <p:cNvPr id="303106" name="Rectangle 2"/>
          <p:cNvSpPr>
            <a:spLocks noGrp="1" noRot="1" noChangeAspect="1" noChangeArrowheads="1" noTextEdit="1"/>
          </p:cNvSpPr>
          <p:nvPr>
            <p:ph type="sldImg"/>
          </p:nvPr>
        </p:nvSpPr>
        <p:spPr>
          <a:xfrm>
            <a:off x="2857500" y="514350"/>
            <a:ext cx="3429000" cy="2571750"/>
          </a:xfrm>
          <a:ln/>
        </p:spPr>
      </p:sp>
      <p:sp>
        <p:nvSpPr>
          <p:cNvPr id="30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8D242-50BD-EA4D-8E0F-63E041489BA7}" type="slidenum">
              <a:rPr lang="en-US">
                <a:solidFill>
                  <a:prstClr val="black"/>
                </a:solidFill>
              </a:rPr>
              <a:pPr/>
              <a:t>56</a:t>
            </a:fld>
            <a:endParaRPr lang="en-US">
              <a:solidFill>
                <a:prstClr val="black"/>
              </a:solidFill>
            </a:endParaRPr>
          </a:p>
        </p:txBody>
      </p:sp>
      <p:sp>
        <p:nvSpPr>
          <p:cNvPr id="311298" name="Rectangle 2"/>
          <p:cNvSpPr>
            <a:spLocks noGrp="1" noRot="1" noChangeAspect="1" noChangeArrowheads="1" noTextEdit="1"/>
          </p:cNvSpPr>
          <p:nvPr>
            <p:ph type="sldImg"/>
          </p:nvPr>
        </p:nvSpPr>
        <p:spPr>
          <a:xfrm>
            <a:off x="2857500" y="514350"/>
            <a:ext cx="3429000" cy="2571750"/>
          </a:xfrm>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C04D33-224D-B74C-93FA-6FCAB2423C78}" type="slidenum">
              <a:rPr lang="en-US" sz="1200">
                <a:solidFill>
                  <a:srgbClr val="000000"/>
                </a:solidFill>
              </a:rPr>
              <a:pPr eaLnBrk="1" hangingPunct="1"/>
              <a:t>23</a:t>
            </a:fld>
            <a:endParaRPr lang="en-US" sz="1200">
              <a:solidFill>
                <a:srgbClr val="000000"/>
              </a:solidFill>
            </a:endParaRPr>
          </a:p>
        </p:txBody>
      </p:sp>
      <p:sp>
        <p:nvSpPr>
          <p:cNvPr id="78850" name="Rectangle 2"/>
          <p:cNvSpPr>
            <a:spLocks noGrp="1" noRot="1" noChangeAspect="1" noChangeArrowheads="1"/>
          </p:cNvSpPr>
          <p:nvPr>
            <p:ph type="sldImg"/>
          </p:nvPr>
        </p:nvSpPr>
        <p:spPr>
          <a:xfrm>
            <a:off x="2828925" y="488950"/>
            <a:ext cx="3486150" cy="2614613"/>
          </a:xfrm>
          <a:solidFill>
            <a:srgbClr val="FFFFFF"/>
          </a:solidFill>
          <a:ln/>
        </p:spPr>
      </p:sp>
      <p:sp>
        <p:nvSpPr>
          <p:cNvPr id="78851" name="Rectangle 3"/>
          <p:cNvSpPr>
            <a:spLocks noGrp="1" noChangeArrowheads="1"/>
          </p:cNvSpPr>
          <p:nvPr>
            <p:ph type="body" idx="1"/>
          </p:nvPr>
        </p:nvSpPr>
        <p:spPr>
          <a:xfrm>
            <a:off x="1238251" y="3265885"/>
            <a:ext cx="6667500" cy="3102769"/>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8C5B2C-6669-2240-85FC-79E27DFDB5B9}" type="slidenum">
              <a:rPr lang="en-US" sz="1200">
                <a:solidFill>
                  <a:srgbClr val="000000"/>
                </a:solidFill>
              </a:rPr>
              <a:pPr eaLnBrk="1" hangingPunct="1"/>
              <a:t>24</a:t>
            </a:fld>
            <a:endParaRPr lang="en-US" sz="1200">
              <a:solidFill>
                <a:srgbClr val="000000"/>
              </a:solidFill>
            </a:endParaRPr>
          </a:p>
        </p:txBody>
      </p:sp>
      <p:sp>
        <p:nvSpPr>
          <p:cNvPr id="80898" name="Rectangle 2"/>
          <p:cNvSpPr>
            <a:spLocks noGrp="1" noRot="1" noChangeAspect="1" noChangeArrowheads="1"/>
          </p:cNvSpPr>
          <p:nvPr>
            <p:ph type="sldImg"/>
          </p:nvPr>
        </p:nvSpPr>
        <p:spPr>
          <a:xfrm>
            <a:off x="2828925" y="488950"/>
            <a:ext cx="3486150" cy="2614613"/>
          </a:xfrm>
          <a:solidFill>
            <a:srgbClr val="FFFFFF"/>
          </a:solidFill>
          <a:ln/>
        </p:spPr>
      </p:sp>
      <p:sp>
        <p:nvSpPr>
          <p:cNvPr id="80899" name="Rectangle 3"/>
          <p:cNvSpPr>
            <a:spLocks noGrp="1" noChangeArrowheads="1"/>
          </p:cNvSpPr>
          <p:nvPr>
            <p:ph type="body" idx="1"/>
          </p:nvPr>
        </p:nvSpPr>
        <p:spPr>
          <a:xfrm>
            <a:off x="1238251" y="3265885"/>
            <a:ext cx="6667500" cy="3102769"/>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414D7D-EBE4-454A-A794-0A64DAA1C4A9}" type="slidenum">
              <a:rPr lang="en-US" sz="1200">
                <a:solidFill>
                  <a:srgbClr val="000000"/>
                </a:solidFill>
              </a:rPr>
              <a:pPr eaLnBrk="1" hangingPunct="1"/>
              <a:t>26</a:t>
            </a:fld>
            <a:endParaRPr lang="en-US" sz="1200">
              <a:solidFill>
                <a:srgbClr val="000000"/>
              </a:solidFill>
            </a:endParaRPr>
          </a:p>
        </p:txBody>
      </p:sp>
      <p:sp>
        <p:nvSpPr>
          <p:cNvPr id="82946" name="Rectangle 2"/>
          <p:cNvSpPr>
            <a:spLocks noGrp="1" noRot="1" noChangeAspect="1" noChangeArrowheads="1"/>
          </p:cNvSpPr>
          <p:nvPr>
            <p:ph type="sldImg"/>
          </p:nvPr>
        </p:nvSpPr>
        <p:spPr>
          <a:xfrm>
            <a:off x="2828925" y="488950"/>
            <a:ext cx="3486150" cy="2614613"/>
          </a:xfrm>
          <a:solidFill>
            <a:srgbClr val="FFFFFF"/>
          </a:solidFill>
          <a:ln/>
        </p:spPr>
      </p:sp>
      <p:sp>
        <p:nvSpPr>
          <p:cNvPr id="82947" name="Rectangle 3"/>
          <p:cNvSpPr>
            <a:spLocks noGrp="1" noChangeArrowheads="1"/>
          </p:cNvSpPr>
          <p:nvPr>
            <p:ph type="body" idx="1"/>
          </p:nvPr>
        </p:nvSpPr>
        <p:spPr>
          <a:xfrm>
            <a:off x="1238251" y="3265885"/>
            <a:ext cx="6667500" cy="3102769"/>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12E10-347F-2C4F-81C0-170B66D71F38}" type="slidenum">
              <a:rPr lang="en-US">
                <a:solidFill>
                  <a:prstClr val="black"/>
                </a:solidFill>
              </a:rPr>
              <a:pPr/>
              <a:t>27</a:t>
            </a:fld>
            <a:endParaRPr lang="en-US">
              <a:solidFill>
                <a:prstClr val="black"/>
              </a:solidFill>
            </a:endParaRPr>
          </a:p>
        </p:txBody>
      </p:sp>
      <p:sp>
        <p:nvSpPr>
          <p:cNvPr id="365570" name="Rectangle 2"/>
          <p:cNvSpPr>
            <a:spLocks noGrp="1" noRot="1" noChangeAspect="1" noChangeArrowheads="1"/>
          </p:cNvSpPr>
          <p:nvPr>
            <p:ph type="sldImg"/>
          </p:nvPr>
        </p:nvSpPr>
        <p:spPr bwMode="auto">
          <a:xfrm>
            <a:off x="2828925" y="488950"/>
            <a:ext cx="3487738" cy="2614613"/>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1238251" y="3265290"/>
            <a:ext cx="6667500" cy="310306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xfrm>
            <a:off x="3001963" y="685800"/>
            <a:ext cx="3135312" cy="2351088"/>
          </a:xfrm>
          <a:solidFill>
            <a:srgbClr val="FFFFFF"/>
          </a:solidFill>
          <a:ln/>
        </p:spPr>
      </p:sp>
      <p:sp>
        <p:nvSpPr>
          <p:cNvPr id="99331" name="Text Box 2"/>
          <p:cNvSpPr>
            <a:spLocks noGrp="1" noChangeArrowheads="1"/>
          </p:cNvSpPr>
          <p:nvPr>
            <p:ph type="body" idx="1"/>
          </p:nvPr>
        </p:nvSpPr>
        <p:spPr>
          <a:xfrm>
            <a:off x="1394886" y="3263504"/>
            <a:ext cx="6360583" cy="2611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xfrm>
            <a:off x="3001963" y="685800"/>
            <a:ext cx="3135312" cy="2351088"/>
          </a:xfrm>
          <a:solidFill>
            <a:srgbClr val="FFFFFF"/>
          </a:solidFill>
          <a:ln/>
        </p:spPr>
      </p:sp>
      <p:sp>
        <p:nvSpPr>
          <p:cNvPr id="101379" name="Text Box 2"/>
          <p:cNvSpPr>
            <a:spLocks noGrp="1" noChangeArrowheads="1"/>
          </p:cNvSpPr>
          <p:nvPr>
            <p:ph type="body" idx="1"/>
          </p:nvPr>
        </p:nvSpPr>
        <p:spPr>
          <a:xfrm>
            <a:off x="1394886" y="3263504"/>
            <a:ext cx="6360583" cy="26110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sz="130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C6D4F5-5690-8C49-808B-3F3271154BB8}" type="slidenum">
              <a:rPr lang="en-US" sz="1200">
                <a:solidFill>
                  <a:srgbClr val="000000"/>
                </a:solidFill>
              </a:rPr>
              <a:pPr eaLnBrk="1" hangingPunct="1"/>
              <a:t>32</a:t>
            </a:fld>
            <a:endParaRPr lang="en-US" sz="1200">
              <a:solidFill>
                <a:srgbClr val="000000"/>
              </a:solidFill>
            </a:endParaRPr>
          </a:p>
        </p:txBody>
      </p:sp>
      <p:sp>
        <p:nvSpPr>
          <p:cNvPr id="89090" name="Rectangle 2"/>
          <p:cNvSpPr>
            <a:spLocks noGrp="1" noRot="1" noChangeAspect="1" noChangeArrowheads="1" noTextEdit="1"/>
          </p:cNvSpPr>
          <p:nvPr>
            <p:ph type="sldImg"/>
          </p:nvPr>
        </p:nvSpPr>
        <p:spPr>
          <a:xfrm>
            <a:off x="2828925" y="488950"/>
            <a:ext cx="3486150" cy="2614613"/>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647" indent="0" algn="ctr">
              <a:buNone/>
              <a:defRPr/>
            </a:lvl2pPr>
            <a:lvl3pPr marL="909284" indent="0" algn="ctr">
              <a:buNone/>
              <a:defRPr/>
            </a:lvl3pPr>
            <a:lvl4pPr marL="1363926" indent="0" algn="ctr">
              <a:buNone/>
              <a:defRPr/>
            </a:lvl4pPr>
            <a:lvl5pPr marL="1818564" indent="0" algn="ctr">
              <a:buNone/>
              <a:defRPr/>
            </a:lvl5pPr>
            <a:lvl6pPr marL="2273207" indent="0" algn="ctr">
              <a:buNone/>
              <a:defRPr/>
            </a:lvl6pPr>
            <a:lvl7pPr marL="2727844" indent="0" algn="ctr">
              <a:buNone/>
              <a:defRPr/>
            </a:lvl7pPr>
            <a:lvl8pPr marL="3182489" indent="0" algn="ctr">
              <a:buNone/>
              <a:defRPr/>
            </a:lvl8pPr>
            <a:lvl9pPr marL="363712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40AE1E0-3542-F248-9C09-A82D2ECE221D}" type="slidenum">
              <a:rPr lang="en-US"/>
              <a:pPr>
                <a:defRPr/>
              </a:pPr>
              <a:t>‹#›</a:t>
            </a:fld>
            <a:endParaRPr lang="en-US"/>
          </a:p>
        </p:txBody>
      </p:sp>
    </p:spTree>
    <p:extLst>
      <p:ext uri="{BB962C8B-B14F-4D97-AF65-F5344CB8AC3E}">
        <p14:creationId xmlns:p14="http://schemas.microsoft.com/office/powerpoint/2010/main" val="1256973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73B9DA3-249F-004B-AD22-5859E06C0EF0}" type="slidenum">
              <a:rPr lang="en-US"/>
              <a:pPr>
                <a:defRPr/>
              </a:pPr>
              <a:t>‹#›</a:t>
            </a:fld>
            <a:endParaRPr lang="en-US"/>
          </a:p>
        </p:txBody>
      </p:sp>
    </p:spTree>
    <p:extLst>
      <p:ext uri="{BB962C8B-B14F-4D97-AF65-F5344CB8AC3E}">
        <p14:creationId xmlns:p14="http://schemas.microsoft.com/office/powerpoint/2010/main" val="818772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886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684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965" indent="0" algn="ctr">
              <a:buNone/>
              <a:defRPr/>
            </a:lvl2pPr>
            <a:lvl3pPr marL="909921" indent="0" algn="ctr">
              <a:buNone/>
              <a:defRPr/>
            </a:lvl3pPr>
            <a:lvl4pPr marL="1364882" indent="0" algn="ctr">
              <a:buNone/>
              <a:defRPr/>
            </a:lvl4pPr>
            <a:lvl5pPr marL="1819840" indent="0" algn="ctr">
              <a:buNone/>
              <a:defRPr/>
            </a:lvl5pPr>
            <a:lvl6pPr marL="2274801" indent="0" algn="ctr">
              <a:buNone/>
              <a:defRPr/>
            </a:lvl6pPr>
            <a:lvl7pPr marL="2729759" indent="0" algn="ctr">
              <a:buNone/>
              <a:defRPr/>
            </a:lvl7pPr>
            <a:lvl8pPr marL="3184722" indent="0" algn="ctr">
              <a:buNone/>
              <a:defRPr/>
            </a:lvl8pPr>
            <a:lvl9pPr marL="363967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617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38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965" indent="0">
              <a:buNone/>
              <a:defRPr sz="1800"/>
            </a:lvl2pPr>
            <a:lvl3pPr marL="909921" indent="0">
              <a:buNone/>
              <a:defRPr sz="1600"/>
            </a:lvl3pPr>
            <a:lvl4pPr marL="1364882" indent="0">
              <a:buNone/>
              <a:defRPr sz="1400"/>
            </a:lvl4pPr>
            <a:lvl5pPr marL="1819840" indent="0">
              <a:buNone/>
              <a:defRPr sz="1400"/>
            </a:lvl5pPr>
            <a:lvl6pPr marL="2274801" indent="0">
              <a:buNone/>
              <a:defRPr sz="1400"/>
            </a:lvl6pPr>
            <a:lvl7pPr marL="2729759" indent="0">
              <a:buNone/>
              <a:defRPr sz="1400"/>
            </a:lvl7pPr>
            <a:lvl8pPr marL="3184722" indent="0">
              <a:buNone/>
              <a:defRPr sz="1400"/>
            </a:lvl8pPr>
            <a:lvl9pPr marL="3639679"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0492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8302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148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257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9961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440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887CD99-A0B2-074C-827D-58233C75AA26}" type="slidenum">
              <a:rPr lang="en-US"/>
              <a:pPr>
                <a:defRPr/>
              </a:pPr>
              <a:t>‹#›</a:t>
            </a:fld>
            <a:endParaRPr lang="en-US"/>
          </a:p>
        </p:txBody>
      </p:sp>
    </p:spTree>
    <p:extLst>
      <p:ext uri="{BB962C8B-B14F-4D97-AF65-F5344CB8AC3E}">
        <p14:creationId xmlns:p14="http://schemas.microsoft.com/office/powerpoint/2010/main" val="26702160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65" indent="0">
              <a:buNone/>
              <a:defRPr sz="2800"/>
            </a:lvl2pPr>
            <a:lvl3pPr marL="909921" indent="0">
              <a:buNone/>
              <a:defRPr sz="2400"/>
            </a:lvl3pPr>
            <a:lvl4pPr marL="1364882" indent="0">
              <a:buNone/>
              <a:defRPr sz="2000"/>
            </a:lvl4pPr>
            <a:lvl5pPr marL="1819840" indent="0">
              <a:buNone/>
              <a:defRPr sz="2000"/>
            </a:lvl5pPr>
            <a:lvl6pPr marL="2274801" indent="0">
              <a:buNone/>
              <a:defRPr sz="2000"/>
            </a:lvl6pPr>
            <a:lvl7pPr marL="2729759" indent="0">
              <a:buNone/>
              <a:defRPr sz="2000"/>
            </a:lvl7pPr>
            <a:lvl8pPr marL="3184722" indent="0">
              <a:buNone/>
              <a:defRPr sz="2000"/>
            </a:lvl8pPr>
            <a:lvl9pPr marL="363967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14304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2701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889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34188B-B47B-6C4C-9D2B-A27FFAB69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5785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294BA-6BA6-634F-BFE6-162EF3D69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105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01A168-603F-C441-BB34-D57A3B55D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6618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F17876-1073-BA4A-B6C3-8C5D339F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4075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656153-6F08-804C-A93F-361DC3A90A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153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5039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57DC5C-1D8A-FD40-A506-98E8AB6FD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931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647" indent="0" algn="ctr">
              <a:buNone/>
              <a:defRPr>
                <a:solidFill>
                  <a:schemeClr val="tx1">
                    <a:tint val="75000"/>
                  </a:schemeClr>
                </a:solidFill>
              </a:defRPr>
            </a:lvl2pPr>
            <a:lvl3pPr marL="909284" indent="0" algn="ctr">
              <a:buNone/>
              <a:defRPr>
                <a:solidFill>
                  <a:schemeClr val="tx1">
                    <a:tint val="75000"/>
                  </a:schemeClr>
                </a:solidFill>
              </a:defRPr>
            </a:lvl3pPr>
            <a:lvl4pPr marL="1363926" indent="0" algn="ctr">
              <a:buNone/>
              <a:defRPr>
                <a:solidFill>
                  <a:schemeClr val="tx1">
                    <a:tint val="75000"/>
                  </a:schemeClr>
                </a:solidFill>
              </a:defRPr>
            </a:lvl4pPr>
            <a:lvl5pPr marL="1818564" indent="0" algn="ctr">
              <a:buNone/>
              <a:defRPr>
                <a:solidFill>
                  <a:schemeClr val="tx1">
                    <a:tint val="75000"/>
                  </a:schemeClr>
                </a:solidFill>
              </a:defRPr>
            </a:lvl5pPr>
            <a:lvl6pPr marL="2273207" indent="0" algn="ctr">
              <a:buNone/>
              <a:defRPr>
                <a:solidFill>
                  <a:schemeClr val="tx1">
                    <a:tint val="75000"/>
                  </a:schemeClr>
                </a:solidFill>
              </a:defRPr>
            </a:lvl6pPr>
            <a:lvl7pPr marL="2727844" indent="0" algn="ctr">
              <a:buNone/>
              <a:defRPr>
                <a:solidFill>
                  <a:schemeClr val="tx1">
                    <a:tint val="75000"/>
                  </a:schemeClr>
                </a:solidFill>
              </a:defRPr>
            </a:lvl7pPr>
            <a:lvl8pPr marL="3182489" indent="0" algn="ctr">
              <a:buNone/>
              <a:defRPr>
                <a:solidFill>
                  <a:schemeClr val="tx1">
                    <a:tint val="75000"/>
                  </a:schemeClr>
                </a:solidFill>
              </a:defRPr>
            </a:lvl8pPr>
            <a:lvl9pPr marL="36371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756D13D-A6C4-FF4B-ACAA-138318FDFCE1}" type="slidenum">
              <a:rPr lang="en-US"/>
              <a:pPr>
                <a:defRPr/>
              </a:pPr>
              <a:t>‹#›</a:t>
            </a:fld>
            <a:endParaRPr lang="en-US"/>
          </a:p>
        </p:txBody>
      </p:sp>
    </p:spTree>
    <p:extLst>
      <p:ext uri="{BB962C8B-B14F-4D97-AF65-F5344CB8AC3E}">
        <p14:creationId xmlns:p14="http://schemas.microsoft.com/office/powerpoint/2010/main" val="3236846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031A31-AAC8-8543-87EF-A3165656C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5626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BAD409-3CD4-0041-8725-90A97B96B4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679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F3BB01-DED5-CE4F-A76B-1436F45357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0969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B128E-F623-1649-BB56-E9BEAD6BA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6825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388CFAE-6FDC-5C48-9ED6-3F920103136A}" type="slidenum">
              <a:rPr lang="en-US"/>
              <a:pPr>
                <a:defRPr/>
              </a:pPr>
              <a:t>‹#›</a:t>
            </a:fld>
            <a:endParaRPr lang="en-US"/>
          </a:p>
        </p:txBody>
      </p:sp>
    </p:spTree>
    <p:extLst>
      <p:ext uri="{BB962C8B-B14F-4D97-AF65-F5344CB8AC3E}">
        <p14:creationId xmlns:p14="http://schemas.microsoft.com/office/powerpoint/2010/main" val="2305309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E9BB2A9-DA43-0346-B4EE-7D2744C0E704}" type="slidenum">
              <a:rPr lang="en-US"/>
              <a:pPr>
                <a:defRPr/>
              </a:pPr>
              <a:t>‹#›</a:t>
            </a:fld>
            <a:endParaRPr lang="en-US"/>
          </a:p>
        </p:txBody>
      </p:sp>
    </p:spTree>
    <p:extLst>
      <p:ext uri="{BB962C8B-B14F-4D97-AF65-F5344CB8AC3E}">
        <p14:creationId xmlns:p14="http://schemas.microsoft.com/office/powerpoint/2010/main" val="3391518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1DADF68-C4B8-7F42-ACCD-2047450AE63B}" type="slidenum">
              <a:rPr lang="en-US"/>
              <a:pPr>
                <a:defRPr/>
              </a:pPr>
              <a:t>‹#›</a:t>
            </a:fld>
            <a:endParaRPr lang="en-US"/>
          </a:p>
        </p:txBody>
      </p:sp>
    </p:spTree>
    <p:extLst>
      <p:ext uri="{BB962C8B-B14F-4D97-AF65-F5344CB8AC3E}">
        <p14:creationId xmlns:p14="http://schemas.microsoft.com/office/powerpoint/2010/main" val="265847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4057110-4629-F346-B026-0698A7A83771}" type="slidenum">
              <a:rPr lang="en-US"/>
              <a:pPr>
                <a:defRPr/>
              </a:pPr>
              <a:t>‹#›</a:t>
            </a:fld>
            <a:endParaRPr lang="en-US"/>
          </a:p>
        </p:txBody>
      </p:sp>
    </p:spTree>
    <p:extLst>
      <p:ext uri="{BB962C8B-B14F-4D97-AF65-F5344CB8AC3E}">
        <p14:creationId xmlns:p14="http://schemas.microsoft.com/office/powerpoint/2010/main" val="33389835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77CD976-07D1-0F4D-9E18-04288B7B6ABD}" type="slidenum">
              <a:rPr lang="en-US"/>
              <a:pPr>
                <a:defRPr/>
              </a:pPr>
              <a:t>‹#›</a:t>
            </a:fld>
            <a:endParaRPr lang="en-US"/>
          </a:p>
        </p:txBody>
      </p:sp>
    </p:spTree>
    <p:extLst>
      <p:ext uri="{BB962C8B-B14F-4D97-AF65-F5344CB8AC3E}">
        <p14:creationId xmlns:p14="http://schemas.microsoft.com/office/powerpoint/2010/main" val="29524268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38B3FEC-7CC4-5543-9624-452073C49BD7}" type="slidenum">
              <a:rPr lang="en-US"/>
              <a:pPr>
                <a:defRPr/>
              </a:pPr>
              <a:t>‹#›</a:t>
            </a:fld>
            <a:endParaRPr lang="en-US"/>
          </a:p>
        </p:txBody>
      </p:sp>
    </p:spTree>
    <p:extLst>
      <p:ext uri="{BB962C8B-B14F-4D97-AF65-F5344CB8AC3E}">
        <p14:creationId xmlns:p14="http://schemas.microsoft.com/office/powerpoint/2010/main" val="3723856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8159F03-DF06-9B44-A1DF-7FEF0A232CC3}" type="slidenum">
              <a:rPr lang="en-US"/>
              <a:pPr>
                <a:defRPr/>
              </a:pPr>
              <a:t>‹#›</a:t>
            </a:fld>
            <a:endParaRPr lang="en-US"/>
          </a:p>
        </p:txBody>
      </p:sp>
    </p:spTree>
    <p:extLst>
      <p:ext uri="{BB962C8B-B14F-4D97-AF65-F5344CB8AC3E}">
        <p14:creationId xmlns:p14="http://schemas.microsoft.com/office/powerpoint/2010/main" val="4088916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51C7C57-316B-2A4D-AC94-07859A006315}" type="slidenum">
              <a:rPr lang="en-US"/>
              <a:pPr>
                <a:defRPr/>
              </a:pPr>
              <a:t>‹#›</a:t>
            </a:fld>
            <a:endParaRPr lang="en-US"/>
          </a:p>
        </p:txBody>
      </p:sp>
    </p:spTree>
    <p:extLst>
      <p:ext uri="{BB962C8B-B14F-4D97-AF65-F5344CB8AC3E}">
        <p14:creationId xmlns:p14="http://schemas.microsoft.com/office/powerpoint/2010/main" val="24864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50AB91D-709E-F64D-9306-92DB4CB8953D}" type="slidenum">
              <a:rPr lang="en-US"/>
              <a:pPr>
                <a:defRPr/>
              </a:pPr>
              <a:t>‹#›</a:t>
            </a:fld>
            <a:endParaRPr lang="en-US"/>
          </a:p>
        </p:txBody>
      </p:sp>
    </p:spTree>
    <p:extLst>
      <p:ext uri="{BB962C8B-B14F-4D97-AF65-F5344CB8AC3E}">
        <p14:creationId xmlns:p14="http://schemas.microsoft.com/office/powerpoint/2010/main" val="20453161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ADD433A-8111-7542-BDAD-312E1974FFEB}" type="slidenum">
              <a:rPr lang="en-US"/>
              <a:pPr>
                <a:defRPr/>
              </a:pPr>
              <a:t>‹#›</a:t>
            </a:fld>
            <a:endParaRPr lang="en-US"/>
          </a:p>
        </p:txBody>
      </p:sp>
    </p:spTree>
    <p:extLst>
      <p:ext uri="{BB962C8B-B14F-4D97-AF65-F5344CB8AC3E}">
        <p14:creationId xmlns:p14="http://schemas.microsoft.com/office/powerpoint/2010/main" val="40344061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AA18E05-E8EE-A448-982B-ABCDCA07AFC8}" type="slidenum">
              <a:rPr lang="en-US"/>
              <a:pPr>
                <a:defRPr/>
              </a:pPr>
              <a:t>‹#›</a:t>
            </a:fld>
            <a:endParaRPr lang="en-US"/>
          </a:p>
        </p:txBody>
      </p:sp>
    </p:spTree>
    <p:extLst>
      <p:ext uri="{BB962C8B-B14F-4D97-AF65-F5344CB8AC3E}">
        <p14:creationId xmlns:p14="http://schemas.microsoft.com/office/powerpoint/2010/main" val="2815742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8F24B9C-77F0-5148-A41D-EC1470D90577}" type="slidenum">
              <a:rPr lang="en-US"/>
              <a:pPr>
                <a:defRPr/>
              </a:pPr>
              <a:t>‹#›</a:t>
            </a:fld>
            <a:endParaRPr lang="en-US"/>
          </a:p>
        </p:txBody>
      </p:sp>
    </p:spTree>
    <p:extLst>
      <p:ext uri="{BB962C8B-B14F-4D97-AF65-F5344CB8AC3E}">
        <p14:creationId xmlns:p14="http://schemas.microsoft.com/office/powerpoint/2010/main" val="310613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4647" indent="0">
              <a:buNone/>
              <a:defRPr sz="1800">
                <a:solidFill>
                  <a:schemeClr val="tx1">
                    <a:tint val="75000"/>
                  </a:schemeClr>
                </a:solidFill>
              </a:defRPr>
            </a:lvl2pPr>
            <a:lvl3pPr marL="909284" indent="0">
              <a:buNone/>
              <a:defRPr sz="1600">
                <a:solidFill>
                  <a:schemeClr val="tx1">
                    <a:tint val="75000"/>
                  </a:schemeClr>
                </a:solidFill>
              </a:defRPr>
            </a:lvl3pPr>
            <a:lvl4pPr marL="1363926" indent="0">
              <a:buNone/>
              <a:defRPr sz="1400">
                <a:solidFill>
                  <a:schemeClr val="tx1">
                    <a:tint val="75000"/>
                  </a:schemeClr>
                </a:solidFill>
              </a:defRPr>
            </a:lvl4pPr>
            <a:lvl5pPr marL="1818564" indent="0">
              <a:buNone/>
              <a:defRPr sz="1400">
                <a:solidFill>
                  <a:schemeClr val="tx1">
                    <a:tint val="75000"/>
                  </a:schemeClr>
                </a:solidFill>
              </a:defRPr>
            </a:lvl5pPr>
            <a:lvl6pPr marL="2273207" indent="0">
              <a:buNone/>
              <a:defRPr sz="1400">
                <a:solidFill>
                  <a:schemeClr val="tx1">
                    <a:tint val="75000"/>
                  </a:schemeClr>
                </a:solidFill>
              </a:defRPr>
            </a:lvl6pPr>
            <a:lvl7pPr marL="2727844" indent="0">
              <a:buNone/>
              <a:defRPr sz="1400">
                <a:solidFill>
                  <a:schemeClr val="tx1">
                    <a:tint val="75000"/>
                  </a:schemeClr>
                </a:solidFill>
              </a:defRPr>
            </a:lvl7pPr>
            <a:lvl8pPr marL="3182489" indent="0">
              <a:buNone/>
              <a:defRPr sz="1400">
                <a:solidFill>
                  <a:schemeClr val="tx1">
                    <a:tint val="75000"/>
                  </a:schemeClr>
                </a:solidFill>
              </a:defRPr>
            </a:lvl8pPr>
            <a:lvl9pPr marL="36371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4252874-1811-414F-BE24-4A161CB1373A}" type="slidenum">
              <a:rPr lang="en-US"/>
              <a:pPr>
                <a:defRPr/>
              </a:pPr>
              <a:t>‹#›</a:t>
            </a:fld>
            <a:endParaRPr lang="en-US"/>
          </a:p>
        </p:txBody>
      </p:sp>
    </p:spTree>
    <p:extLst>
      <p:ext uri="{BB962C8B-B14F-4D97-AF65-F5344CB8AC3E}">
        <p14:creationId xmlns:p14="http://schemas.microsoft.com/office/powerpoint/2010/main" val="1478372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250F88D-8CFB-9841-8B2E-AF243F374C10}" type="slidenum">
              <a:rPr lang="en-US"/>
              <a:pPr>
                <a:defRPr/>
              </a:pPr>
              <a:t>‹#›</a:t>
            </a:fld>
            <a:endParaRPr lang="en-US"/>
          </a:p>
        </p:txBody>
      </p:sp>
    </p:spTree>
    <p:extLst>
      <p:ext uri="{BB962C8B-B14F-4D97-AF65-F5344CB8AC3E}">
        <p14:creationId xmlns:p14="http://schemas.microsoft.com/office/powerpoint/2010/main" val="24199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B8F3644-1CBC-B240-A66B-1BD01D9ACBC8}" type="slidenum">
              <a:rPr lang="en-US"/>
              <a:pPr>
                <a:defRPr/>
              </a:pPr>
              <a:t>‹#›</a:t>
            </a:fld>
            <a:endParaRPr lang="en-US"/>
          </a:p>
        </p:txBody>
      </p:sp>
    </p:spTree>
    <p:extLst>
      <p:ext uri="{BB962C8B-B14F-4D97-AF65-F5344CB8AC3E}">
        <p14:creationId xmlns:p14="http://schemas.microsoft.com/office/powerpoint/2010/main" val="1922849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C310765-41F5-7440-A4A6-73AD954587B2}" type="slidenum">
              <a:rPr lang="en-US"/>
              <a:pPr>
                <a:defRPr/>
              </a:pPr>
              <a:t>‹#›</a:t>
            </a:fld>
            <a:endParaRPr lang="en-US"/>
          </a:p>
        </p:txBody>
      </p:sp>
    </p:spTree>
    <p:extLst>
      <p:ext uri="{BB962C8B-B14F-4D97-AF65-F5344CB8AC3E}">
        <p14:creationId xmlns:p14="http://schemas.microsoft.com/office/powerpoint/2010/main" val="3931020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F4CA6B1-462B-304B-996D-30207F598E4A}" type="slidenum">
              <a:rPr lang="en-US"/>
              <a:pPr>
                <a:defRPr/>
              </a:pPr>
              <a:t>‹#›</a:t>
            </a:fld>
            <a:endParaRPr lang="en-US"/>
          </a:p>
        </p:txBody>
      </p:sp>
    </p:spTree>
    <p:extLst>
      <p:ext uri="{BB962C8B-B14F-4D97-AF65-F5344CB8AC3E}">
        <p14:creationId xmlns:p14="http://schemas.microsoft.com/office/powerpoint/2010/main" val="2695129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BAE8591-A48E-BC4D-B9A3-2F178663A83A}" type="slidenum">
              <a:rPr lang="en-US"/>
              <a:pPr>
                <a:defRPr/>
              </a:pPr>
              <a:t>‹#›</a:t>
            </a:fld>
            <a:endParaRPr lang="en-US"/>
          </a:p>
        </p:txBody>
      </p:sp>
    </p:spTree>
    <p:extLst>
      <p:ext uri="{BB962C8B-B14F-4D97-AF65-F5344CB8AC3E}">
        <p14:creationId xmlns:p14="http://schemas.microsoft.com/office/powerpoint/2010/main" val="2244895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81047D6-3C79-0D42-A759-EE04D560DB53}" type="slidenum">
              <a:rPr lang="en-US"/>
              <a:pPr>
                <a:defRPr/>
              </a:pPr>
              <a:t>‹#›</a:t>
            </a:fld>
            <a:endParaRPr lang="en-US"/>
          </a:p>
        </p:txBody>
      </p:sp>
    </p:spTree>
    <p:extLst>
      <p:ext uri="{BB962C8B-B14F-4D97-AF65-F5344CB8AC3E}">
        <p14:creationId xmlns:p14="http://schemas.microsoft.com/office/powerpoint/2010/main" val="1888068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647" indent="0">
              <a:buNone/>
              <a:defRPr sz="2800"/>
            </a:lvl2pPr>
            <a:lvl3pPr marL="909284" indent="0">
              <a:buNone/>
              <a:defRPr sz="2400"/>
            </a:lvl3pPr>
            <a:lvl4pPr marL="1363926" indent="0">
              <a:buNone/>
              <a:defRPr sz="2000"/>
            </a:lvl4pPr>
            <a:lvl5pPr marL="1818564" indent="0">
              <a:buNone/>
              <a:defRPr sz="2000"/>
            </a:lvl5pPr>
            <a:lvl6pPr marL="2273207" indent="0">
              <a:buNone/>
              <a:defRPr sz="2000"/>
            </a:lvl6pPr>
            <a:lvl7pPr marL="2727844" indent="0">
              <a:buNone/>
              <a:defRPr sz="2000"/>
            </a:lvl7pPr>
            <a:lvl8pPr marL="3182489" indent="0">
              <a:buNone/>
              <a:defRPr sz="2000"/>
            </a:lvl8pPr>
            <a:lvl9pPr marL="36371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4E74B08-93BC-6D4A-93B4-5B11227620FA}" type="slidenum">
              <a:rPr lang="en-US"/>
              <a:pPr>
                <a:defRPr/>
              </a:pPr>
              <a:t>‹#›</a:t>
            </a:fld>
            <a:endParaRPr lang="en-US"/>
          </a:p>
        </p:txBody>
      </p:sp>
    </p:spTree>
    <p:extLst>
      <p:ext uri="{BB962C8B-B14F-4D97-AF65-F5344CB8AC3E}">
        <p14:creationId xmlns:p14="http://schemas.microsoft.com/office/powerpoint/2010/main" val="3817394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4593A69-3D30-8347-844F-3190881B80A2}" type="slidenum">
              <a:rPr lang="en-US"/>
              <a:pPr>
                <a:defRPr/>
              </a:pPr>
              <a:t>‹#›</a:t>
            </a:fld>
            <a:endParaRPr lang="en-US"/>
          </a:p>
        </p:txBody>
      </p:sp>
    </p:spTree>
    <p:extLst>
      <p:ext uri="{BB962C8B-B14F-4D97-AF65-F5344CB8AC3E}">
        <p14:creationId xmlns:p14="http://schemas.microsoft.com/office/powerpoint/2010/main" val="3864732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F4F0037-7585-624E-9B36-06BAF3F656A2}" type="slidenum">
              <a:rPr lang="en-US"/>
              <a:pPr>
                <a:defRPr/>
              </a:pPr>
              <a:t>‹#›</a:t>
            </a:fld>
            <a:endParaRPr lang="en-US"/>
          </a:p>
        </p:txBody>
      </p:sp>
    </p:spTree>
    <p:extLst>
      <p:ext uri="{BB962C8B-B14F-4D97-AF65-F5344CB8AC3E}">
        <p14:creationId xmlns:p14="http://schemas.microsoft.com/office/powerpoint/2010/main" val="2403962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647" indent="0" algn="ctr">
              <a:buNone/>
              <a:defRPr>
                <a:solidFill>
                  <a:schemeClr val="tx1">
                    <a:tint val="75000"/>
                  </a:schemeClr>
                </a:solidFill>
              </a:defRPr>
            </a:lvl2pPr>
            <a:lvl3pPr marL="909284" indent="0" algn="ctr">
              <a:buNone/>
              <a:defRPr>
                <a:solidFill>
                  <a:schemeClr val="tx1">
                    <a:tint val="75000"/>
                  </a:schemeClr>
                </a:solidFill>
              </a:defRPr>
            </a:lvl3pPr>
            <a:lvl4pPr marL="1363926" indent="0" algn="ctr">
              <a:buNone/>
              <a:defRPr>
                <a:solidFill>
                  <a:schemeClr val="tx1">
                    <a:tint val="75000"/>
                  </a:schemeClr>
                </a:solidFill>
              </a:defRPr>
            </a:lvl4pPr>
            <a:lvl5pPr marL="1818564" indent="0" algn="ctr">
              <a:buNone/>
              <a:defRPr>
                <a:solidFill>
                  <a:schemeClr val="tx1">
                    <a:tint val="75000"/>
                  </a:schemeClr>
                </a:solidFill>
              </a:defRPr>
            </a:lvl5pPr>
            <a:lvl6pPr marL="2273207" indent="0" algn="ctr">
              <a:buNone/>
              <a:defRPr>
                <a:solidFill>
                  <a:schemeClr val="tx1">
                    <a:tint val="75000"/>
                  </a:schemeClr>
                </a:solidFill>
              </a:defRPr>
            </a:lvl6pPr>
            <a:lvl7pPr marL="2727844" indent="0" algn="ctr">
              <a:buNone/>
              <a:defRPr>
                <a:solidFill>
                  <a:schemeClr val="tx1">
                    <a:tint val="75000"/>
                  </a:schemeClr>
                </a:solidFill>
              </a:defRPr>
            </a:lvl7pPr>
            <a:lvl8pPr marL="3182489" indent="0" algn="ctr">
              <a:buNone/>
              <a:defRPr>
                <a:solidFill>
                  <a:schemeClr val="tx1">
                    <a:tint val="75000"/>
                  </a:schemeClr>
                </a:solidFill>
              </a:defRPr>
            </a:lvl8pPr>
            <a:lvl9pPr marL="36371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2D706D1-92EC-C54E-9954-326D99F3B514}" type="slidenum">
              <a:rPr lang="en-US"/>
              <a:pPr>
                <a:defRPr/>
              </a:pPr>
              <a:t>‹#›</a:t>
            </a:fld>
            <a:endParaRPr lang="en-US"/>
          </a:p>
        </p:txBody>
      </p:sp>
    </p:spTree>
    <p:extLst>
      <p:ext uri="{BB962C8B-B14F-4D97-AF65-F5344CB8AC3E}">
        <p14:creationId xmlns:p14="http://schemas.microsoft.com/office/powerpoint/2010/main" val="941620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939C7BA-774F-864A-B22E-CEAA37022818}" type="slidenum">
              <a:rPr lang="en-US"/>
              <a:pPr>
                <a:defRPr/>
              </a:pPr>
              <a:t>‹#›</a:t>
            </a:fld>
            <a:endParaRPr lang="en-US"/>
          </a:p>
        </p:txBody>
      </p:sp>
    </p:spTree>
    <p:extLst>
      <p:ext uri="{BB962C8B-B14F-4D97-AF65-F5344CB8AC3E}">
        <p14:creationId xmlns:p14="http://schemas.microsoft.com/office/powerpoint/2010/main" val="2675618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4647" indent="0">
              <a:buNone/>
              <a:defRPr sz="1800">
                <a:solidFill>
                  <a:schemeClr val="tx1">
                    <a:tint val="75000"/>
                  </a:schemeClr>
                </a:solidFill>
              </a:defRPr>
            </a:lvl2pPr>
            <a:lvl3pPr marL="909284" indent="0">
              <a:buNone/>
              <a:defRPr sz="1600">
                <a:solidFill>
                  <a:schemeClr val="tx1">
                    <a:tint val="75000"/>
                  </a:schemeClr>
                </a:solidFill>
              </a:defRPr>
            </a:lvl3pPr>
            <a:lvl4pPr marL="1363926" indent="0">
              <a:buNone/>
              <a:defRPr sz="1400">
                <a:solidFill>
                  <a:schemeClr val="tx1">
                    <a:tint val="75000"/>
                  </a:schemeClr>
                </a:solidFill>
              </a:defRPr>
            </a:lvl4pPr>
            <a:lvl5pPr marL="1818564" indent="0">
              <a:buNone/>
              <a:defRPr sz="1400">
                <a:solidFill>
                  <a:schemeClr val="tx1">
                    <a:tint val="75000"/>
                  </a:schemeClr>
                </a:solidFill>
              </a:defRPr>
            </a:lvl5pPr>
            <a:lvl6pPr marL="2273207" indent="0">
              <a:buNone/>
              <a:defRPr sz="1400">
                <a:solidFill>
                  <a:schemeClr val="tx1">
                    <a:tint val="75000"/>
                  </a:schemeClr>
                </a:solidFill>
              </a:defRPr>
            </a:lvl6pPr>
            <a:lvl7pPr marL="2727844" indent="0">
              <a:buNone/>
              <a:defRPr sz="1400">
                <a:solidFill>
                  <a:schemeClr val="tx1">
                    <a:tint val="75000"/>
                  </a:schemeClr>
                </a:solidFill>
              </a:defRPr>
            </a:lvl7pPr>
            <a:lvl8pPr marL="3182489" indent="0">
              <a:buNone/>
              <a:defRPr sz="1400">
                <a:solidFill>
                  <a:schemeClr val="tx1">
                    <a:tint val="75000"/>
                  </a:schemeClr>
                </a:solidFill>
              </a:defRPr>
            </a:lvl8pPr>
            <a:lvl9pPr marL="36371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CD58BF4-317B-E24A-BFEA-AAC244AB1A42}" type="slidenum">
              <a:rPr lang="en-US"/>
              <a:pPr>
                <a:defRPr/>
              </a:pPr>
              <a:t>‹#›</a:t>
            </a:fld>
            <a:endParaRPr lang="en-US"/>
          </a:p>
        </p:txBody>
      </p:sp>
    </p:spTree>
    <p:extLst>
      <p:ext uri="{BB962C8B-B14F-4D97-AF65-F5344CB8AC3E}">
        <p14:creationId xmlns:p14="http://schemas.microsoft.com/office/powerpoint/2010/main" val="8701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4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697E78B-D50A-2642-939A-E57A91169DDD}" type="slidenum">
              <a:rPr lang="en-US"/>
              <a:pPr>
                <a:defRPr/>
              </a:pPr>
              <a:t>‹#›</a:t>
            </a:fld>
            <a:endParaRPr lang="en-US"/>
          </a:p>
        </p:txBody>
      </p:sp>
    </p:spTree>
    <p:extLst>
      <p:ext uri="{BB962C8B-B14F-4D97-AF65-F5344CB8AC3E}">
        <p14:creationId xmlns:p14="http://schemas.microsoft.com/office/powerpoint/2010/main" val="770357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AF137EA4-1C6E-2849-B87B-B71CEF388D0D}" type="slidenum">
              <a:rPr lang="en-US"/>
              <a:pPr>
                <a:defRPr/>
              </a:pPr>
              <a:t>‹#›</a:t>
            </a:fld>
            <a:endParaRPr lang="en-US"/>
          </a:p>
        </p:txBody>
      </p:sp>
    </p:spTree>
    <p:extLst>
      <p:ext uri="{BB962C8B-B14F-4D97-AF65-F5344CB8AC3E}">
        <p14:creationId xmlns:p14="http://schemas.microsoft.com/office/powerpoint/2010/main" val="1517137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4C5344C3-4E39-4144-B848-2E1FD86238F8}" type="slidenum">
              <a:rPr lang="en-US"/>
              <a:pPr>
                <a:defRPr/>
              </a:pPr>
              <a:t>‹#›</a:t>
            </a:fld>
            <a:endParaRPr lang="en-US"/>
          </a:p>
        </p:txBody>
      </p:sp>
    </p:spTree>
    <p:extLst>
      <p:ext uri="{BB962C8B-B14F-4D97-AF65-F5344CB8AC3E}">
        <p14:creationId xmlns:p14="http://schemas.microsoft.com/office/powerpoint/2010/main" val="2292799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C434ECE-D3A1-B34B-91EA-B39D9EA73E2F}" type="slidenum">
              <a:rPr lang="en-US"/>
              <a:pPr>
                <a:defRPr/>
              </a:pPr>
              <a:t>‹#›</a:t>
            </a:fld>
            <a:endParaRPr lang="en-US"/>
          </a:p>
        </p:txBody>
      </p:sp>
    </p:spTree>
    <p:extLst>
      <p:ext uri="{BB962C8B-B14F-4D97-AF65-F5344CB8AC3E}">
        <p14:creationId xmlns:p14="http://schemas.microsoft.com/office/powerpoint/2010/main" val="59580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647" indent="0">
              <a:buNone/>
              <a:defRPr sz="1800"/>
            </a:lvl2pPr>
            <a:lvl3pPr marL="909284" indent="0">
              <a:buNone/>
              <a:defRPr sz="1600"/>
            </a:lvl3pPr>
            <a:lvl4pPr marL="1363926" indent="0">
              <a:buNone/>
              <a:defRPr sz="1400"/>
            </a:lvl4pPr>
            <a:lvl5pPr marL="1818564" indent="0">
              <a:buNone/>
              <a:defRPr sz="1400"/>
            </a:lvl5pPr>
            <a:lvl6pPr marL="2273207" indent="0">
              <a:buNone/>
              <a:defRPr sz="1400"/>
            </a:lvl6pPr>
            <a:lvl7pPr marL="2727844" indent="0">
              <a:buNone/>
              <a:defRPr sz="1400"/>
            </a:lvl7pPr>
            <a:lvl8pPr marL="3182489" indent="0">
              <a:buNone/>
              <a:defRPr sz="1400"/>
            </a:lvl8pPr>
            <a:lvl9pPr marL="363712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1E60C48-A518-C945-806E-5E6A03D4C1C4}" type="slidenum">
              <a:rPr lang="en-US"/>
              <a:pPr>
                <a:defRPr/>
              </a:pPr>
              <a:t>‹#›</a:t>
            </a:fld>
            <a:endParaRPr lang="en-US"/>
          </a:p>
        </p:txBody>
      </p:sp>
    </p:spTree>
    <p:extLst>
      <p:ext uri="{BB962C8B-B14F-4D97-AF65-F5344CB8AC3E}">
        <p14:creationId xmlns:p14="http://schemas.microsoft.com/office/powerpoint/2010/main" val="2067938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8EFB769-C9D9-3D45-9087-BDA40ACA6136}" type="slidenum">
              <a:rPr lang="en-US"/>
              <a:pPr>
                <a:defRPr/>
              </a:pPr>
              <a:t>‹#›</a:t>
            </a:fld>
            <a:endParaRPr lang="en-US"/>
          </a:p>
        </p:txBody>
      </p:sp>
    </p:spTree>
    <p:extLst>
      <p:ext uri="{BB962C8B-B14F-4D97-AF65-F5344CB8AC3E}">
        <p14:creationId xmlns:p14="http://schemas.microsoft.com/office/powerpoint/2010/main" val="3750947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647" indent="0">
              <a:buNone/>
              <a:defRPr sz="2800"/>
            </a:lvl2pPr>
            <a:lvl3pPr marL="909284" indent="0">
              <a:buNone/>
              <a:defRPr sz="2400"/>
            </a:lvl3pPr>
            <a:lvl4pPr marL="1363926" indent="0">
              <a:buNone/>
              <a:defRPr sz="2000"/>
            </a:lvl4pPr>
            <a:lvl5pPr marL="1818564" indent="0">
              <a:buNone/>
              <a:defRPr sz="2000"/>
            </a:lvl5pPr>
            <a:lvl6pPr marL="2273207" indent="0">
              <a:buNone/>
              <a:defRPr sz="2000"/>
            </a:lvl6pPr>
            <a:lvl7pPr marL="2727844" indent="0">
              <a:buNone/>
              <a:defRPr sz="2000"/>
            </a:lvl7pPr>
            <a:lvl8pPr marL="3182489" indent="0">
              <a:buNone/>
              <a:defRPr sz="2000"/>
            </a:lvl8pPr>
            <a:lvl9pPr marL="363712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6AF24EC3-CE29-6443-AE71-9047DED9ADCD}" type="slidenum">
              <a:rPr lang="en-US"/>
              <a:pPr>
                <a:defRPr/>
              </a:pPr>
              <a:t>‹#›</a:t>
            </a:fld>
            <a:endParaRPr lang="en-US"/>
          </a:p>
        </p:txBody>
      </p:sp>
    </p:spTree>
    <p:extLst>
      <p:ext uri="{BB962C8B-B14F-4D97-AF65-F5344CB8AC3E}">
        <p14:creationId xmlns:p14="http://schemas.microsoft.com/office/powerpoint/2010/main" val="214136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2477805-FE00-3F4B-A82C-14F53981B9E8}" type="slidenum">
              <a:rPr lang="en-US"/>
              <a:pPr>
                <a:defRPr/>
              </a:pPr>
              <a:t>‹#›</a:t>
            </a:fld>
            <a:endParaRPr lang="en-US"/>
          </a:p>
        </p:txBody>
      </p:sp>
    </p:spTree>
    <p:extLst>
      <p:ext uri="{BB962C8B-B14F-4D97-AF65-F5344CB8AC3E}">
        <p14:creationId xmlns:p14="http://schemas.microsoft.com/office/powerpoint/2010/main" val="3650438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1C63C6-13A1-A445-B184-7E2F9E872B8E}" type="slidenum">
              <a:rPr lang="en-US"/>
              <a:pPr>
                <a:defRPr/>
              </a:pPr>
              <a:t>‹#›</a:t>
            </a:fld>
            <a:endParaRPr lang="en-US"/>
          </a:p>
        </p:txBody>
      </p:sp>
    </p:spTree>
    <p:extLst>
      <p:ext uri="{BB962C8B-B14F-4D97-AF65-F5344CB8AC3E}">
        <p14:creationId xmlns:p14="http://schemas.microsoft.com/office/powerpoint/2010/main" val="788522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8F8E656-C54A-7248-A5B6-87E7AF7AA6AC}" type="slidenum">
              <a:rPr lang="en-US"/>
              <a:pPr>
                <a:defRPr/>
              </a:pPr>
              <a:t>‹#›</a:t>
            </a:fld>
            <a:endParaRPr lang="en-US"/>
          </a:p>
        </p:txBody>
      </p:sp>
    </p:spTree>
    <p:extLst>
      <p:ext uri="{BB962C8B-B14F-4D97-AF65-F5344CB8AC3E}">
        <p14:creationId xmlns:p14="http://schemas.microsoft.com/office/powerpoint/2010/main" val="2143847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B8D6FD3-8571-E14E-B983-775986C90846}" type="slidenum">
              <a:rPr lang="en-US"/>
              <a:pPr>
                <a:defRPr/>
              </a:pPr>
              <a:t>‹#›</a:t>
            </a:fld>
            <a:endParaRPr lang="en-US"/>
          </a:p>
        </p:txBody>
      </p:sp>
    </p:spTree>
    <p:extLst>
      <p:ext uri="{BB962C8B-B14F-4D97-AF65-F5344CB8AC3E}">
        <p14:creationId xmlns:p14="http://schemas.microsoft.com/office/powerpoint/2010/main" val="3542729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6913" indent="0" algn="ctr">
              <a:buNone/>
              <a:defRPr/>
            </a:lvl2pPr>
            <a:lvl3pPr marL="1013833" indent="0" algn="ctr">
              <a:buNone/>
              <a:defRPr/>
            </a:lvl3pPr>
            <a:lvl4pPr marL="1520750" indent="0" algn="ctr">
              <a:buNone/>
              <a:defRPr/>
            </a:lvl4pPr>
            <a:lvl5pPr marL="2027669" indent="0" algn="ctr">
              <a:buNone/>
              <a:defRPr/>
            </a:lvl5pPr>
            <a:lvl6pPr marL="2534575" indent="0" algn="ctr">
              <a:buNone/>
              <a:defRPr/>
            </a:lvl6pPr>
            <a:lvl7pPr marL="3041496" indent="0" algn="ctr">
              <a:buNone/>
              <a:defRPr/>
            </a:lvl7pPr>
            <a:lvl8pPr marL="3548419" indent="0" algn="ctr">
              <a:buNone/>
              <a:defRPr/>
            </a:lvl8pPr>
            <a:lvl9pPr marL="4055333"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B01DF5E-0704-074C-B595-25D803B3B019}" type="slidenum">
              <a:rPr lang="en-US"/>
              <a:pPr>
                <a:defRPr/>
              </a:pPr>
              <a:t>‹#›</a:t>
            </a:fld>
            <a:endParaRPr lang="en-US"/>
          </a:p>
        </p:txBody>
      </p:sp>
    </p:spTree>
    <p:extLst>
      <p:ext uri="{BB962C8B-B14F-4D97-AF65-F5344CB8AC3E}">
        <p14:creationId xmlns:p14="http://schemas.microsoft.com/office/powerpoint/2010/main" val="2975878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BBB8576-3899-7241-A8AA-71ACFA0A0B6E}" type="slidenum">
              <a:rPr lang="en-US"/>
              <a:pPr>
                <a:defRPr/>
              </a:pPr>
              <a:t>‹#›</a:t>
            </a:fld>
            <a:endParaRPr lang="en-US"/>
          </a:p>
        </p:txBody>
      </p:sp>
    </p:spTree>
    <p:extLst>
      <p:ext uri="{BB962C8B-B14F-4D97-AF65-F5344CB8AC3E}">
        <p14:creationId xmlns:p14="http://schemas.microsoft.com/office/powerpoint/2010/main" val="4128950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8"/>
            <a:ext cx="8549640" cy="1700212"/>
          </a:xfrm>
        </p:spPr>
        <p:txBody>
          <a:bodyPr anchor="b"/>
          <a:lstStyle>
            <a:lvl1pPr marL="0" indent="0">
              <a:buNone/>
              <a:defRPr sz="2200"/>
            </a:lvl1pPr>
            <a:lvl2pPr marL="506913" indent="0">
              <a:buNone/>
              <a:defRPr sz="2000"/>
            </a:lvl2pPr>
            <a:lvl3pPr marL="1013833" indent="0">
              <a:buNone/>
              <a:defRPr sz="1800"/>
            </a:lvl3pPr>
            <a:lvl4pPr marL="1520750" indent="0">
              <a:buNone/>
              <a:defRPr sz="1600"/>
            </a:lvl4pPr>
            <a:lvl5pPr marL="2027669" indent="0">
              <a:buNone/>
              <a:defRPr sz="1600"/>
            </a:lvl5pPr>
            <a:lvl6pPr marL="2534575" indent="0">
              <a:buNone/>
              <a:defRPr sz="1600"/>
            </a:lvl6pPr>
            <a:lvl7pPr marL="3041496" indent="0">
              <a:buNone/>
              <a:defRPr sz="1600"/>
            </a:lvl7pPr>
            <a:lvl8pPr marL="3548419" indent="0">
              <a:buNone/>
              <a:defRPr sz="1600"/>
            </a:lvl8pPr>
            <a:lvl9pPr marL="4055333"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DDF0E65-22D3-AA40-8785-998AEFB4D940}" type="slidenum">
              <a:rPr lang="en-US"/>
              <a:pPr>
                <a:defRPr/>
              </a:pPr>
              <a:t>‹#›</a:t>
            </a:fld>
            <a:endParaRPr lang="en-US"/>
          </a:p>
        </p:txBody>
      </p:sp>
    </p:spTree>
    <p:extLst>
      <p:ext uri="{BB962C8B-B14F-4D97-AF65-F5344CB8AC3E}">
        <p14:creationId xmlns:p14="http://schemas.microsoft.com/office/powerpoint/2010/main" val="1370590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F5A8AF9-80BE-144C-9FA0-71D7FE173749}" type="slidenum">
              <a:rPr lang="en-US"/>
              <a:pPr>
                <a:defRPr/>
              </a:pPr>
              <a:t>‹#›</a:t>
            </a:fld>
            <a:endParaRPr lang="en-US"/>
          </a:p>
        </p:txBody>
      </p:sp>
    </p:spTree>
    <p:extLst>
      <p:ext uri="{BB962C8B-B14F-4D97-AF65-F5344CB8AC3E}">
        <p14:creationId xmlns:p14="http://schemas.microsoft.com/office/powerpoint/2010/main" val="282850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969CB28B-1136-4746-8F43-63D3E26D0EA4}" type="slidenum">
              <a:rPr lang="en-US"/>
              <a:pPr>
                <a:defRPr/>
              </a:pPr>
              <a:t>‹#›</a:t>
            </a:fld>
            <a:endParaRPr lang="en-US"/>
          </a:p>
        </p:txBody>
      </p:sp>
    </p:spTree>
    <p:extLst>
      <p:ext uri="{BB962C8B-B14F-4D97-AF65-F5344CB8AC3E}">
        <p14:creationId xmlns:p14="http://schemas.microsoft.com/office/powerpoint/2010/main" val="1594264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7"/>
            <a:ext cx="4444207" cy="725064"/>
          </a:xfrm>
        </p:spPr>
        <p:txBody>
          <a:bodyPr anchor="b"/>
          <a:lstStyle>
            <a:lvl1pPr marL="0" indent="0">
              <a:buNone/>
              <a:defRPr sz="2700" b="1"/>
            </a:lvl1pPr>
            <a:lvl2pPr marL="506913" indent="0">
              <a:buNone/>
              <a:defRPr sz="2200" b="1"/>
            </a:lvl2pPr>
            <a:lvl3pPr marL="1013833" indent="0">
              <a:buNone/>
              <a:defRPr sz="2000" b="1"/>
            </a:lvl3pPr>
            <a:lvl4pPr marL="1520750" indent="0">
              <a:buNone/>
              <a:defRPr sz="1800" b="1"/>
            </a:lvl4pPr>
            <a:lvl5pPr marL="2027669" indent="0">
              <a:buNone/>
              <a:defRPr sz="1800" b="1"/>
            </a:lvl5pPr>
            <a:lvl6pPr marL="2534575" indent="0">
              <a:buNone/>
              <a:defRPr sz="1800" b="1"/>
            </a:lvl6pPr>
            <a:lvl7pPr marL="3041496" indent="0">
              <a:buNone/>
              <a:defRPr sz="1800" b="1"/>
            </a:lvl7pPr>
            <a:lvl8pPr marL="3548419" indent="0">
              <a:buNone/>
              <a:defRPr sz="1800" b="1"/>
            </a:lvl8pPr>
            <a:lvl9pPr marL="405533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4" y="1739797"/>
            <a:ext cx="4445953" cy="725064"/>
          </a:xfrm>
        </p:spPr>
        <p:txBody>
          <a:bodyPr anchor="b"/>
          <a:lstStyle>
            <a:lvl1pPr marL="0" indent="0">
              <a:buNone/>
              <a:defRPr sz="2700" b="1"/>
            </a:lvl1pPr>
            <a:lvl2pPr marL="506913" indent="0">
              <a:buNone/>
              <a:defRPr sz="2200" b="1"/>
            </a:lvl2pPr>
            <a:lvl3pPr marL="1013833" indent="0">
              <a:buNone/>
              <a:defRPr sz="2000" b="1"/>
            </a:lvl3pPr>
            <a:lvl4pPr marL="1520750" indent="0">
              <a:buNone/>
              <a:defRPr sz="1800" b="1"/>
            </a:lvl4pPr>
            <a:lvl5pPr marL="2027669" indent="0">
              <a:buNone/>
              <a:defRPr sz="1800" b="1"/>
            </a:lvl5pPr>
            <a:lvl6pPr marL="2534575" indent="0">
              <a:buNone/>
              <a:defRPr sz="1800" b="1"/>
            </a:lvl6pPr>
            <a:lvl7pPr marL="3041496" indent="0">
              <a:buNone/>
              <a:defRPr sz="1800" b="1"/>
            </a:lvl7pPr>
            <a:lvl8pPr marL="3548419" indent="0">
              <a:buNone/>
              <a:defRPr sz="1800" b="1"/>
            </a:lvl8pPr>
            <a:lvl9pPr marL="405533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4"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CD508BB-076E-D54B-AAA2-4B73E4E78E2E}" type="slidenum">
              <a:rPr lang="en-US"/>
              <a:pPr>
                <a:defRPr/>
              </a:pPr>
              <a:t>‹#›</a:t>
            </a:fld>
            <a:endParaRPr lang="en-US"/>
          </a:p>
        </p:txBody>
      </p:sp>
    </p:spTree>
    <p:extLst>
      <p:ext uri="{BB962C8B-B14F-4D97-AF65-F5344CB8AC3E}">
        <p14:creationId xmlns:p14="http://schemas.microsoft.com/office/powerpoint/2010/main" val="2580909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C1E8BB5-8E47-4542-920A-4513CF0C184D}" type="slidenum">
              <a:rPr lang="en-US"/>
              <a:pPr>
                <a:defRPr/>
              </a:pPr>
              <a:t>‹#›</a:t>
            </a:fld>
            <a:endParaRPr lang="en-US"/>
          </a:p>
        </p:txBody>
      </p:sp>
    </p:spTree>
    <p:extLst>
      <p:ext uri="{BB962C8B-B14F-4D97-AF65-F5344CB8AC3E}">
        <p14:creationId xmlns:p14="http://schemas.microsoft.com/office/powerpoint/2010/main" val="2401460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CC04D42-A5EC-7B4E-9944-8EE671002956}" type="slidenum">
              <a:rPr lang="en-US"/>
              <a:pPr>
                <a:defRPr/>
              </a:pPr>
              <a:t>‹#›</a:t>
            </a:fld>
            <a:endParaRPr lang="en-US"/>
          </a:p>
        </p:txBody>
      </p:sp>
    </p:spTree>
    <p:extLst>
      <p:ext uri="{BB962C8B-B14F-4D97-AF65-F5344CB8AC3E}">
        <p14:creationId xmlns:p14="http://schemas.microsoft.com/office/powerpoint/2010/main" val="4293541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9"/>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8"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6913" indent="0">
              <a:buNone/>
              <a:defRPr sz="1300"/>
            </a:lvl2pPr>
            <a:lvl3pPr marL="1013833" indent="0">
              <a:buNone/>
              <a:defRPr sz="1100"/>
            </a:lvl3pPr>
            <a:lvl4pPr marL="1520750" indent="0">
              <a:buNone/>
              <a:defRPr sz="1000"/>
            </a:lvl4pPr>
            <a:lvl5pPr marL="2027669" indent="0">
              <a:buNone/>
              <a:defRPr sz="1000"/>
            </a:lvl5pPr>
            <a:lvl6pPr marL="2534575" indent="0">
              <a:buNone/>
              <a:defRPr sz="1000"/>
            </a:lvl6pPr>
            <a:lvl7pPr marL="3041496" indent="0">
              <a:buNone/>
              <a:defRPr sz="1000"/>
            </a:lvl7pPr>
            <a:lvl8pPr marL="3548419" indent="0">
              <a:buNone/>
              <a:defRPr sz="1000"/>
            </a:lvl8pPr>
            <a:lvl9pPr marL="405533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F0EBB01F-0336-4A4F-8A49-266B8768D7FA}" type="slidenum">
              <a:rPr lang="en-US"/>
              <a:pPr>
                <a:defRPr/>
              </a:pPr>
              <a:t>‹#›</a:t>
            </a:fld>
            <a:endParaRPr lang="en-US"/>
          </a:p>
        </p:txBody>
      </p:sp>
    </p:spTree>
    <p:extLst>
      <p:ext uri="{BB962C8B-B14F-4D97-AF65-F5344CB8AC3E}">
        <p14:creationId xmlns:p14="http://schemas.microsoft.com/office/powerpoint/2010/main" val="1404335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722"/>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6913" indent="0">
              <a:buNone/>
              <a:defRPr sz="3100"/>
            </a:lvl2pPr>
            <a:lvl3pPr marL="1013833" indent="0">
              <a:buNone/>
              <a:defRPr sz="2700"/>
            </a:lvl3pPr>
            <a:lvl4pPr marL="1520750" indent="0">
              <a:buNone/>
              <a:defRPr sz="2200"/>
            </a:lvl4pPr>
            <a:lvl5pPr marL="2027669" indent="0">
              <a:buNone/>
              <a:defRPr sz="2200"/>
            </a:lvl5pPr>
            <a:lvl6pPr marL="2534575" indent="0">
              <a:buNone/>
              <a:defRPr sz="2200"/>
            </a:lvl6pPr>
            <a:lvl7pPr marL="3041496" indent="0">
              <a:buNone/>
              <a:defRPr sz="2200"/>
            </a:lvl7pPr>
            <a:lvl8pPr marL="3548419" indent="0">
              <a:buNone/>
              <a:defRPr sz="2200"/>
            </a:lvl8pPr>
            <a:lvl9pPr marL="4055333" indent="0">
              <a:buNone/>
              <a:defRPr sz="2200"/>
            </a:lvl9pPr>
          </a:lstStyle>
          <a:p>
            <a:pPr lvl="0"/>
            <a:endParaRPr lang="en-US" noProof="0"/>
          </a:p>
        </p:txBody>
      </p:sp>
      <p:sp>
        <p:nvSpPr>
          <p:cNvPr id="4" name="Text Placeholder 3"/>
          <p:cNvSpPr>
            <a:spLocks noGrp="1"/>
          </p:cNvSpPr>
          <p:nvPr>
            <p:ph type="body" sz="half" idx="2"/>
          </p:nvPr>
        </p:nvSpPr>
        <p:spPr>
          <a:xfrm>
            <a:off x="1971517" y="6083025"/>
            <a:ext cx="6035040" cy="912177"/>
          </a:xfrm>
        </p:spPr>
        <p:txBody>
          <a:bodyPr/>
          <a:lstStyle>
            <a:lvl1pPr marL="0" indent="0">
              <a:buNone/>
              <a:defRPr sz="1600"/>
            </a:lvl1pPr>
            <a:lvl2pPr marL="506913" indent="0">
              <a:buNone/>
              <a:defRPr sz="1300"/>
            </a:lvl2pPr>
            <a:lvl3pPr marL="1013833" indent="0">
              <a:buNone/>
              <a:defRPr sz="1100"/>
            </a:lvl3pPr>
            <a:lvl4pPr marL="1520750" indent="0">
              <a:buNone/>
              <a:defRPr sz="1000"/>
            </a:lvl4pPr>
            <a:lvl5pPr marL="2027669" indent="0">
              <a:buNone/>
              <a:defRPr sz="1000"/>
            </a:lvl5pPr>
            <a:lvl6pPr marL="2534575" indent="0">
              <a:buNone/>
              <a:defRPr sz="1000"/>
            </a:lvl6pPr>
            <a:lvl7pPr marL="3041496" indent="0">
              <a:buNone/>
              <a:defRPr sz="1000"/>
            </a:lvl7pPr>
            <a:lvl8pPr marL="3548419" indent="0">
              <a:buNone/>
              <a:defRPr sz="1000"/>
            </a:lvl8pPr>
            <a:lvl9pPr marL="405533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A870500-3E21-EA40-94AC-5B580D54D639}" type="slidenum">
              <a:rPr lang="en-US"/>
              <a:pPr>
                <a:defRPr/>
              </a:pPr>
              <a:t>‹#›</a:t>
            </a:fld>
            <a:endParaRPr lang="en-US"/>
          </a:p>
        </p:txBody>
      </p:sp>
    </p:spTree>
    <p:extLst>
      <p:ext uri="{BB962C8B-B14F-4D97-AF65-F5344CB8AC3E}">
        <p14:creationId xmlns:p14="http://schemas.microsoft.com/office/powerpoint/2010/main" val="3374126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CD8EC36-671A-8344-B548-76EB86C8641C}" type="slidenum">
              <a:rPr lang="en-US"/>
              <a:pPr>
                <a:defRPr/>
              </a:pPr>
              <a:t>‹#›</a:t>
            </a:fld>
            <a:endParaRPr lang="en-US"/>
          </a:p>
        </p:txBody>
      </p:sp>
    </p:spTree>
    <p:extLst>
      <p:ext uri="{BB962C8B-B14F-4D97-AF65-F5344CB8AC3E}">
        <p14:creationId xmlns:p14="http://schemas.microsoft.com/office/powerpoint/2010/main" val="4089134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E3B4473-BE37-8B4E-B02A-6C62744B4082}" type="slidenum">
              <a:rPr lang="en-US"/>
              <a:pPr>
                <a:defRPr/>
              </a:pPr>
              <a:t>‹#›</a:t>
            </a:fld>
            <a:endParaRPr lang="en-US"/>
          </a:p>
        </p:txBody>
      </p:sp>
    </p:spTree>
    <p:extLst>
      <p:ext uri="{BB962C8B-B14F-4D97-AF65-F5344CB8AC3E}">
        <p14:creationId xmlns:p14="http://schemas.microsoft.com/office/powerpoint/2010/main" val="604729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965" indent="0" algn="ctr">
              <a:buNone/>
              <a:defRPr/>
            </a:lvl2pPr>
            <a:lvl3pPr marL="909921" indent="0" algn="ctr">
              <a:buNone/>
              <a:defRPr/>
            </a:lvl3pPr>
            <a:lvl4pPr marL="1364882" indent="0" algn="ctr">
              <a:buNone/>
              <a:defRPr/>
            </a:lvl4pPr>
            <a:lvl5pPr marL="1819840" indent="0" algn="ctr">
              <a:buNone/>
              <a:defRPr/>
            </a:lvl5pPr>
            <a:lvl6pPr marL="2274801" indent="0" algn="ctr">
              <a:buNone/>
              <a:defRPr/>
            </a:lvl6pPr>
            <a:lvl7pPr marL="2729759" indent="0" algn="ctr">
              <a:buNone/>
              <a:defRPr/>
            </a:lvl7pPr>
            <a:lvl8pPr marL="3184722" indent="0" algn="ctr">
              <a:buNone/>
              <a:defRPr/>
            </a:lvl8pPr>
            <a:lvl9pPr marL="363967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530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0703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965" indent="0">
              <a:buNone/>
              <a:defRPr sz="1800"/>
            </a:lvl2pPr>
            <a:lvl3pPr marL="909921" indent="0">
              <a:buNone/>
              <a:defRPr sz="1600"/>
            </a:lvl3pPr>
            <a:lvl4pPr marL="1364882" indent="0">
              <a:buNone/>
              <a:defRPr sz="1400"/>
            </a:lvl4pPr>
            <a:lvl5pPr marL="1819840" indent="0">
              <a:buNone/>
              <a:defRPr sz="1400"/>
            </a:lvl5pPr>
            <a:lvl6pPr marL="2274801" indent="0">
              <a:buNone/>
              <a:defRPr sz="1400"/>
            </a:lvl6pPr>
            <a:lvl7pPr marL="2729759" indent="0">
              <a:buNone/>
              <a:defRPr sz="1400"/>
            </a:lvl7pPr>
            <a:lvl8pPr marL="3184722" indent="0">
              <a:buNone/>
              <a:defRPr sz="1400"/>
            </a:lvl8pPr>
            <a:lvl9pPr marL="3639679"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59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4647" indent="0">
              <a:buNone/>
              <a:defRPr sz="2000" b="1"/>
            </a:lvl2pPr>
            <a:lvl3pPr marL="909284" indent="0">
              <a:buNone/>
              <a:defRPr sz="1800" b="1"/>
            </a:lvl3pPr>
            <a:lvl4pPr marL="1363926" indent="0">
              <a:buNone/>
              <a:defRPr sz="1600" b="1"/>
            </a:lvl4pPr>
            <a:lvl5pPr marL="1818564" indent="0">
              <a:buNone/>
              <a:defRPr sz="1600" b="1"/>
            </a:lvl5pPr>
            <a:lvl6pPr marL="2273207" indent="0">
              <a:buNone/>
              <a:defRPr sz="1600" b="1"/>
            </a:lvl6pPr>
            <a:lvl7pPr marL="2727844" indent="0">
              <a:buNone/>
              <a:defRPr sz="1600" b="1"/>
            </a:lvl7pPr>
            <a:lvl8pPr marL="3182489" indent="0">
              <a:buNone/>
              <a:defRPr sz="1600" b="1"/>
            </a:lvl8pPr>
            <a:lvl9pPr marL="36371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901DA4-0FFD-9343-98E6-2B1963AAA2AA}" type="slidenum">
              <a:rPr lang="en-US"/>
              <a:pPr>
                <a:defRPr/>
              </a:pPr>
              <a:t>‹#›</a:t>
            </a:fld>
            <a:endParaRPr lang="en-US"/>
          </a:p>
        </p:txBody>
      </p:sp>
    </p:spTree>
    <p:extLst>
      <p:ext uri="{BB962C8B-B14F-4D97-AF65-F5344CB8AC3E}">
        <p14:creationId xmlns:p14="http://schemas.microsoft.com/office/powerpoint/2010/main" val="2407484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606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810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47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567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397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65" indent="0">
              <a:buNone/>
              <a:defRPr sz="2800"/>
            </a:lvl2pPr>
            <a:lvl3pPr marL="909921" indent="0">
              <a:buNone/>
              <a:defRPr sz="2400"/>
            </a:lvl3pPr>
            <a:lvl4pPr marL="1364882" indent="0">
              <a:buNone/>
              <a:defRPr sz="2000"/>
            </a:lvl4pPr>
            <a:lvl5pPr marL="1819840" indent="0">
              <a:buNone/>
              <a:defRPr sz="2000"/>
            </a:lvl5pPr>
            <a:lvl6pPr marL="2274801" indent="0">
              <a:buNone/>
              <a:defRPr sz="2000"/>
            </a:lvl6pPr>
            <a:lvl7pPr marL="2729759" indent="0">
              <a:buNone/>
              <a:defRPr sz="2000"/>
            </a:lvl7pPr>
            <a:lvl8pPr marL="3184722" indent="0">
              <a:buNone/>
              <a:defRPr sz="2000"/>
            </a:lvl8pPr>
            <a:lvl9pPr marL="363967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632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4162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861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965" indent="0" algn="ctr">
              <a:buNone/>
              <a:defRPr/>
            </a:lvl2pPr>
            <a:lvl3pPr marL="909921" indent="0" algn="ctr">
              <a:buNone/>
              <a:defRPr/>
            </a:lvl3pPr>
            <a:lvl4pPr marL="1364882" indent="0" algn="ctr">
              <a:buNone/>
              <a:defRPr/>
            </a:lvl4pPr>
            <a:lvl5pPr marL="1819840" indent="0" algn="ctr">
              <a:buNone/>
              <a:defRPr/>
            </a:lvl5pPr>
            <a:lvl6pPr marL="2274801" indent="0" algn="ctr">
              <a:buNone/>
              <a:defRPr/>
            </a:lvl6pPr>
            <a:lvl7pPr marL="2729759" indent="0" algn="ctr">
              <a:buNone/>
              <a:defRPr/>
            </a:lvl7pPr>
            <a:lvl8pPr marL="3184722" indent="0" algn="ctr">
              <a:buNone/>
              <a:defRPr/>
            </a:lvl8pPr>
            <a:lvl9pPr marL="363967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DB46FCA8-068B-864E-9FF1-1108FD569CB7}"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77295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408A7F97-62D1-3E43-8C35-82DE8F24920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2796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34ED114-171C-4C4B-848B-4E17B8C4505A}" type="slidenum">
              <a:rPr lang="en-US"/>
              <a:pPr>
                <a:defRPr/>
              </a:pPr>
              <a:t>‹#›</a:t>
            </a:fld>
            <a:endParaRPr lang="en-US"/>
          </a:p>
        </p:txBody>
      </p:sp>
    </p:spTree>
    <p:extLst>
      <p:ext uri="{BB962C8B-B14F-4D97-AF65-F5344CB8AC3E}">
        <p14:creationId xmlns:p14="http://schemas.microsoft.com/office/powerpoint/2010/main" val="443908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965" indent="0">
              <a:buNone/>
              <a:defRPr sz="1800"/>
            </a:lvl2pPr>
            <a:lvl3pPr marL="909921" indent="0">
              <a:buNone/>
              <a:defRPr sz="1600"/>
            </a:lvl3pPr>
            <a:lvl4pPr marL="1364882" indent="0">
              <a:buNone/>
              <a:defRPr sz="1400"/>
            </a:lvl4pPr>
            <a:lvl5pPr marL="1819840" indent="0">
              <a:buNone/>
              <a:defRPr sz="1400"/>
            </a:lvl5pPr>
            <a:lvl6pPr marL="2274801" indent="0">
              <a:buNone/>
              <a:defRPr sz="1400"/>
            </a:lvl6pPr>
            <a:lvl7pPr marL="2729759" indent="0">
              <a:buNone/>
              <a:defRPr sz="1400"/>
            </a:lvl7pPr>
            <a:lvl8pPr marL="3184722" indent="0">
              <a:buNone/>
              <a:defRPr sz="1400"/>
            </a:lvl8pPr>
            <a:lvl9pPr marL="3639679"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5BBFCAA7-BD10-734F-A954-6A5DA2D3F02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6016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D2EA504D-E06B-5342-AA79-AA61DFFEEA3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49478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smtClean="0"/>
            </a:lvl1pPr>
          </a:lstStyle>
          <a:p>
            <a:fld id="{1EB50A0E-0907-8E4B-96DA-F5D73AC42F13}"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60737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smtClean="0"/>
            </a:lvl1pPr>
          </a:lstStyle>
          <a:p>
            <a:fld id="{4A8034E8-24EA-E24A-B01B-D781964E7FD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25288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smtClean="0"/>
            </a:lvl1pPr>
          </a:lstStyle>
          <a:p>
            <a:fld id="{C23CD53B-91AE-8E4C-B666-B47052740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02822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BC4E3D6A-7787-3E44-8FD5-FAE79C04B71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77957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65" indent="0">
              <a:buNone/>
              <a:defRPr sz="2800"/>
            </a:lvl2pPr>
            <a:lvl3pPr marL="909921" indent="0">
              <a:buNone/>
              <a:defRPr sz="2400"/>
            </a:lvl3pPr>
            <a:lvl4pPr marL="1364882" indent="0">
              <a:buNone/>
              <a:defRPr sz="2000"/>
            </a:lvl4pPr>
            <a:lvl5pPr marL="1819840" indent="0">
              <a:buNone/>
              <a:defRPr sz="2000"/>
            </a:lvl5pPr>
            <a:lvl6pPr marL="2274801" indent="0">
              <a:buNone/>
              <a:defRPr sz="2000"/>
            </a:lvl6pPr>
            <a:lvl7pPr marL="2729759" indent="0">
              <a:buNone/>
              <a:defRPr sz="2000"/>
            </a:lvl7pPr>
            <a:lvl8pPr marL="3184722" indent="0">
              <a:buNone/>
              <a:defRPr sz="2000"/>
            </a:lvl8pPr>
            <a:lvl9pPr marL="363967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2B33B845-37C9-534E-BE03-6302F00916B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7884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606F9CEA-39C2-F44A-9FEA-F100FE96EEC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6022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351B2204-0369-1246-8263-73D97502B029}"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20540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432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DBBD789-05A1-C647-8D0D-D329AADB44FF}" type="slidenum">
              <a:rPr lang="en-US"/>
              <a:pPr>
                <a:defRPr/>
              </a:pPr>
              <a:t>‹#›</a:t>
            </a:fld>
            <a:endParaRPr lang="en-US"/>
          </a:p>
        </p:txBody>
      </p:sp>
    </p:spTree>
    <p:extLst>
      <p:ext uri="{BB962C8B-B14F-4D97-AF65-F5344CB8AC3E}">
        <p14:creationId xmlns:p14="http://schemas.microsoft.com/office/powerpoint/2010/main" val="3958585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597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15060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57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1020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0979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1693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0568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CD1A45C2-F66A-9440-BE1E-85D98C68B8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059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40A71D0-0813-8A44-9BB6-AB5EB4EABF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71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D4E556C-4C24-6749-8BEB-A43DB2126BF5}" type="slidenum">
              <a:rPr lang="en-US"/>
              <a:pPr>
                <a:defRPr/>
              </a:pPr>
              <a:t>‹#›</a:t>
            </a:fld>
            <a:endParaRPr lang="en-US"/>
          </a:p>
        </p:txBody>
      </p:sp>
    </p:spTree>
    <p:extLst>
      <p:ext uri="{BB962C8B-B14F-4D97-AF65-F5344CB8AC3E}">
        <p14:creationId xmlns:p14="http://schemas.microsoft.com/office/powerpoint/2010/main" val="217453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0952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9863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3964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67344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7453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898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027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7260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2547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2199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647" indent="0">
              <a:buNone/>
              <a:defRPr sz="2800"/>
            </a:lvl2pPr>
            <a:lvl3pPr marL="909284" indent="0">
              <a:buNone/>
              <a:defRPr sz="2400"/>
            </a:lvl3pPr>
            <a:lvl4pPr marL="1363926" indent="0">
              <a:buNone/>
              <a:defRPr sz="2000"/>
            </a:lvl4pPr>
            <a:lvl5pPr marL="1818564" indent="0">
              <a:buNone/>
              <a:defRPr sz="2000"/>
            </a:lvl5pPr>
            <a:lvl6pPr marL="2273207" indent="0">
              <a:buNone/>
              <a:defRPr sz="2000"/>
            </a:lvl6pPr>
            <a:lvl7pPr marL="2727844" indent="0">
              <a:buNone/>
              <a:defRPr sz="2000"/>
            </a:lvl7pPr>
            <a:lvl8pPr marL="3182489" indent="0">
              <a:buNone/>
              <a:defRPr sz="2000"/>
            </a:lvl8pPr>
            <a:lvl9pPr marL="363712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647" indent="0">
              <a:buNone/>
              <a:defRPr sz="1200"/>
            </a:lvl2pPr>
            <a:lvl3pPr marL="909284" indent="0">
              <a:buNone/>
              <a:defRPr sz="1000"/>
            </a:lvl3pPr>
            <a:lvl4pPr marL="1363926" indent="0">
              <a:buNone/>
              <a:defRPr sz="900"/>
            </a:lvl4pPr>
            <a:lvl5pPr marL="1818564" indent="0">
              <a:buNone/>
              <a:defRPr sz="900"/>
            </a:lvl5pPr>
            <a:lvl6pPr marL="2273207" indent="0">
              <a:buNone/>
              <a:defRPr sz="900"/>
            </a:lvl6pPr>
            <a:lvl7pPr marL="2727844" indent="0">
              <a:buNone/>
              <a:defRPr sz="900"/>
            </a:lvl7pPr>
            <a:lvl8pPr marL="3182489" indent="0">
              <a:buNone/>
              <a:defRPr sz="900"/>
            </a:lvl8pPr>
            <a:lvl9pPr marL="363712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8BF079C-0C5E-FD47-8D19-4E76D7216473}" type="slidenum">
              <a:rPr lang="en-US"/>
              <a:pPr>
                <a:defRPr/>
              </a:pPr>
              <a:t>‹#›</a:t>
            </a:fld>
            <a:endParaRPr lang="en-US"/>
          </a:p>
        </p:txBody>
      </p:sp>
    </p:spTree>
    <p:extLst>
      <p:ext uri="{BB962C8B-B14F-4D97-AF65-F5344CB8AC3E}">
        <p14:creationId xmlns:p14="http://schemas.microsoft.com/office/powerpoint/2010/main" val="2218956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C9D5C-9BDC-9043-AD7E-231A0E7B654A}" type="datetimeFigureOut">
              <a:rPr lang="en-US" smtClean="0">
                <a:solidFill>
                  <a:prstClr val="black">
                    <a:tint val="75000"/>
                  </a:prstClr>
                </a:solidFill>
                <a:latin typeface="Calibri"/>
              </a:rPr>
              <a:pPr/>
              <a:t>4/6/14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402D586-DA7F-C54B-BE62-CB450F83E69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665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965" indent="0" algn="ctr">
              <a:buNone/>
              <a:defRPr/>
            </a:lvl2pPr>
            <a:lvl3pPr marL="909921" indent="0" algn="ctr">
              <a:buNone/>
              <a:defRPr/>
            </a:lvl3pPr>
            <a:lvl4pPr marL="1364882" indent="0" algn="ctr">
              <a:buNone/>
              <a:defRPr/>
            </a:lvl4pPr>
            <a:lvl5pPr marL="1819840" indent="0" algn="ctr">
              <a:buNone/>
              <a:defRPr/>
            </a:lvl5pPr>
            <a:lvl6pPr marL="2274801" indent="0" algn="ctr">
              <a:buNone/>
              <a:defRPr/>
            </a:lvl6pPr>
            <a:lvl7pPr marL="2729759" indent="0" algn="ctr">
              <a:buNone/>
              <a:defRPr/>
            </a:lvl7pPr>
            <a:lvl8pPr marL="3184722" indent="0" algn="ctr">
              <a:buNone/>
              <a:defRPr/>
            </a:lvl8pPr>
            <a:lvl9pPr marL="3639679"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9B0F8B19-28CC-6045-BD13-4BD91A9E9F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622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E6FFC96-DF0D-E843-A9A8-721C3BA8EA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9016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4965" indent="0">
              <a:buNone/>
              <a:defRPr sz="1800"/>
            </a:lvl2pPr>
            <a:lvl3pPr marL="909921" indent="0">
              <a:buNone/>
              <a:defRPr sz="1600"/>
            </a:lvl3pPr>
            <a:lvl4pPr marL="1364882" indent="0">
              <a:buNone/>
              <a:defRPr sz="1400"/>
            </a:lvl4pPr>
            <a:lvl5pPr marL="1819840" indent="0">
              <a:buNone/>
              <a:defRPr sz="1400"/>
            </a:lvl5pPr>
            <a:lvl6pPr marL="2274801" indent="0">
              <a:buNone/>
              <a:defRPr sz="1400"/>
            </a:lvl6pPr>
            <a:lvl7pPr marL="2729759" indent="0">
              <a:buNone/>
              <a:defRPr sz="1400"/>
            </a:lvl7pPr>
            <a:lvl8pPr marL="3184722" indent="0">
              <a:buNone/>
              <a:defRPr sz="1400"/>
            </a:lvl8pPr>
            <a:lvl9pPr marL="3639679"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70A94D3-DA48-3D48-8EE6-2B1C36E0A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488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C3055DF-0FC6-A947-8A62-2EBA356DD5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1272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4965" indent="0">
              <a:buNone/>
              <a:defRPr sz="2000" b="1"/>
            </a:lvl2pPr>
            <a:lvl3pPr marL="909921" indent="0">
              <a:buNone/>
              <a:defRPr sz="1800" b="1"/>
            </a:lvl3pPr>
            <a:lvl4pPr marL="1364882" indent="0">
              <a:buNone/>
              <a:defRPr sz="1600" b="1"/>
            </a:lvl4pPr>
            <a:lvl5pPr marL="1819840" indent="0">
              <a:buNone/>
              <a:defRPr sz="1600" b="1"/>
            </a:lvl5pPr>
            <a:lvl6pPr marL="2274801" indent="0">
              <a:buNone/>
              <a:defRPr sz="1600" b="1"/>
            </a:lvl6pPr>
            <a:lvl7pPr marL="2729759" indent="0">
              <a:buNone/>
              <a:defRPr sz="1600" b="1"/>
            </a:lvl7pPr>
            <a:lvl8pPr marL="3184722" indent="0">
              <a:buNone/>
              <a:defRPr sz="1600" b="1"/>
            </a:lvl8pPr>
            <a:lvl9pPr marL="36396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A011C6BA-DCCB-154B-9079-0A701866A3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13370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6C5C041A-FB44-564C-8BCC-7BC80B1BF7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60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E224CE2B-DC97-6D43-AE3D-9DCE755773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0085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EDA1B96C-4787-4144-95CE-2CA177EE70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9436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65" indent="0">
              <a:buNone/>
              <a:defRPr sz="2800"/>
            </a:lvl2pPr>
            <a:lvl3pPr marL="909921" indent="0">
              <a:buNone/>
              <a:defRPr sz="2400"/>
            </a:lvl3pPr>
            <a:lvl4pPr marL="1364882" indent="0">
              <a:buNone/>
              <a:defRPr sz="2000"/>
            </a:lvl4pPr>
            <a:lvl5pPr marL="1819840" indent="0">
              <a:buNone/>
              <a:defRPr sz="2000"/>
            </a:lvl5pPr>
            <a:lvl6pPr marL="2274801" indent="0">
              <a:buNone/>
              <a:defRPr sz="2000"/>
            </a:lvl6pPr>
            <a:lvl7pPr marL="2729759" indent="0">
              <a:buNone/>
              <a:defRPr sz="2000"/>
            </a:lvl7pPr>
            <a:lvl8pPr marL="3184722" indent="0">
              <a:buNone/>
              <a:defRPr sz="2000"/>
            </a:lvl8pPr>
            <a:lvl9pPr marL="363967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65" indent="0">
              <a:buNone/>
              <a:defRPr sz="1200"/>
            </a:lvl2pPr>
            <a:lvl3pPr marL="909921" indent="0">
              <a:buNone/>
              <a:defRPr sz="1000"/>
            </a:lvl3pPr>
            <a:lvl4pPr marL="1364882" indent="0">
              <a:buNone/>
              <a:defRPr sz="900"/>
            </a:lvl4pPr>
            <a:lvl5pPr marL="1819840" indent="0">
              <a:buNone/>
              <a:defRPr sz="900"/>
            </a:lvl5pPr>
            <a:lvl6pPr marL="2274801" indent="0">
              <a:buNone/>
              <a:defRPr sz="900"/>
            </a:lvl6pPr>
            <a:lvl7pPr marL="2729759" indent="0">
              <a:buNone/>
              <a:defRPr sz="900"/>
            </a:lvl7pPr>
            <a:lvl8pPr marL="3184722" indent="0">
              <a:buNone/>
              <a:defRPr sz="900"/>
            </a:lvl8pPr>
            <a:lvl9pPr marL="3639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8EA1C38A-0801-794C-A2A4-7B12B22EBD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8504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1.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2.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3.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9.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28" tIns="45468" rIns="90928" bIns="4546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28" tIns="45468" rIns="90928" bIns="4546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28" tIns="45468" rIns="90928" bIns="45468"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53C1173C-EBC5-D34F-B5D7-EFC24DA5C1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4647" algn="ctr" rtl="0" fontAlgn="base">
        <a:spcBef>
          <a:spcPct val="0"/>
        </a:spcBef>
        <a:spcAft>
          <a:spcPct val="0"/>
        </a:spcAft>
        <a:defRPr sz="4400">
          <a:solidFill>
            <a:schemeClr val="tx2"/>
          </a:solidFill>
          <a:latin typeface="Times New Roman" charset="0"/>
        </a:defRPr>
      </a:lvl6pPr>
      <a:lvl7pPr marL="909284" algn="ctr" rtl="0" fontAlgn="base">
        <a:spcBef>
          <a:spcPct val="0"/>
        </a:spcBef>
        <a:spcAft>
          <a:spcPct val="0"/>
        </a:spcAft>
        <a:defRPr sz="4400">
          <a:solidFill>
            <a:schemeClr val="tx2"/>
          </a:solidFill>
          <a:latin typeface="Times New Roman" charset="0"/>
        </a:defRPr>
      </a:lvl7pPr>
      <a:lvl8pPr marL="1363926" algn="ctr" rtl="0" fontAlgn="base">
        <a:spcBef>
          <a:spcPct val="0"/>
        </a:spcBef>
        <a:spcAft>
          <a:spcPct val="0"/>
        </a:spcAft>
        <a:defRPr sz="4400">
          <a:solidFill>
            <a:schemeClr val="tx2"/>
          </a:solidFill>
          <a:latin typeface="Times New Roman" charset="0"/>
        </a:defRPr>
      </a:lvl8pPr>
      <a:lvl9pPr marL="1818564" algn="ctr" rtl="0" fontAlgn="base">
        <a:spcBef>
          <a:spcPct val="0"/>
        </a:spcBef>
        <a:spcAft>
          <a:spcPct val="0"/>
        </a:spcAft>
        <a:defRPr sz="4400">
          <a:solidFill>
            <a:schemeClr val="tx2"/>
          </a:solidFill>
          <a:latin typeface="Times New Roman" charset="0"/>
        </a:defRPr>
      </a:lvl9pPr>
    </p:titleStyle>
    <p:bodyStyle>
      <a:lvl1pPr marL="338064" indent="-338064"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6145" indent="-281190" algn="l" rtl="0" eaLnBrk="0" fontAlgn="base" hangingPunct="0">
        <a:spcBef>
          <a:spcPct val="20000"/>
        </a:spcBef>
        <a:spcAft>
          <a:spcPct val="0"/>
        </a:spcAft>
        <a:buChar char="–"/>
        <a:defRPr sz="2800">
          <a:solidFill>
            <a:schemeClr val="tx1"/>
          </a:solidFill>
          <a:latin typeface="+mn-lt"/>
          <a:ea typeface="ＭＳ Ｐゴシック" charset="-128"/>
        </a:defRPr>
      </a:lvl2pPr>
      <a:lvl3pPr marL="1134244" indent="-224328" algn="l" rtl="0" eaLnBrk="0" fontAlgn="base" hangingPunct="0">
        <a:spcBef>
          <a:spcPct val="20000"/>
        </a:spcBef>
        <a:spcAft>
          <a:spcPct val="0"/>
        </a:spcAft>
        <a:buChar char="•"/>
        <a:defRPr sz="2400">
          <a:solidFill>
            <a:schemeClr val="tx1"/>
          </a:solidFill>
          <a:latin typeface="+mn-lt"/>
          <a:ea typeface="ＭＳ Ｐゴシック" charset="-128"/>
        </a:defRPr>
      </a:lvl3pPr>
      <a:lvl4pPr marL="1589198" indent="-224328" algn="l" rtl="0" eaLnBrk="0" fontAlgn="base" hangingPunct="0">
        <a:spcBef>
          <a:spcPct val="20000"/>
        </a:spcBef>
        <a:spcAft>
          <a:spcPct val="0"/>
        </a:spcAft>
        <a:buChar char="–"/>
        <a:defRPr sz="2000">
          <a:solidFill>
            <a:schemeClr val="tx1"/>
          </a:solidFill>
          <a:latin typeface="+mn-lt"/>
          <a:ea typeface="ＭＳ Ｐゴシック" charset="-128"/>
        </a:defRPr>
      </a:lvl4pPr>
      <a:lvl5pPr marL="2044161" indent="-224328" algn="l" rtl="0" eaLnBrk="0" fontAlgn="base" hangingPunct="0">
        <a:spcBef>
          <a:spcPct val="20000"/>
        </a:spcBef>
        <a:spcAft>
          <a:spcPct val="0"/>
        </a:spcAft>
        <a:buChar char="»"/>
        <a:defRPr sz="2000">
          <a:solidFill>
            <a:schemeClr val="tx1"/>
          </a:solidFill>
          <a:latin typeface="+mn-lt"/>
          <a:ea typeface="ＭＳ Ｐゴシック" charset="-128"/>
        </a:defRPr>
      </a:lvl5pPr>
      <a:lvl6pPr marL="2500525" indent="-227337" algn="l" rtl="0" fontAlgn="base">
        <a:spcBef>
          <a:spcPct val="20000"/>
        </a:spcBef>
        <a:spcAft>
          <a:spcPct val="0"/>
        </a:spcAft>
        <a:buChar char="»"/>
        <a:defRPr sz="2000">
          <a:solidFill>
            <a:schemeClr val="tx1"/>
          </a:solidFill>
          <a:latin typeface="+mn-lt"/>
          <a:ea typeface="ＭＳ Ｐゴシック" charset="-128"/>
        </a:defRPr>
      </a:lvl6pPr>
      <a:lvl7pPr marL="2955170" indent="-227337" algn="l" rtl="0" fontAlgn="base">
        <a:spcBef>
          <a:spcPct val="20000"/>
        </a:spcBef>
        <a:spcAft>
          <a:spcPct val="0"/>
        </a:spcAft>
        <a:buChar char="»"/>
        <a:defRPr sz="2000">
          <a:solidFill>
            <a:schemeClr val="tx1"/>
          </a:solidFill>
          <a:latin typeface="+mn-lt"/>
          <a:ea typeface="ＭＳ Ｐゴシック" charset="-128"/>
        </a:defRPr>
      </a:lvl7pPr>
      <a:lvl8pPr marL="3409808" indent="-227337" algn="l" rtl="0" fontAlgn="base">
        <a:spcBef>
          <a:spcPct val="20000"/>
        </a:spcBef>
        <a:spcAft>
          <a:spcPct val="0"/>
        </a:spcAft>
        <a:buChar char="»"/>
        <a:defRPr sz="2000">
          <a:solidFill>
            <a:schemeClr val="tx1"/>
          </a:solidFill>
          <a:latin typeface="+mn-lt"/>
          <a:ea typeface="ＭＳ Ｐゴシック" charset="-128"/>
        </a:defRPr>
      </a:lvl8pPr>
      <a:lvl9pPr marL="3864448" indent="-22733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647" rtl="0" eaLnBrk="1" latinLnBrk="0" hangingPunct="1">
        <a:defRPr sz="1800" kern="1200">
          <a:solidFill>
            <a:schemeClr val="tx1"/>
          </a:solidFill>
          <a:latin typeface="+mn-lt"/>
          <a:ea typeface="+mn-ea"/>
          <a:cs typeface="+mn-cs"/>
        </a:defRPr>
      </a:lvl1pPr>
      <a:lvl2pPr marL="454647" algn="l" defTabSz="454647" rtl="0" eaLnBrk="1" latinLnBrk="0" hangingPunct="1">
        <a:defRPr sz="1800" kern="1200">
          <a:solidFill>
            <a:schemeClr val="tx1"/>
          </a:solidFill>
          <a:latin typeface="+mn-lt"/>
          <a:ea typeface="+mn-ea"/>
          <a:cs typeface="+mn-cs"/>
        </a:defRPr>
      </a:lvl2pPr>
      <a:lvl3pPr marL="909284" algn="l" defTabSz="454647" rtl="0" eaLnBrk="1" latinLnBrk="0" hangingPunct="1">
        <a:defRPr sz="1800" kern="1200">
          <a:solidFill>
            <a:schemeClr val="tx1"/>
          </a:solidFill>
          <a:latin typeface="+mn-lt"/>
          <a:ea typeface="+mn-ea"/>
          <a:cs typeface="+mn-cs"/>
        </a:defRPr>
      </a:lvl3pPr>
      <a:lvl4pPr marL="1363926" algn="l" defTabSz="454647" rtl="0" eaLnBrk="1" latinLnBrk="0" hangingPunct="1">
        <a:defRPr sz="1800" kern="1200">
          <a:solidFill>
            <a:schemeClr val="tx1"/>
          </a:solidFill>
          <a:latin typeface="+mn-lt"/>
          <a:ea typeface="+mn-ea"/>
          <a:cs typeface="+mn-cs"/>
        </a:defRPr>
      </a:lvl4pPr>
      <a:lvl5pPr marL="1818564" algn="l" defTabSz="454647" rtl="0" eaLnBrk="1" latinLnBrk="0" hangingPunct="1">
        <a:defRPr sz="1800" kern="1200">
          <a:solidFill>
            <a:schemeClr val="tx1"/>
          </a:solidFill>
          <a:latin typeface="+mn-lt"/>
          <a:ea typeface="+mn-ea"/>
          <a:cs typeface="+mn-cs"/>
        </a:defRPr>
      </a:lvl5pPr>
      <a:lvl6pPr marL="2273207" algn="l" defTabSz="454647" rtl="0" eaLnBrk="1" latinLnBrk="0" hangingPunct="1">
        <a:defRPr sz="1800" kern="1200">
          <a:solidFill>
            <a:schemeClr val="tx1"/>
          </a:solidFill>
          <a:latin typeface="+mn-lt"/>
          <a:ea typeface="+mn-ea"/>
          <a:cs typeface="+mn-cs"/>
        </a:defRPr>
      </a:lvl6pPr>
      <a:lvl7pPr marL="2727844" algn="l" defTabSz="454647" rtl="0" eaLnBrk="1" latinLnBrk="0" hangingPunct="1">
        <a:defRPr sz="1800" kern="1200">
          <a:solidFill>
            <a:schemeClr val="tx1"/>
          </a:solidFill>
          <a:latin typeface="+mn-lt"/>
          <a:ea typeface="+mn-ea"/>
          <a:cs typeface="+mn-cs"/>
        </a:defRPr>
      </a:lvl7pPr>
      <a:lvl8pPr marL="3182489" algn="l" defTabSz="454647" rtl="0" eaLnBrk="1" latinLnBrk="0" hangingPunct="1">
        <a:defRPr sz="1800" kern="1200">
          <a:solidFill>
            <a:schemeClr val="tx1"/>
          </a:solidFill>
          <a:latin typeface="+mn-lt"/>
          <a:ea typeface="+mn-ea"/>
          <a:cs typeface="+mn-cs"/>
        </a:defRPr>
      </a:lvl8pPr>
      <a:lvl9pPr marL="3637126" algn="l" defTabSz="45464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0"/>
            </a:lvl1pPr>
          </a:lstStyle>
          <a:p>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0"/>
            </a:lvl1pPr>
          </a:lstStyle>
          <a:p>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1210328957"/>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p:titleStyle>
    <p:bodyStyle>
      <a:lvl1pPr marL="341219" indent="-341219" algn="l" rtl="0" fontAlgn="base">
        <a:spcBef>
          <a:spcPct val="20000"/>
        </a:spcBef>
        <a:spcAft>
          <a:spcPct val="0"/>
        </a:spcAft>
        <a:buChar char="•"/>
        <a:defRPr sz="3200">
          <a:solidFill>
            <a:schemeClr val="tx1"/>
          </a:solidFill>
          <a:latin typeface="+mn-lt"/>
          <a:ea typeface="+mn-ea"/>
          <a:cs typeface="+mn-cs"/>
        </a:defRPr>
      </a:lvl1pPr>
      <a:lvl2pPr marL="739303" indent="-284347" algn="l" rtl="0" fontAlgn="base">
        <a:spcBef>
          <a:spcPct val="20000"/>
        </a:spcBef>
        <a:spcAft>
          <a:spcPct val="0"/>
        </a:spcAft>
        <a:buChar char="–"/>
        <a:defRPr sz="2800">
          <a:solidFill>
            <a:schemeClr val="tx1"/>
          </a:solidFill>
          <a:latin typeface="+mn-lt"/>
          <a:ea typeface="ＭＳ Ｐゴシック" charset="-128"/>
        </a:defRPr>
      </a:lvl2pPr>
      <a:lvl3pPr marL="1137402" indent="-227494" algn="l" rtl="0" fontAlgn="base">
        <a:spcBef>
          <a:spcPct val="20000"/>
        </a:spcBef>
        <a:spcAft>
          <a:spcPct val="0"/>
        </a:spcAft>
        <a:buChar char="•"/>
        <a:defRPr sz="2400">
          <a:solidFill>
            <a:schemeClr val="tx1"/>
          </a:solidFill>
          <a:latin typeface="+mn-lt"/>
          <a:ea typeface="ＭＳ Ｐゴシック" charset="-128"/>
        </a:defRPr>
      </a:lvl3pPr>
      <a:lvl4pPr marL="1592361" indent="-227494" algn="l" rtl="0" fontAlgn="base">
        <a:spcBef>
          <a:spcPct val="20000"/>
        </a:spcBef>
        <a:spcAft>
          <a:spcPct val="0"/>
        </a:spcAft>
        <a:buChar char="–"/>
        <a:defRPr sz="2000">
          <a:solidFill>
            <a:schemeClr val="tx1"/>
          </a:solidFill>
          <a:latin typeface="+mn-lt"/>
          <a:ea typeface="ＭＳ Ｐゴシック" charset="-128"/>
        </a:defRPr>
      </a:lvl4pPr>
      <a:lvl5pPr marL="2047319" indent="-227494" algn="l" rtl="0" fontAlgn="base">
        <a:spcBef>
          <a:spcPct val="20000"/>
        </a:spcBef>
        <a:spcAft>
          <a:spcPct val="0"/>
        </a:spcAft>
        <a:buChar char="»"/>
        <a:defRPr sz="2000">
          <a:solidFill>
            <a:schemeClr val="tx1"/>
          </a:solidFill>
          <a:latin typeface="+mn-lt"/>
          <a:ea typeface="ＭＳ Ｐゴシック" charset="-128"/>
        </a:defRPr>
      </a:lvl5pPr>
      <a:lvl6pPr marL="2502281" indent="-227494" algn="l" rtl="0" fontAlgn="base">
        <a:spcBef>
          <a:spcPct val="20000"/>
        </a:spcBef>
        <a:spcAft>
          <a:spcPct val="0"/>
        </a:spcAft>
        <a:buChar char="»"/>
        <a:defRPr sz="2000">
          <a:solidFill>
            <a:schemeClr val="tx1"/>
          </a:solidFill>
          <a:latin typeface="+mn-lt"/>
          <a:ea typeface="ＭＳ Ｐゴシック" charset="-128"/>
        </a:defRPr>
      </a:lvl6pPr>
      <a:lvl7pPr marL="2957243" indent="-227494" algn="l" rtl="0" fontAlgn="base">
        <a:spcBef>
          <a:spcPct val="20000"/>
        </a:spcBef>
        <a:spcAft>
          <a:spcPct val="0"/>
        </a:spcAft>
        <a:buChar char="»"/>
        <a:defRPr sz="2000">
          <a:solidFill>
            <a:schemeClr val="tx1"/>
          </a:solidFill>
          <a:latin typeface="+mn-lt"/>
          <a:ea typeface="ＭＳ Ｐゴシック" charset="-128"/>
        </a:defRPr>
      </a:lvl7pPr>
      <a:lvl8pPr marL="3412201" indent="-227494" algn="l" rtl="0" fontAlgn="base">
        <a:spcBef>
          <a:spcPct val="20000"/>
        </a:spcBef>
        <a:spcAft>
          <a:spcPct val="0"/>
        </a:spcAft>
        <a:buChar char="»"/>
        <a:defRPr sz="2000">
          <a:solidFill>
            <a:schemeClr val="tx1"/>
          </a:solidFill>
          <a:latin typeface="+mn-lt"/>
          <a:ea typeface="ＭＳ Ｐゴシック" charset="-128"/>
        </a:defRPr>
      </a:lvl8pPr>
      <a:lvl9pPr marL="3867160" indent="-227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65" rtl="0" eaLnBrk="1" latinLnBrk="0" hangingPunct="1">
        <a:defRPr sz="1800" kern="1200">
          <a:solidFill>
            <a:schemeClr val="tx1"/>
          </a:solidFill>
          <a:latin typeface="+mn-lt"/>
          <a:ea typeface="+mn-ea"/>
          <a:cs typeface="+mn-cs"/>
        </a:defRPr>
      </a:lvl1pPr>
      <a:lvl2pPr marL="454965" algn="l" defTabSz="454965" rtl="0" eaLnBrk="1" latinLnBrk="0" hangingPunct="1">
        <a:defRPr sz="1800" kern="1200">
          <a:solidFill>
            <a:schemeClr val="tx1"/>
          </a:solidFill>
          <a:latin typeface="+mn-lt"/>
          <a:ea typeface="+mn-ea"/>
          <a:cs typeface="+mn-cs"/>
        </a:defRPr>
      </a:lvl2pPr>
      <a:lvl3pPr marL="909921" algn="l" defTabSz="454965" rtl="0" eaLnBrk="1" latinLnBrk="0" hangingPunct="1">
        <a:defRPr sz="1800" kern="1200">
          <a:solidFill>
            <a:schemeClr val="tx1"/>
          </a:solidFill>
          <a:latin typeface="+mn-lt"/>
          <a:ea typeface="+mn-ea"/>
          <a:cs typeface="+mn-cs"/>
        </a:defRPr>
      </a:lvl3pPr>
      <a:lvl4pPr marL="1364882" algn="l" defTabSz="454965" rtl="0" eaLnBrk="1" latinLnBrk="0" hangingPunct="1">
        <a:defRPr sz="1800" kern="1200">
          <a:solidFill>
            <a:schemeClr val="tx1"/>
          </a:solidFill>
          <a:latin typeface="+mn-lt"/>
          <a:ea typeface="+mn-ea"/>
          <a:cs typeface="+mn-cs"/>
        </a:defRPr>
      </a:lvl4pPr>
      <a:lvl5pPr marL="1819840" algn="l" defTabSz="454965" rtl="0" eaLnBrk="1" latinLnBrk="0" hangingPunct="1">
        <a:defRPr sz="1800" kern="1200">
          <a:solidFill>
            <a:schemeClr val="tx1"/>
          </a:solidFill>
          <a:latin typeface="+mn-lt"/>
          <a:ea typeface="+mn-ea"/>
          <a:cs typeface="+mn-cs"/>
        </a:defRPr>
      </a:lvl5pPr>
      <a:lvl6pPr marL="2274801" algn="l" defTabSz="454965" rtl="0" eaLnBrk="1" latinLnBrk="0" hangingPunct="1">
        <a:defRPr sz="1800" kern="1200">
          <a:solidFill>
            <a:schemeClr val="tx1"/>
          </a:solidFill>
          <a:latin typeface="+mn-lt"/>
          <a:ea typeface="+mn-ea"/>
          <a:cs typeface="+mn-cs"/>
        </a:defRPr>
      </a:lvl6pPr>
      <a:lvl7pPr marL="2729759" algn="l" defTabSz="454965" rtl="0" eaLnBrk="1" latinLnBrk="0" hangingPunct="1">
        <a:defRPr sz="1800" kern="1200">
          <a:solidFill>
            <a:schemeClr val="tx1"/>
          </a:solidFill>
          <a:latin typeface="+mn-lt"/>
          <a:ea typeface="+mn-ea"/>
          <a:cs typeface="+mn-cs"/>
        </a:defRPr>
      </a:lvl7pPr>
      <a:lvl8pPr marL="3184722" algn="l" defTabSz="454965" rtl="0" eaLnBrk="1" latinLnBrk="0" hangingPunct="1">
        <a:defRPr sz="1800" kern="1200">
          <a:solidFill>
            <a:schemeClr val="tx1"/>
          </a:solidFill>
          <a:latin typeface="+mn-lt"/>
          <a:ea typeface="+mn-ea"/>
          <a:cs typeface="+mn-cs"/>
        </a:defRPr>
      </a:lvl8pPr>
      <a:lvl9pPr marL="3639679" algn="l" defTabSz="45496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0"/>
            </a:lvl1pPr>
          </a:lstStyle>
          <a:p>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0"/>
            </a:lvl1pPr>
          </a:lstStyle>
          <a:p>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349855252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p:titleStyle>
    <p:bodyStyle>
      <a:lvl1pPr marL="341219" indent="-341219" algn="l" rtl="0" fontAlgn="base">
        <a:spcBef>
          <a:spcPct val="20000"/>
        </a:spcBef>
        <a:spcAft>
          <a:spcPct val="0"/>
        </a:spcAft>
        <a:buChar char="•"/>
        <a:defRPr sz="3200">
          <a:solidFill>
            <a:schemeClr val="tx1"/>
          </a:solidFill>
          <a:latin typeface="+mn-lt"/>
          <a:ea typeface="+mn-ea"/>
          <a:cs typeface="+mn-cs"/>
        </a:defRPr>
      </a:lvl1pPr>
      <a:lvl2pPr marL="739303" indent="-284347" algn="l" rtl="0" fontAlgn="base">
        <a:spcBef>
          <a:spcPct val="20000"/>
        </a:spcBef>
        <a:spcAft>
          <a:spcPct val="0"/>
        </a:spcAft>
        <a:buChar char="–"/>
        <a:defRPr sz="2800">
          <a:solidFill>
            <a:schemeClr val="tx1"/>
          </a:solidFill>
          <a:latin typeface="+mn-lt"/>
          <a:ea typeface="ＭＳ Ｐゴシック" charset="-128"/>
        </a:defRPr>
      </a:lvl2pPr>
      <a:lvl3pPr marL="1137402" indent="-227494" algn="l" rtl="0" fontAlgn="base">
        <a:spcBef>
          <a:spcPct val="20000"/>
        </a:spcBef>
        <a:spcAft>
          <a:spcPct val="0"/>
        </a:spcAft>
        <a:buChar char="•"/>
        <a:defRPr sz="2400">
          <a:solidFill>
            <a:schemeClr val="tx1"/>
          </a:solidFill>
          <a:latin typeface="+mn-lt"/>
          <a:ea typeface="ＭＳ Ｐゴシック" charset="-128"/>
        </a:defRPr>
      </a:lvl3pPr>
      <a:lvl4pPr marL="1592361" indent="-227494" algn="l" rtl="0" fontAlgn="base">
        <a:spcBef>
          <a:spcPct val="20000"/>
        </a:spcBef>
        <a:spcAft>
          <a:spcPct val="0"/>
        </a:spcAft>
        <a:buChar char="–"/>
        <a:defRPr sz="2000">
          <a:solidFill>
            <a:schemeClr val="tx1"/>
          </a:solidFill>
          <a:latin typeface="+mn-lt"/>
          <a:ea typeface="ＭＳ Ｐゴシック" charset="-128"/>
        </a:defRPr>
      </a:lvl4pPr>
      <a:lvl5pPr marL="2047319" indent="-227494" algn="l" rtl="0" fontAlgn="base">
        <a:spcBef>
          <a:spcPct val="20000"/>
        </a:spcBef>
        <a:spcAft>
          <a:spcPct val="0"/>
        </a:spcAft>
        <a:buChar char="»"/>
        <a:defRPr sz="2000">
          <a:solidFill>
            <a:schemeClr val="tx1"/>
          </a:solidFill>
          <a:latin typeface="+mn-lt"/>
          <a:ea typeface="ＭＳ Ｐゴシック" charset="-128"/>
        </a:defRPr>
      </a:lvl5pPr>
      <a:lvl6pPr marL="2502281" indent="-227494" algn="l" rtl="0" fontAlgn="base">
        <a:spcBef>
          <a:spcPct val="20000"/>
        </a:spcBef>
        <a:spcAft>
          <a:spcPct val="0"/>
        </a:spcAft>
        <a:buChar char="»"/>
        <a:defRPr sz="2000">
          <a:solidFill>
            <a:schemeClr val="tx1"/>
          </a:solidFill>
          <a:latin typeface="+mn-lt"/>
          <a:ea typeface="ＭＳ Ｐゴシック" charset="-128"/>
        </a:defRPr>
      </a:lvl6pPr>
      <a:lvl7pPr marL="2957243" indent="-227494" algn="l" rtl="0" fontAlgn="base">
        <a:spcBef>
          <a:spcPct val="20000"/>
        </a:spcBef>
        <a:spcAft>
          <a:spcPct val="0"/>
        </a:spcAft>
        <a:buChar char="»"/>
        <a:defRPr sz="2000">
          <a:solidFill>
            <a:schemeClr val="tx1"/>
          </a:solidFill>
          <a:latin typeface="+mn-lt"/>
          <a:ea typeface="ＭＳ Ｐゴシック" charset="-128"/>
        </a:defRPr>
      </a:lvl7pPr>
      <a:lvl8pPr marL="3412201" indent="-227494" algn="l" rtl="0" fontAlgn="base">
        <a:spcBef>
          <a:spcPct val="20000"/>
        </a:spcBef>
        <a:spcAft>
          <a:spcPct val="0"/>
        </a:spcAft>
        <a:buChar char="»"/>
        <a:defRPr sz="2000">
          <a:solidFill>
            <a:schemeClr val="tx1"/>
          </a:solidFill>
          <a:latin typeface="+mn-lt"/>
          <a:ea typeface="ＭＳ Ｐゴシック" charset="-128"/>
        </a:defRPr>
      </a:lvl8pPr>
      <a:lvl9pPr marL="3867160" indent="-227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65" rtl="0" eaLnBrk="1" latinLnBrk="0" hangingPunct="1">
        <a:defRPr sz="1800" kern="1200">
          <a:solidFill>
            <a:schemeClr val="tx1"/>
          </a:solidFill>
          <a:latin typeface="+mn-lt"/>
          <a:ea typeface="+mn-ea"/>
          <a:cs typeface="+mn-cs"/>
        </a:defRPr>
      </a:lvl1pPr>
      <a:lvl2pPr marL="454965" algn="l" defTabSz="454965" rtl="0" eaLnBrk="1" latinLnBrk="0" hangingPunct="1">
        <a:defRPr sz="1800" kern="1200">
          <a:solidFill>
            <a:schemeClr val="tx1"/>
          </a:solidFill>
          <a:latin typeface="+mn-lt"/>
          <a:ea typeface="+mn-ea"/>
          <a:cs typeface="+mn-cs"/>
        </a:defRPr>
      </a:lvl2pPr>
      <a:lvl3pPr marL="909921" algn="l" defTabSz="454965" rtl="0" eaLnBrk="1" latinLnBrk="0" hangingPunct="1">
        <a:defRPr sz="1800" kern="1200">
          <a:solidFill>
            <a:schemeClr val="tx1"/>
          </a:solidFill>
          <a:latin typeface="+mn-lt"/>
          <a:ea typeface="+mn-ea"/>
          <a:cs typeface="+mn-cs"/>
        </a:defRPr>
      </a:lvl3pPr>
      <a:lvl4pPr marL="1364882" algn="l" defTabSz="454965" rtl="0" eaLnBrk="1" latinLnBrk="0" hangingPunct="1">
        <a:defRPr sz="1800" kern="1200">
          <a:solidFill>
            <a:schemeClr val="tx1"/>
          </a:solidFill>
          <a:latin typeface="+mn-lt"/>
          <a:ea typeface="+mn-ea"/>
          <a:cs typeface="+mn-cs"/>
        </a:defRPr>
      </a:lvl4pPr>
      <a:lvl5pPr marL="1819840" algn="l" defTabSz="454965" rtl="0" eaLnBrk="1" latinLnBrk="0" hangingPunct="1">
        <a:defRPr sz="1800" kern="1200">
          <a:solidFill>
            <a:schemeClr val="tx1"/>
          </a:solidFill>
          <a:latin typeface="+mn-lt"/>
          <a:ea typeface="+mn-ea"/>
          <a:cs typeface="+mn-cs"/>
        </a:defRPr>
      </a:lvl5pPr>
      <a:lvl6pPr marL="2274801" algn="l" defTabSz="454965" rtl="0" eaLnBrk="1" latinLnBrk="0" hangingPunct="1">
        <a:defRPr sz="1800" kern="1200">
          <a:solidFill>
            <a:schemeClr val="tx1"/>
          </a:solidFill>
          <a:latin typeface="+mn-lt"/>
          <a:ea typeface="+mn-ea"/>
          <a:cs typeface="+mn-cs"/>
        </a:defRPr>
      </a:lvl6pPr>
      <a:lvl7pPr marL="2729759" algn="l" defTabSz="454965" rtl="0" eaLnBrk="1" latinLnBrk="0" hangingPunct="1">
        <a:defRPr sz="1800" kern="1200">
          <a:solidFill>
            <a:schemeClr val="tx1"/>
          </a:solidFill>
          <a:latin typeface="+mn-lt"/>
          <a:ea typeface="+mn-ea"/>
          <a:cs typeface="+mn-cs"/>
        </a:defRPr>
      </a:lvl7pPr>
      <a:lvl8pPr marL="3184722" algn="l" defTabSz="454965" rtl="0" eaLnBrk="1" latinLnBrk="0" hangingPunct="1">
        <a:defRPr sz="1800" kern="1200">
          <a:solidFill>
            <a:schemeClr val="tx1"/>
          </a:solidFill>
          <a:latin typeface="+mn-lt"/>
          <a:ea typeface="+mn-ea"/>
          <a:cs typeface="+mn-cs"/>
        </a:defRPr>
      </a:lvl8pPr>
      <a:lvl9pPr marL="3639679" algn="l" defTabSz="45496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lvl1pPr>
          </a:lstStyle>
          <a:p>
            <a:pPr>
              <a:defRPr/>
            </a:pPr>
            <a:endParaRPr lang="en-US">
              <a:solidFill>
                <a:srgbClr val="000000"/>
              </a:solidFill>
              <a:latin typeface="Times New Roman"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lvl1pPr>
          </a:lstStyle>
          <a:p>
            <a:pPr>
              <a:defRPr/>
            </a:pPr>
            <a:endParaRPr lang="en-US">
              <a:solidFill>
                <a:srgbClr val="000000"/>
              </a:solidFill>
              <a:latin typeface="Times New Roman"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lvl1pPr>
          </a:lstStyle>
          <a:p>
            <a:pPr>
              <a:defRPr/>
            </a:pPr>
            <a:fld id="{23C4CFD3-7F60-F941-97C4-FEB27B3E5F56}" type="slidenum">
              <a:rPr lang="en-US">
                <a:solidFill>
                  <a:srgbClr val="000000"/>
                </a:solidFill>
                <a:latin typeface="Times New Roman" charset="0"/>
                <a:ea typeface="+mn-ea"/>
                <a:cs typeface="+mn-cs"/>
              </a:rPr>
              <a:pPr>
                <a:defRPr/>
              </a:pPr>
              <a:t>‹#›</a:t>
            </a:fld>
            <a:endParaRPr lang="en-US">
              <a:solidFill>
                <a:srgbClr val="000000"/>
              </a:solidFill>
              <a:latin typeface="Times New Roman" charset="0"/>
              <a:ea typeface="+mn-ea"/>
              <a:cs typeface="+mn-cs"/>
            </a:endParaRPr>
          </a:p>
        </p:txBody>
      </p:sp>
    </p:spTree>
    <p:extLst>
      <p:ext uri="{BB962C8B-B14F-4D97-AF65-F5344CB8AC3E}">
        <p14:creationId xmlns:p14="http://schemas.microsoft.com/office/powerpoint/2010/main" val="1071786675"/>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32B5B475-D90A-3047-9496-6CDF84ACD9CE}" type="slidenum">
              <a:rPr lang="en-US"/>
              <a:pPr>
                <a:defRPr/>
              </a:pPr>
              <a:t>‹#›</a:t>
            </a:fld>
            <a:endParaRPr lang="en-US"/>
          </a:p>
        </p:txBody>
      </p:sp>
    </p:spTree>
    <p:extLst>
      <p:ext uri="{BB962C8B-B14F-4D97-AF65-F5344CB8AC3E}">
        <p14:creationId xmlns:p14="http://schemas.microsoft.com/office/powerpoint/2010/main" val="927919458"/>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4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0928" tIns="45468" rIns="90928" bIns="4546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28" tIns="45468" rIns="90928" bIns="4546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8" tIns="45468" rIns="90928" bIns="45468" rtlCol="0" anchor="ctr"/>
          <a:lstStyle>
            <a:lvl1pPr algn="r">
              <a:defRPr sz="1200">
                <a:solidFill>
                  <a:prstClr val="black">
                    <a:tint val="75000"/>
                  </a:prstClr>
                </a:solidFill>
                <a:latin typeface="Arial" pitchFamily="-65" charset="0"/>
                <a:ea typeface="+mn-ea"/>
                <a:cs typeface="+mn-cs"/>
              </a:defRPr>
            </a:lvl1pPr>
          </a:lstStyle>
          <a:p>
            <a:pPr>
              <a:defRPr/>
            </a:pPr>
            <a:fld id="{9DF02985-CB8C-CC45-A675-0753F714FA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defTabSz="45338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65"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09921"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4882"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19840"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644" indent="-339644" algn="l" defTabSz="4533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7724" indent="-282771" algn="l" defTabSz="45338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5822" indent="-225911" algn="l" defTabSz="45338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0783" indent="-225911" algn="l" defTabSz="45338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5744" indent="-225911" algn="l" defTabSz="45338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0525" indent="-227337" algn="l" defTabSz="454647" rtl="0" eaLnBrk="1" latinLnBrk="0" hangingPunct="1">
        <a:spcBef>
          <a:spcPct val="20000"/>
        </a:spcBef>
        <a:buFont typeface="Arial"/>
        <a:buChar char="•"/>
        <a:defRPr sz="2000" kern="1200">
          <a:solidFill>
            <a:schemeClr val="tx1"/>
          </a:solidFill>
          <a:latin typeface="+mn-lt"/>
          <a:ea typeface="+mn-ea"/>
          <a:cs typeface="+mn-cs"/>
        </a:defRPr>
      </a:lvl6pPr>
      <a:lvl7pPr marL="2955170" indent="-227337" algn="l" defTabSz="454647" rtl="0" eaLnBrk="1" latinLnBrk="0" hangingPunct="1">
        <a:spcBef>
          <a:spcPct val="20000"/>
        </a:spcBef>
        <a:buFont typeface="Arial"/>
        <a:buChar char="•"/>
        <a:defRPr sz="2000" kern="1200">
          <a:solidFill>
            <a:schemeClr val="tx1"/>
          </a:solidFill>
          <a:latin typeface="+mn-lt"/>
          <a:ea typeface="+mn-ea"/>
          <a:cs typeface="+mn-cs"/>
        </a:defRPr>
      </a:lvl7pPr>
      <a:lvl8pPr marL="3409808" indent="-227337" algn="l" defTabSz="454647" rtl="0" eaLnBrk="1" latinLnBrk="0" hangingPunct="1">
        <a:spcBef>
          <a:spcPct val="20000"/>
        </a:spcBef>
        <a:buFont typeface="Arial"/>
        <a:buChar char="•"/>
        <a:defRPr sz="2000" kern="1200">
          <a:solidFill>
            <a:schemeClr val="tx1"/>
          </a:solidFill>
          <a:latin typeface="+mn-lt"/>
          <a:ea typeface="+mn-ea"/>
          <a:cs typeface="+mn-cs"/>
        </a:defRPr>
      </a:lvl8pPr>
      <a:lvl9pPr marL="3864448" indent="-227337" algn="l" defTabSz="4546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647" rtl="0" eaLnBrk="1" latinLnBrk="0" hangingPunct="1">
        <a:defRPr sz="1800" kern="1200">
          <a:solidFill>
            <a:schemeClr val="tx1"/>
          </a:solidFill>
          <a:latin typeface="+mn-lt"/>
          <a:ea typeface="+mn-ea"/>
          <a:cs typeface="+mn-cs"/>
        </a:defRPr>
      </a:lvl1pPr>
      <a:lvl2pPr marL="454647" algn="l" defTabSz="454647" rtl="0" eaLnBrk="1" latinLnBrk="0" hangingPunct="1">
        <a:defRPr sz="1800" kern="1200">
          <a:solidFill>
            <a:schemeClr val="tx1"/>
          </a:solidFill>
          <a:latin typeface="+mn-lt"/>
          <a:ea typeface="+mn-ea"/>
          <a:cs typeface="+mn-cs"/>
        </a:defRPr>
      </a:lvl2pPr>
      <a:lvl3pPr marL="909284" algn="l" defTabSz="454647" rtl="0" eaLnBrk="1" latinLnBrk="0" hangingPunct="1">
        <a:defRPr sz="1800" kern="1200">
          <a:solidFill>
            <a:schemeClr val="tx1"/>
          </a:solidFill>
          <a:latin typeface="+mn-lt"/>
          <a:ea typeface="+mn-ea"/>
          <a:cs typeface="+mn-cs"/>
        </a:defRPr>
      </a:lvl3pPr>
      <a:lvl4pPr marL="1363926" algn="l" defTabSz="454647" rtl="0" eaLnBrk="1" latinLnBrk="0" hangingPunct="1">
        <a:defRPr sz="1800" kern="1200">
          <a:solidFill>
            <a:schemeClr val="tx1"/>
          </a:solidFill>
          <a:latin typeface="+mn-lt"/>
          <a:ea typeface="+mn-ea"/>
          <a:cs typeface="+mn-cs"/>
        </a:defRPr>
      </a:lvl4pPr>
      <a:lvl5pPr marL="1818564" algn="l" defTabSz="454647" rtl="0" eaLnBrk="1" latinLnBrk="0" hangingPunct="1">
        <a:defRPr sz="1800" kern="1200">
          <a:solidFill>
            <a:schemeClr val="tx1"/>
          </a:solidFill>
          <a:latin typeface="+mn-lt"/>
          <a:ea typeface="+mn-ea"/>
          <a:cs typeface="+mn-cs"/>
        </a:defRPr>
      </a:lvl5pPr>
      <a:lvl6pPr marL="2273207" algn="l" defTabSz="454647" rtl="0" eaLnBrk="1" latinLnBrk="0" hangingPunct="1">
        <a:defRPr sz="1800" kern="1200">
          <a:solidFill>
            <a:schemeClr val="tx1"/>
          </a:solidFill>
          <a:latin typeface="+mn-lt"/>
          <a:ea typeface="+mn-ea"/>
          <a:cs typeface="+mn-cs"/>
        </a:defRPr>
      </a:lvl6pPr>
      <a:lvl7pPr marL="2727844" algn="l" defTabSz="454647" rtl="0" eaLnBrk="1" latinLnBrk="0" hangingPunct="1">
        <a:defRPr sz="1800" kern="1200">
          <a:solidFill>
            <a:schemeClr val="tx1"/>
          </a:solidFill>
          <a:latin typeface="+mn-lt"/>
          <a:ea typeface="+mn-ea"/>
          <a:cs typeface="+mn-cs"/>
        </a:defRPr>
      </a:lvl7pPr>
      <a:lvl8pPr marL="3182489" algn="l" defTabSz="454647" rtl="0" eaLnBrk="1" latinLnBrk="0" hangingPunct="1">
        <a:defRPr sz="1800" kern="1200">
          <a:solidFill>
            <a:schemeClr val="tx1"/>
          </a:solidFill>
          <a:latin typeface="+mn-lt"/>
          <a:ea typeface="+mn-ea"/>
          <a:cs typeface="+mn-cs"/>
        </a:defRPr>
      </a:lvl8pPr>
      <a:lvl9pPr marL="3637126" algn="l" defTabSz="45464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4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28" tIns="45468" rIns="90928" bIns="454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0928" tIns="45468" rIns="90928" bIns="4546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28" tIns="45468" rIns="90928" bIns="4546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28" tIns="45468" rIns="90928" bIns="45468" rtlCol="0" anchor="ctr"/>
          <a:lstStyle>
            <a:lvl1pPr algn="r">
              <a:defRPr sz="1200">
                <a:solidFill>
                  <a:prstClr val="black">
                    <a:tint val="75000"/>
                  </a:prstClr>
                </a:solidFill>
                <a:latin typeface="Arial" pitchFamily="-65" charset="0"/>
              </a:defRPr>
            </a:lvl1pPr>
          </a:lstStyle>
          <a:p>
            <a:pPr>
              <a:defRPr/>
            </a:pPr>
            <a:fld id="{E4D7E9AF-676C-D948-9728-2D4AAD7671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txStyles>
    <p:titleStyle>
      <a:lvl1pPr algn="ctr" defTabSz="45338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338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65"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09921"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4882"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19840" algn="ctr" defTabSz="45338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644" indent="-339644" algn="l" defTabSz="45338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7724" indent="-282771" algn="l" defTabSz="45338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5822" indent="-225911" algn="l" defTabSz="45338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0783" indent="-225911" algn="l" defTabSz="45338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5744" indent="-225911" algn="l" defTabSz="45338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0525" indent="-227337" algn="l" defTabSz="454647" rtl="0" eaLnBrk="1" latinLnBrk="0" hangingPunct="1">
        <a:spcBef>
          <a:spcPct val="20000"/>
        </a:spcBef>
        <a:buFont typeface="Arial"/>
        <a:buChar char="•"/>
        <a:defRPr sz="2000" kern="1200">
          <a:solidFill>
            <a:schemeClr val="tx1"/>
          </a:solidFill>
          <a:latin typeface="+mn-lt"/>
          <a:ea typeface="+mn-ea"/>
          <a:cs typeface="+mn-cs"/>
        </a:defRPr>
      </a:lvl6pPr>
      <a:lvl7pPr marL="2955170" indent="-227337" algn="l" defTabSz="454647" rtl="0" eaLnBrk="1" latinLnBrk="0" hangingPunct="1">
        <a:spcBef>
          <a:spcPct val="20000"/>
        </a:spcBef>
        <a:buFont typeface="Arial"/>
        <a:buChar char="•"/>
        <a:defRPr sz="2000" kern="1200">
          <a:solidFill>
            <a:schemeClr val="tx1"/>
          </a:solidFill>
          <a:latin typeface="+mn-lt"/>
          <a:ea typeface="+mn-ea"/>
          <a:cs typeface="+mn-cs"/>
        </a:defRPr>
      </a:lvl7pPr>
      <a:lvl8pPr marL="3409808" indent="-227337" algn="l" defTabSz="454647" rtl="0" eaLnBrk="1" latinLnBrk="0" hangingPunct="1">
        <a:spcBef>
          <a:spcPct val="20000"/>
        </a:spcBef>
        <a:buFont typeface="Arial"/>
        <a:buChar char="•"/>
        <a:defRPr sz="2000" kern="1200">
          <a:solidFill>
            <a:schemeClr val="tx1"/>
          </a:solidFill>
          <a:latin typeface="+mn-lt"/>
          <a:ea typeface="+mn-ea"/>
          <a:cs typeface="+mn-cs"/>
        </a:defRPr>
      </a:lvl8pPr>
      <a:lvl9pPr marL="3864448" indent="-227337" algn="l" defTabSz="4546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647" rtl="0" eaLnBrk="1" latinLnBrk="0" hangingPunct="1">
        <a:defRPr sz="1800" kern="1200">
          <a:solidFill>
            <a:schemeClr val="tx1"/>
          </a:solidFill>
          <a:latin typeface="+mn-lt"/>
          <a:ea typeface="+mn-ea"/>
          <a:cs typeface="+mn-cs"/>
        </a:defRPr>
      </a:lvl1pPr>
      <a:lvl2pPr marL="454647" algn="l" defTabSz="454647" rtl="0" eaLnBrk="1" latinLnBrk="0" hangingPunct="1">
        <a:defRPr sz="1800" kern="1200">
          <a:solidFill>
            <a:schemeClr val="tx1"/>
          </a:solidFill>
          <a:latin typeface="+mn-lt"/>
          <a:ea typeface="+mn-ea"/>
          <a:cs typeface="+mn-cs"/>
        </a:defRPr>
      </a:lvl2pPr>
      <a:lvl3pPr marL="909284" algn="l" defTabSz="454647" rtl="0" eaLnBrk="1" latinLnBrk="0" hangingPunct="1">
        <a:defRPr sz="1800" kern="1200">
          <a:solidFill>
            <a:schemeClr val="tx1"/>
          </a:solidFill>
          <a:latin typeface="+mn-lt"/>
          <a:ea typeface="+mn-ea"/>
          <a:cs typeface="+mn-cs"/>
        </a:defRPr>
      </a:lvl3pPr>
      <a:lvl4pPr marL="1363926" algn="l" defTabSz="454647" rtl="0" eaLnBrk="1" latinLnBrk="0" hangingPunct="1">
        <a:defRPr sz="1800" kern="1200">
          <a:solidFill>
            <a:schemeClr val="tx1"/>
          </a:solidFill>
          <a:latin typeface="+mn-lt"/>
          <a:ea typeface="+mn-ea"/>
          <a:cs typeface="+mn-cs"/>
        </a:defRPr>
      </a:lvl4pPr>
      <a:lvl5pPr marL="1818564" algn="l" defTabSz="454647" rtl="0" eaLnBrk="1" latinLnBrk="0" hangingPunct="1">
        <a:defRPr sz="1800" kern="1200">
          <a:solidFill>
            <a:schemeClr val="tx1"/>
          </a:solidFill>
          <a:latin typeface="+mn-lt"/>
          <a:ea typeface="+mn-ea"/>
          <a:cs typeface="+mn-cs"/>
        </a:defRPr>
      </a:lvl5pPr>
      <a:lvl6pPr marL="2273207" algn="l" defTabSz="454647" rtl="0" eaLnBrk="1" latinLnBrk="0" hangingPunct="1">
        <a:defRPr sz="1800" kern="1200">
          <a:solidFill>
            <a:schemeClr val="tx1"/>
          </a:solidFill>
          <a:latin typeface="+mn-lt"/>
          <a:ea typeface="+mn-ea"/>
          <a:cs typeface="+mn-cs"/>
        </a:defRPr>
      </a:lvl6pPr>
      <a:lvl7pPr marL="2727844" algn="l" defTabSz="454647" rtl="0" eaLnBrk="1" latinLnBrk="0" hangingPunct="1">
        <a:defRPr sz="1800" kern="1200">
          <a:solidFill>
            <a:schemeClr val="tx1"/>
          </a:solidFill>
          <a:latin typeface="+mn-lt"/>
          <a:ea typeface="+mn-ea"/>
          <a:cs typeface="+mn-cs"/>
        </a:defRPr>
      </a:lvl7pPr>
      <a:lvl8pPr marL="3182489" algn="l" defTabSz="454647" rtl="0" eaLnBrk="1" latinLnBrk="0" hangingPunct="1">
        <a:defRPr sz="1800" kern="1200">
          <a:solidFill>
            <a:schemeClr val="tx1"/>
          </a:solidFill>
          <a:latin typeface="+mn-lt"/>
          <a:ea typeface="+mn-ea"/>
          <a:cs typeface="+mn-cs"/>
        </a:defRPr>
      </a:lvl8pPr>
      <a:lvl9pPr marL="3637126" algn="l" defTabSz="45464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0">
                <a:solidFill>
                  <a:srgbClr val="000000"/>
                </a:solidFill>
                <a:latin typeface="Times New Roman" charset="0"/>
                <a:ea typeface="+mn-ea"/>
                <a:cs typeface="+mn-cs"/>
              </a:defRPr>
            </a:lvl1pPr>
          </a:lstStyle>
          <a:p>
            <a:pPr>
              <a:defRPr/>
            </a:pPr>
            <a:fld id="{0698326E-FA17-C74A-9D06-BD7644E457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p:titleStyle>
    <p:bodyStyle>
      <a:lvl1pPr marL="341219" indent="-34121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9303" indent="-284347" algn="l" rtl="0" eaLnBrk="0" fontAlgn="base" hangingPunct="0">
        <a:spcBef>
          <a:spcPct val="20000"/>
        </a:spcBef>
        <a:spcAft>
          <a:spcPct val="0"/>
        </a:spcAft>
        <a:buChar char="–"/>
        <a:defRPr sz="2800">
          <a:solidFill>
            <a:schemeClr val="tx1"/>
          </a:solidFill>
          <a:latin typeface="+mn-lt"/>
          <a:ea typeface="ＭＳ Ｐゴシック" charset="-128"/>
        </a:defRPr>
      </a:lvl2pPr>
      <a:lvl3pPr marL="1137402" indent="-227494" algn="l" rtl="0" eaLnBrk="0" fontAlgn="base" hangingPunct="0">
        <a:spcBef>
          <a:spcPct val="20000"/>
        </a:spcBef>
        <a:spcAft>
          <a:spcPct val="0"/>
        </a:spcAft>
        <a:buChar char="•"/>
        <a:defRPr sz="2400">
          <a:solidFill>
            <a:schemeClr val="tx1"/>
          </a:solidFill>
          <a:latin typeface="+mn-lt"/>
          <a:ea typeface="ＭＳ Ｐゴシック" charset="-128"/>
        </a:defRPr>
      </a:lvl3pPr>
      <a:lvl4pPr marL="1592361" indent="-227494" algn="l" rtl="0" eaLnBrk="0" fontAlgn="base" hangingPunct="0">
        <a:spcBef>
          <a:spcPct val="20000"/>
        </a:spcBef>
        <a:spcAft>
          <a:spcPct val="0"/>
        </a:spcAft>
        <a:buChar char="–"/>
        <a:defRPr sz="2000">
          <a:solidFill>
            <a:schemeClr val="tx1"/>
          </a:solidFill>
          <a:latin typeface="+mn-lt"/>
          <a:ea typeface="ＭＳ Ｐゴシック" charset="-128"/>
        </a:defRPr>
      </a:lvl4pPr>
      <a:lvl5pPr marL="2047319" indent="-227494" algn="l" rtl="0" eaLnBrk="0" fontAlgn="base" hangingPunct="0">
        <a:spcBef>
          <a:spcPct val="20000"/>
        </a:spcBef>
        <a:spcAft>
          <a:spcPct val="0"/>
        </a:spcAft>
        <a:buChar char="»"/>
        <a:defRPr sz="2000">
          <a:solidFill>
            <a:schemeClr val="tx1"/>
          </a:solidFill>
          <a:latin typeface="+mn-lt"/>
          <a:ea typeface="ＭＳ Ｐゴシック" charset="-128"/>
        </a:defRPr>
      </a:lvl5pPr>
      <a:lvl6pPr marL="2502281" indent="-227494" algn="l" rtl="0" fontAlgn="base">
        <a:spcBef>
          <a:spcPct val="20000"/>
        </a:spcBef>
        <a:spcAft>
          <a:spcPct val="0"/>
        </a:spcAft>
        <a:buChar char="»"/>
        <a:defRPr sz="2000">
          <a:solidFill>
            <a:schemeClr val="tx1"/>
          </a:solidFill>
          <a:latin typeface="+mn-lt"/>
          <a:ea typeface="ＭＳ Ｐゴシック" charset="-128"/>
        </a:defRPr>
      </a:lvl6pPr>
      <a:lvl7pPr marL="2957243" indent="-227494" algn="l" rtl="0" fontAlgn="base">
        <a:spcBef>
          <a:spcPct val="20000"/>
        </a:spcBef>
        <a:spcAft>
          <a:spcPct val="0"/>
        </a:spcAft>
        <a:buChar char="»"/>
        <a:defRPr sz="2000">
          <a:solidFill>
            <a:schemeClr val="tx1"/>
          </a:solidFill>
          <a:latin typeface="+mn-lt"/>
          <a:ea typeface="ＭＳ Ｐゴシック" charset="-128"/>
        </a:defRPr>
      </a:lvl7pPr>
      <a:lvl8pPr marL="3412201" indent="-227494" algn="l" rtl="0" fontAlgn="base">
        <a:spcBef>
          <a:spcPct val="20000"/>
        </a:spcBef>
        <a:spcAft>
          <a:spcPct val="0"/>
        </a:spcAft>
        <a:buChar char="»"/>
        <a:defRPr sz="2000">
          <a:solidFill>
            <a:schemeClr val="tx1"/>
          </a:solidFill>
          <a:latin typeface="+mn-lt"/>
          <a:ea typeface="ＭＳ Ｐゴシック" charset="-128"/>
        </a:defRPr>
      </a:lvl8pPr>
      <a:lvl9pPr marL="3867160" indent="-227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65" rtl="0" eaLnBrk="1" latinLnBrk="0" hangingPunct="1">
        <a:defRPr sz="1800" kern="1200">
          <a:solidFill>
            <a:schemeClr val="tx1"/>
          </a:solidFill>
          <a:latin typeface="+mn-lt"/>
          <a:ea typeface="+mn-ea"/>
          <a:cs typeface="+mn-cs"/>
        </a:defRPr>
      </a:lvl1pPr>
      <a:lvl2pPr marL="454965" algn="l" defTabSz="454965" rtl="0" eaLnBrk="1" latinLnBrk="0" hangingPunct="1">
        <a:defRPr sz="1800" kern="1200">
          <a:solidFill>
            <a:schemeClr val="tx1"/>
          </a:solidFill>
          <a:latin typeface="+mn-lt"/>
          <a:ea typeface="+mn-ea"/>
          <a:cs typeface="+mn-cs"/>
        </a:defRPr>
      </a:lvl2pPr>
      <a:lvl3pPr marL="909921" algn="l" defTabSz="454965" rtl="0" eaLnBrk="1" latinLnBrk="0" hangingPunct="1">
        <a:defRPr sz="1800" kern="1200">
          <a:solidFill>
            <a:schemeClr val="tx1"/>
          </a:solidFill>
          <a:latin typeface="+mn-lt"/>
          <a:ea typeface="+mn-ea"/>
          <a:cs typeface="+mn-cs"/>
        </a:defRPr>
      </a:lvl3pPr>
      <a:lvl4pPr marL="1364882" algn="l" defTabSz="454965" rtl="0" eaLnBrk="1" latinLnBrk="0" hangingPunct="1">
        <a:defRPr sz="1800" kern="1200">
          <a:solidFill>
            <a:schemeClr val="tx1"/>
          </a:solidFill>
          <a:latin typeface="+mn-lt"/>
          <a:ea typeface="+mn-ea"/>
          <a:cs typeface="+mn-cs"/>
        </a:defRPr>
      </a:lvl4pPr>
      <a:lvl5pPr marL="1819840" algn="l" defTabSz="454965" rtl="0" eaLnBrk="1" latinLnBrk="0" hangingPunct="1">
        <a:defRPr sz="1800" kern="1200">
          <a:solidFill>
            <a:schemeClr val="tx1"/>
          </a:solidFill>
          <a:latin typeface="+mn-lt"/>
          <a:ea typeface="+mn-ea"/>
          <a:cs typeface="+mn-cs"/>
        </a:defRPr>
      </a:lvl5pPr>
      <a:lvl6pPr marL="2274801" algn="l" defTabSz="454965" rtl="0" eaLnBrk="1" latinLnBrk="0" hangingPunct="1">
        <a:defRPr sz="1800" kern="1200">
          <a:solidFill>
            <a:schemeClr val="tx1"/>
          </a:solidFill>
          <a:latin typeface="+mn-lt"/>
          <a:ea typeface="+mn-ea"/>
          <a:cs typeface="+mn-cs"/>
        </a:defRPr>
      </a:lvl6pPr>
      <a:lvl7pPr marL="2729759" algn="l" defTabSz="454965" rtl="0" eaLnBrk="1" latinLnBrk="0" hangingPunct="1">
        <a:defRPr sz="1800" kern="1200">
          <a:solidFill>
            <a:schemeClr val="tx1"/>
          </a:solidFill>
          <a:latin typeface="+mn-lt"/>
          <a:ea typeface="+mn-ea"/>
          <a:cs typeface="+mn-cs"/>
        </a:defRPr>
      </a:lvl7pPr>
      <a:lvl8pPr marL="3184722" algn="l" defTabSz="454965" rtl="0" eaLnBrk="1" latinLnBrk="0" hangingPunct="1">
        <a:defRPr sz="1800" kern="1200">
          <a:solidFill>
            <a:schemeClr val="tx1"/>
          </a:solidFill>
          <a:latin typeface="+mn-lt"/>
          <a:ea typeface="+mn-ea"/>
          <a:cs typeface="+mn-cs"/>
        </a:defRPr>
      </a:lvl8pPr>
      <a:lvl9pPr marL="3639679" algn="l" defTabSz="4549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105"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386" tIns="50689" rIns="101386" bIns="50689"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754105"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386" tIns="50689" rIns="101386" bIns="506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54063" y="7081840"/>
            <a:ext cx="2095500" cy="517525"/>
          </a:xfrm>
          <a:prstGeom prst="rect">
            <a:avLst/>
          </a:prstGeom>
          <a:noFill/>
          <a:ln w="9525">
            <a:noFill/>
            <a:miter lim="800000"/>
            <a:headEnd/>
            <a:tailEnd/>
          </a:ln>
          <a:effectLst/>
        </p:spPr>
        <p:txBody>
          <a:bodyPr vert="horz" wrap="square" lIns="101386" tIns="50689" rIns="101386" bIns="50689"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40"/>
            <a:ext cx="3184525" cy="517525"/>
          </a:xfrm>
          <a:prstGeom prst="rect">
            <a:avLst/>
          </a:prstGeom>
          <a:noFill/>
          <a:ln w="9525">
            <a:noFill/>
            <a:miter lim="800000"/>
            <a:headEnd/>
            <a:tailEnd/>
          </a:ln>
          <a:effectLst/>
        </p:spPr>
        <p:txBody>
          <a:bodyPr vert="horz" wrap="square" lIns="101386" tIns="50689" rIns="101386" bIns="50689"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40"/>
            <a:ext cx="2095500" cy="517525"/>
          </a:xfrm>
          <a:prstGeom prst="rect">
            <a:avLst/>
          </a:prstGeom>
          <a:noFill/>
          <a:ln w="9525">
            <a:noFill/>
            <a:miter lim="800000"/>
            <a:headEnd/>
            <a:tailEnd/>
          </a:ln>
          <a:effectLst/>
        </p:spPr>
        <p:txBody>
          <a:bodyPr vert="horz" wrap="square" lIns="101386" tIns="50689" rIns="101386" bIns="50689" numCol="1" anchor="t" anchorCtr="0" compatLnSpc="1">
            <a:prstTxWarp prst="textNoShape">
              <a:avLst/>
            </a:prstTxWarp>
          </a:bodyPr>
          <a:lstStyle>
            <a:lvl1pPr algn="r">
              <a:defRPr sz="1600" b="0">
                <a:solidFill>
                  <a:srgbClr val="000000"/>
                </a:solidFill>
                <a:latin typeface="Times New Roman" charset="0"/>
                <a:ea typeface="+mn-ea"/>
                <a:cs typeface="+mn-cs"/>
              </a:defRPr>
            </a:lvl1pPr>
          </a:lstStyle>
          <a:p>
            <a:pPr>
              <a:defRPr/>
            </a:pPr>
            <a:fld id="{DAFC5094-7FB4-6242-B99D-62D1C381CC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6913" algn="ctr" rtl="0" fontAlgn="base">
        <a:spcBef>
          <a:spcPct val="0"/>
        </a:spcBef>
        <a:spcAft>
          <a:spcPct val="0"/>
        </a:spcAft>
        <a:defRPr sz="4900">
          <a:solidFill>
            <a:schemeClr val="tx2"/>
          </a:solidFill>
          <a:latin typeface="Times New Roman" charset="0"/>
        </a:defRPr>
      </a:lvl6pPr>
      <a:lvl7pPr marL="1013833" algn="ctr" rtl="0" fontAlgn="base">
        <a:spcBef>
          <a:spcPct val="0"/>
        </a:spcBef>
        <a:spcAft>
          <a:spcPct val="0"/>
        </a:spcAft>
        <a:defRPr sz="4900">
          <a:solidFill>
            <a:schemeClr val="tx2"/>
          </a:solidFill>
          <a:latin typeface="Times New Roman" charset="0"/>
        </a:defRPr>
      </a:lvl7pPr>
      <a:lvl8pPr marL="1520750" algn="ctr" rtl="0" fontAlgn="base">
        <a:spcBef>
          <a:spcPct val="0"/>
        </a:spcBef>
        <a:spcAft>
          <a:spcPct val="0"/>
        </a:spcAft>
        <a:defRPr sz="4900">
          <a:solidFill>
            <a:schemeClr val="tx2"/>
          </a:solidFill>
          <a:latin typeface="Times New Roman" charset="0"/>
        </a:defRPr>
      </a:lvl8pPr>
      <a:lvl9pPr marL="2027669" algn="ctr" rtl="0" fontAlgn="base">
        <a:spcBef>
          <a:spcPct val="0"/>
        </a:spcBef>
        <a:spcAft>
          <a:spcPct val="0"/>
        </a:spcAft>
        <a:defRPr sz="4900">
          <a:solidFill>
            <a:schemeClr val="tx2"/>
          </a:solidFill>
          <a:latin typeface="Times New Roman" charset="0"/>
        </a:defRPr>
      </a:lvl9pPr>
    </p:titleStyle>
    <p:bodyStyle>
      <a:lvl1pPr marL="379147" indent="-379147"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3041" indent="-315945" algn="l" rtl="0" eaLnBrk="0" fontAlgn="base" hangingPunct="0">
        <a:spcBef>
          <a:spcPct val="20000"/>
        </a:spcBef>
        <a:spcAft>
          <a:spcPct val="0"/>
        </a:spcAft>
        <a:buChar char="–"/>
        <a:defRPr sz="3100">
          <a:solidFill>
            <a:schemeClr val="tx1"/>
          </a:solidFill>
          <a:latin typeface="+mn-lt"/>
          <a:ea typeface="ＭＳ Ｐゴシック" charset="-128"/>
        </a:defRPr>
      </a:lvl2pPr>
      <a:lvl3pPr marL="1266930" indent="-252755" algn="l" rtl="0" eaLnBrk="0" fontAlgn="base" hangingPunct="0">
        <a:spcBef>
          <a:spcPct val="20000"/>
        </a:spcBef>
        <a:spcAft>
          <a:spcPct val="0"/>
        </a:spcAft>
        <a:buChar char="•"/>
        <a:defRPr sz="2700">
          <a:solidFill>
            <a:schemeClr val="tx1"/>
          </a:solidFill>
          <a:latin typeface="+mn-lt"/>
          <a:ea typeface="ＭＳ Ｐゴシック" charset="-128"/>
        </a:defRPr>
      </a:lvl3pPr>
      <a:lvl4pPr marL="1774030" indent="-252755" algn="l" rtl="0" eaLnBrk="0" fontAlgn="base" hangingPunct="0">
        <a:spcBef>
          <a:spcPct val="20000"/>
        </a:spcBef>
        <a:spcAft>
          <a:spcPct val="0"/>
        </a:spcAft>
        <a:buChar char="–"/>
        <a:defRPr sz="2200">
          <a:solidFill>
            <a:schemeClr val="tx1"/>
          </a:solidFill>
          <a:latin typeface="+mn-lt"/>
          <a:ea typeface="ＭＳ Ｐゴシック" charset="-128"/>
        </a:defRPr>
      </a:lvl4pPr>
      <a:lvl5pPr marL="2281119" indent="-252755" algn="l" rtl="0" eaLnBrk="0" fontAlgn="base" hangingPunct="0">
        <a:spcBef>
          <a:spcPct val="20000"/>
        </a:spcBef>
        <a:spcAft>
          <a:spcPct val="0"/>
        </a:spcAft>
        <a:buChar char="»"/>
        <a:defRPr sz="2200">
          <a:solidFill>
            <a:schemeClr val="tx1"/>
          </a:solidFill>
          <a:latin typeface="+mn-lt"/>
          <a:ea typeface="ＭＳ Ｐゴシック" charset="-128"/>
        </a:defRPr>
      </a:lvl5pPr>
      <a:lvl6pPr marL="2788045" indent="-253457" algn="l" rtl="0" fontAlgn="base">
        <a:spcBef>
          <a:spcPct val="20000"/>
        </a:spcBef>
        <a:spcAft>
          <a:spcPct val="0"/>
        </a:spcAft>
        <a:buChar char="»"/>
        <a:defRPr sz="2200">
          <a:solidFill>
            <a:schemeClr val="tx1"/>
          </a:solidFill>
          <a:latin typeface="+mn-lt"/>
          <a:ea typeface="ＭＳ Ｐゴシック" charset="-128"/>
        </a:defRPr>
      </a:lvl6pPr>
      <a:lvl7pPr marL="3294966" indent="-253457" algn="l" rtl="0" fontAlgn="base">
        <a:spcBef>
          <a:spcPct val="20000"/>
        </a:spcBef>
        <a:spcAft>
          <a:spcPct val="0"/>
        </a:spcAft>
        <a:buChar char="»"/>
        <a:defRPr sz="2200">
          <a:solidFill>
            <a:schemeClr val="tx1"/>
          </a:solidFill>
          <a:latin typeface="+mn-lt"/>
          <a:ea typeface="ＭＳ Ｐゴシック" charset="-128"/>
        </a:defRPr>
      </a:lvl7pPr>
      <a:lvl8pPr marL="3801875" indent="-253457" algn="l" rtl="0" fontAlgn="base">
        <a:spcBef>
          <a:spcPct val="20000"/>
        </a:spcBef>
        <a:spcAft>
          <a:spcPct val="0"/>
        </a:spcAft>
        <a:buChar char="»"/>
        <a:defRPr sz="2200">
          <a:solidFill>
            <a:schemeClr val="tx1"/>
          </a:solidFill>
          <a:latin typeface="+mn-lt"/>
          <a:ea typeface="ＭＳ Ｐゴシック" charset="-128"/>
        </a:defRPr>
      </a:lvl8pPr>
      <a:lvl9pPr marL="4308790" indent="-253457"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6913" rtl="0" eaLnBrk="1" latinLnBrk="0" hangingPunct="1">
        <a:defRPr sz="2000" kern="1200">
          <a:solidFill>
            <a:schemeClr val="tx1"/>
          </a:solidFill>
          <a:latin typeface="+mn-lt"/>
          <a:ea typeface="+mn-ea"/>
          <a:cs typeface="+mn-cs"/>
        </a:defRPr>
      </a:lvl1pPr>
      <a:lvl2pPr marL="506913" algn="l" defTabSz="506913" rtl="0" eaLnBrk="1" latinLnBrk="0" hangingPunct="1">
        <a:defRPr sz="2000" kern="1200">
          <a:solidFill>
            <a:schemeClr val="tx1"/>
          </a:solidFill>
          <a:latin typeface="+mn-lt"/>
          <a:ea typeface="+mn-ea"/>
          <a:cs typeface="+mn-cs"/>
        </a:defRPr>
      </a:lvl2pPr>
      <a:lvl3pPr marL="1013833" algn="l" defTabSz="506913" rtl="0" eaLnBrk="1" latinLnBrk="0" hangingPunct="1">
        <a:defRPr sz="2000" kern="1200">
          <a:solidFill>
            <a:schemeClr val="tx1"/>
          </a:solidFill>
          <a:latin typeface="+mn-lt"/>
          <a:ea typeface="+mn-ea"/>
          <a:cs typeface="+mn-cs"/>
        </a:defRPr>
      </a:lvl3pPr>
      <a:lvl4pPr marL="1520750" algn="l" defTabSz="506913" rtl="0" eaLnBrk="1" latinLnBrk="0" hangingPunct="1">
        <a:defRPr sz="2000" kern="1200">
          <a:solidFill>
            <a:schemeClr val="tx1"/>
          </a:solidFill>
          <a:latin typeface="+mn-lt"/>
          <a:ea typeface="+mn-ea"/>
          <a:cs typeface="+mn-cs"/>
        </a:defRPr>
      </a:lvl4pPr>
      <a:lvl5pPr marL="2027669" algn="l" defTabSz="506913" rtl="0" eaLnBrk="1" latinLnBrk="0" hangingPunct="1">
        <a:defRPr sz="2000" kern="1200">
          <a:solidFill>
            <a:schemeClr val="tx1"/>
          </a:solidFill>
          <a:latin typeface="+mn-lt"/>
          <a:ea typeface="+mn-ea"/>
          <a:cs typeface="+mn-cs"/>
        </a:defRPr>
      </a:lvl5pPr>
      <a:lvl6pPr marL="2534575" algn="l" defTabSz="506913" rtl="0" eaLnBrk="1" latinLnBrk="0" hangingPunct="1">
        <a:defRPr sz="2000" kern="1200">
          <a:solidFill>
            <a:schemeClr val="tx1"/>
          </a:solidFill>
          <a:latin typeface="+mn-lt"/>
          <a:ea typeface="+mn-ea"/>
          <a:cs typeface="+mn-cs"/>
        </a:defRPr>
      </a:lvl6pPr>
      <a:lvl7pPr marL="3041496" algn="l" defTabSz="506913" rtl="0" eaLnBrk="1" latinLnBrk="0" hangingPunct="1">
        <a:defRPr sz="2000" kern="1200">
          <a:solidFill>
            <a:schemeClr val="tx1"/>
          </a:solidFill>
          <a:latin typeface="+mn-lt"/>
          <a:ea typeface="+mn-ea"/>
          <a:cs typeface="+mn-cs"/>
        </a:defRPr>
      </a:lvl7pPr>
      <a:lvl8pPr marL="3548419" algn="l" defTabSz="506913" rtl="0" eaLnBrk="1" latinLnBrk="0" hangingPunct="1">
        <a:defRPr sz="2000" kern="1200">
          <a:solidFill>
            <a:schemeClr val="tx1"/>
          </a:solidFill>
          <a:latin typeface="+mn-lt"/>
          <a:ea typeface="+mn-ea"/>
          <a:cs typeface="+mn-cs"/>
        </a:defRPr>
      </a:lvl8pPr>
      <a:lvl9pPr marL="4055333" algn="l" defTabSz="506913"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0"/>
            </a:lvl1pPr>
          </a:lstStyle>
          <a:p>
            <a:endParaRPr lang="en-US">
              <a:solidFill>
                <a:srgbClr val="000000"/>
              </a:solidFill>
              <a:latin typeface="Times New Roman"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0"/>
            </a:lvl1pPr>
          </a:lstStyle>
          <a:p>
            <a:endParaRPr lang="en-US">
              <a:solidFill>
                <a:srgbClr val="000000"/>
              </a:solidFill>
              <a:latin typeface="Times New Roman"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ea typeface="+mn-ea"/>
                <a:cs typeface="+mn-cs"/>
              </a:rPr>
              <a:pPr/>
              <a:t>‹#›</a:t>
            </a:fld>
            <a:endParaRPr lang="en-US">
              <a:solidFill>
                <a:srgbClr val="000000"/>
              </a:solidFill>
              <a:latin typeface="Times New Roman" charset="0"/>
              <a:ea typeface="+mn-ea"/>
              <a:cs typeface="+mn-cs"/>
            </a:endParaRPr>
          </a:p>
        </p:txBody>
      </p:sp>
    </p:spTree>
    <p:extLst>
      <p:ext uri="{BB962C8B-B14F-4D97-AF65-F5344CB8AC3E}">
        <p14:creationId xmlns:p14="http://schemas.microsoft.com/office/powerpoint/2010/main" val="3223461331"/>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p:titleStyle>
    <p:bodyStyle>
      <a:lvl1pPr marL="341219" indent="-341219" algn="l" rtl="0" fontAlgn="base">
        <a:spcBef>
          <a:spcPct val="20000"/>
        </a:spcBef>
        <a:spcAft>
          <a:spcPct val="0"/>
        </a:spcAft>
        <a:buChar char="•"/>
        <a:defRPr sz="3200">
          <a:solidFill>
            <a:schemeClr val="tx1"/>
          </a:solidFill>
          <a:latin typeface="+mn-lt"/>
          <a:ea typeface="+mn-ea"/>
          <a:cs typeface="+mn-cs"/>
        </a:defRPr>
      </a:lvl1pPr>
      <a:lvl2pPr marL="739303" indent="-284347" algn="l" rtl="0" fontAlgn="base">
        <a:spcBef>
          <a:spcPct val="20000"/>
        </a:spcBef>
        <a:spcAft>
          <a:spcPct val="0"/>
        </a:spcAft>
        <a:buChar char="–"/>
        <a:defRPr sz="2800">
          <a:solidFill>
            <a:schemeClr val="tx1"/>
          </a:solidFill>
          <a:latin typeface="+mn-lt"/>
          <a:ea typeface="ＭＳ Ｐゴシック" charset="-128"/>
        </a:defRPr>
      </a:lvl2pPr>
      <a:lvl3pPr marL="1137402" indent="-227494" algn="l" rtl="0" fontAlgn="base">
        <a:spcBef>
          <a:spcPct val="20000"/>
        </a:spcBef>
        <a:spcAft>
          <a:spcPct val="0"/>
        </a:spcAft>
        <a:buChar char="•"/>
        <a:defRPr sz="2400">
          <a:solidFill>
            <a:schemeClr val="tx1"/>
          </a:solidFill>
          <a:latin typeface="+mn-lt"/>
          <a:ea typeface="ＭＳ Ｐゴシック" charset="-128"/>
        </a:defRPr>
      </a:lvl3pPr>
      <a:lvl4pPr marL="1592361" indent="-227494" algn="l" rtl="0" fontAlgn="base">
        <a:spcBef>
          <a:spcPct val="20000"/>
        </a:spcBef>
        <a:spcAft>
          <a:spcPct val="0"/>
        </a:spcAft>
        <a:buChar char="–"/>
        <a:defRPr sz="2000">
          <a:solidFill>
            <a:schemeClr val="tx1"/>
          </a:solidFill>
          <a:latin typeface="+mn-lt"/>
          <a:ea typeface="ＭＳ Ｐゴシック" charset="-128"/>
        </a:defRPr>
      </a:lvl4pPr>
      <a:lvl5pPr marL="2047319" indent="-227494" algn="l" rtl="0" fontAlgn="base">
        <a:spcBef>
          <a:spcPct val="20000"/>
        </a:spcBef>
        <a:spcAft>
          <a:spcPct val="0"/>
        </a:spcAft>
        <a:buChar char="»"/>
        <a:defRPr sz="2000">
          <a:solidFill>
            <a:schemeClr val="tx1"/>
          </a:solidFill>
          <a:latin typeface="+mn-lt"/>
          <a:ea typeface="ＭＳ Ｐゴシック" charset="-128"/>
        </a:defRPr>
      </a:lvl5pPr>
      <a:lvl6pPr marL="2502281" indent="-227494" algn="l" rtl="0" fontAlgn="base">
        <a:spcBef>
          <a:spcPct val="20000"/>
        </a:spcBef>
        <a:spcAft>
          <a:spcPct val="0"/>
        </a:spcAft>
        <a:buChar char="»"/>
        <a:defRPr sz="2000">
          <a:solidFill>
            <a:schemeClr val="tx1"/>
          </a:solidFill>
          <a:latin typeface="+mn-lt"/>
          <a:ea typeface="ＭＳ Ｐゴシック" charset="-128"/>
        </a:defRPr>
      </a:lvl6pPr>
      <a:lvl7pPr marL="2957243" indent="-227494" algn="l" rtl="0" fontAlgn="base">
        <a:spcBef>
          <a:spcPct val="20000"/>
        </a:spcBef>
        <a:spcAft>
          <a:spcPct val="0"/>
        </a:spcAft>
        <a:buChar char="»"/>
        <a:defRPr sz="2000">
          <a:solidFill>
            <a:schemeClr val="tx1"/>
          </a:solidFill>
          <a:latin typeface="+mn-lt"/>
          <a:ea typeface="ＭＳ Ｐゴシック" charset="-128"/>
        </a:defRPr>
      </a:lvl7pPr>
      <a:lvl8pPr marL="3412201" indent="-227494" algn="l" rtl="0" fontAlgn="base">
        <a:spcBef>
          <a:spcPct val="20000"/>
        </a:spcBef>
        <a:spcAft>
          <a:spcPct val="0"/>
        </a:spcAft>
        <a:buChar char="»"/>
        <a:defRPr sz="2000">
          <a:solidFill>
            <a:schemeClr val="tx1"/>
          </a:solidFill>
          <a:latin typeface="+mn-lt"/>
          <a:ea typeface="ＭＳ Ｐゴシック" charset="-128"/>
        </a:defRPr>
      </a:lvl8pPr>
      <a:lvl9pPr marL="3867160" indent="-2274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4965" rtl="0" eaLnBrk="1" latinLnBrk="0" hangingPunct="1">
        <a:defRPr sz="1800" kern="1200">
          <a:solidFill>
            <a:schemeClr val="tx1"/>
          </a:solidFill>
          <a:latin typeface="+mn-lt"/>
          <a:ea typeface="+mn-ea"/>
          <a:cs typeface="+mn-cs"/>
        </a:defRPr>
      </a:lvl1pPr>
      <a:lvl2pPr marL="454965" algn="l" defTabSz="454965" rtl="0" eaLnBrk="1" latinLnBrk="0" hangingPunct="1">
        <a:defRPr sz="1800" kern="1200">
          <a:solidFill>
            <a:schemeClr val="tx1"/>
          </a:solidFill>
          <a:latin typeface="+mn-lt"/>
          <a:ea typeface="+mn-ea"/>
          <a:cs typeface="+mn-cs"/>
        </a:defRPr>
      </a:lvl2pPr>
      <a:lvl3pPr marL="909921" algn="l" defTabSz="454965" rtl="0" eaLnBrk="1" latinLnBrk="0" hangingPunct="1">
        <a:defRPr sz="1800" kern="1200">
          <a:solidFill>
            <a:schemeClr val="tx1"/>
          </a:solidFill>
          <a:latin typeface="+mn-lt"/>
          <a:ea typeface="+mn-ea"/>
          <a:cs typeface="+mn-cs"/>
        </a:defRPr>
      </a:lvl3pPr>
      <a:lvl4pPr marL="1364882" algn="l" defTabSz="454965" rtl="0" eaLnBrk="1" latinLnBrk="0" hangingPunct="1">
        <a:defRPr sz="1800" kern="1200">
          <a:solidFill>
            <a:schemeClr val="tx1"/>
          </a:solidFill>
          <a:latin typeface="+mn-lt"/>
          <a:ea typeface="+mn-ea"/>
          <a:cs typeface="+mn-cs"/>
        </a:defRPr>
      </a:lvl4pPr>
      <a:lvl5pPr marL="1819840" algn="l" defTabSz="454965" rtl="0" eaLnBrk="1" latinLnBrk="0" hangingPunct="1">
        <a:defRPr sz="1800" kern="1200">
          <a:solidFill>
            <a:schemeClr val="tx1"/>
          </a:solidFill>
          <a:latin typeface="+mn-lt"/>
          <a:ea typeface="+mn-ea"/>
          <a:cs typeface="+mn-cs"/>
        </a:defRPr>
      </a:lvl5pPr>
      <a:lvl6pPr marL="2274801" algn="l" defTabSz="454965" rtl="0" eaLnBrk="1" latinLnBrk="0" hangingPunct="1">
        <a:defRPr sz="1800" kern="1200">
          <a:solidFill>
            <a:schemeClr val="tx1"/>
          </a:solidFill>
          <a:latin typeface="+mn-lt"/>
          <a:ea typeface="+mn-ea"/>
          <a:cs typeface="+mn-cs"/>
        </a:defRPr>
      </a:lvl6pPr>
      <a:lvl7pPr marL="2729759" algn="l" defTabSz="454965" rtl="0" eaLnBrk="1" latinLnBrk="0" hangingPunct="1">
        <a:defRPr sz="1800" kern="1200">
          <a:solidFill>
            <a:schemeClr val="tx1"/>
          </a:solidFill>
          <a:latin typeface="+mn-lt"/>
          <a:ea typeface="+mn-ea"/>
          <a:cs typeface="+mn-cs"/>
        </a:defRPr>
      </a:lvl7pPr>
      <a:lvl8pPr marL="3184722" algn="l" defTabSz="454965" rtl="0" eaLnBrk="1" latinLnBrk="0" hangingPunct="1">
        <a:defRPr sz="1800" kern="1200">
          <a:solidFill>
            <a:schemeClr val="tx1"/>
          </a:solidFill>
          <a:latin typeface="+mn-lt"/>
          <a:ea typeface="+mn-ea"/>
          <a:cs typeface="+mn-cs"/>
        </a:defRPr>
      </a:lvl8pPr>
      <a:lvl9pPr marL="3639679" algn="l" defTabSz="4549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0">
                <a:latin typeface="+mn-lt"/>
                <a:ea typeface="+mn-ea"/>
                <a:cs typeface="+mn-cs"/>
              </a:defRPr>
            </a:lvl1pPr>
          </a:lstStyle>
          <a:p>
            <a:endParaRPr lang="en-US">
              <a:solidFill>
                <a:srgbClr val="000000"/>
              </a:solidFill>
              <a:latin typeface="Arial"/>
              <a:ea typeface="ＭＳ Ｐゴシック"/>
              <a:cs typeface="ＭＳ Ｐゴシック"/>
            </a:endParaRPr>
          </a:p>
        </p:txBody>
      </p:sp>
      <p:sp>
        <p:nvSpPr>
          <p:cNvPr id="202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0">
                <a:latin typeface="+mn-lt"/>
                <a:ea typeface="+mn-ea"/>
                <a:cs typeface="+mn-cs"/>
              </a:defRPr>
            </a:lvl1pPr>
          </a:lstStyle>
          <a:p>
            <a:endParaRPr lang="en-US">
              <a:solidFill>
                <a:srgbClr val="000000"/>
              </a:solidFill>
              <a:latin typeface="Arial"/>
              <a:ea typeface="ＭＳ Ｐゴシック"/>
              <a:cs typeface="ＭＳ Ｐゴシック"/>
            </a:endParaRPr>
          </a:p>
        </p:txBody>
      </p:sp>
      <p:sp>
        <p:nvSpPr>
          <p:cNvPr id="202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0">
                <a:latin typeface="+mn-lt"/>
                <a:ea typeface="+mn-ea"/>
                <a:cs typeface="+mn-cs"/>
              </a:defRPr>
            </a:lvl1pPr>
          </a:lstStyle>
          <a:p>
            <a:fld id="{B2265B62-C464-374B-B8FA-10590E4F67D9}"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6090574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4965"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09921"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64882"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1984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219" indent="-341219" algn="l" rtl="0" fontAlgn="base">
        <a:spcBef>
          <a:spcPct val="20000"/>
        </a:spcBef>
        <a:spcAft>
          <a:spcPct val="0"/>
        </a:spcAft>
        <a:buChar char="•"/>
        <a:defRPr sz="3200">
          <a:solidFill>
            <a:schemeClr val="tx1"/>
          </a:solidFill>
          <a:latin typeface="+mn-lt"/>
          <a:ea typeface="+mn-ea"/>
          <a:cs typeface="+mn-cs"/>
        </a:defRPr>
      </a:lvl1pPr>
      <a:lvl2pPr marL="739303" indent="-284347" algn="l" rtl="0" fontAlgn="base">
        <a:spcBef>
          <a:spcPct val="20000"/>
        </a:spcBef>
        <a:spcAft>
          <a:spcPct val="0"/>
        </a:spcAft>
        <a:buChar char="–"/>
        <a:defRPr sz="2800">
          <a:solidFill>
            <a:schemeClr val="tx1"/>
          </a:solidFill>
          <a:latin typeface="+mn-lt"/>
          <a:ea typeface="+mn-ea"/>
        </a:defRPr>
      </a:lvl2pPr>
      <a:lvl3pPr marL="1137402" indent="-227494" algn="l" rtl="0" fontAlgn="base">
        <a:spcBef>
          <a:spcPct val="20000"/>
        </a:spcBef>
        <a:spcAft>
          <a:spcPct val="0"/>
        </a:spcAft>
        <a:buChar char="•"/>
        <a:defRPr sz="2400">
          <a:solidFill>
            <a:schemeClr val="tx1"/>
          </a:solidFill>
          <a:latin typeface="+mn-lt"/>
          <a:ea typeface="+mn-ea"/>
        </a:defRPr>
      </a:lvl3pPr>
      <a:lvl4pPr marL="1592361" indent="-227494" algn="l" rtl="0" fontAlgn="base">
        <a:spcBef>
          <a:spcPct val="20000"/>
        </a:spcBef>
        <a:spcAft>
          <a:spcPct val="0"/>
        </a:spcAft>
        <a:buChar char="–"/>
        <a:defRPr sz="2000">
          <a:solidFill>
            <a:schemeClr val="tx1"/>
          </a:solidFill>
          <a:latin typeface="+mn-lt"/>
          <a:ea typeface="+mn-ea"/>
        </a:defRPr>
      </a:lvl4pPr>
      <a:lvl5pPr marL="2047319" indent="-227494" algn="l" rtl="0" fontAlgn="base">
        <a:spcBef>
          <a:spcPct val="20000"/>
        </a:spcBef>
        <a:spcAft>
          <a:spcPct val="0"/>
        </a:spcAft>
        <a:buChar char="»"/>
        <a:defRPr sz="2000">
          <a:solidFill>
            <a:schemeClr val="tx1"/>
          </a:solidFill>
          <a:latin typeface="+mn-lt"/>
          <a:ea typeface="+mn-ea"/>
        </a:defRPr>
      </a:lvl5pPr>
      <a:lvl6pPr marL="2502281" indent="-227494" algn="l" rtl="0" fontAlgn="base">
        <a:spcBef>
          <a:spcPct val="20000"/>
        </a:spcBef>
        <a:spcAft>
          <a:spcPct val="0"/>
        </a:spcAft>
        <a:buChar char="»"/>
        <a:defRPr sz="2000">
          <a:solidFill>
            <a:schemeClr val="tx1"/>
          </a:solidFill>
          <a:latin typeface="+mn-lt"/>
          <a:ea typeface="+mn-ea"/>
        </a:defRPr>
      </a:lvl6pPr>
      <a:lvl7pPr marL="2957243" indent="-227494" algn="l" rtl="0" fontAlgn="base">
        <a:spcBef>
          <a:spcPct val="20000"/>
        </a:spcBef>
        <a:spcAft>
          <a:spcPct val="0"/>
        </a:spcAft>
        <a:buChar char="»"/>
        <a:defRPr sz="2000">
          <a:solidFill>
            <a:schemeClr val="tx1"/>
          </a:solidFill>
          <a:latin typeface="+mn-lt"/>
          <a:ea typeface="+mn-ea"/>
        </a:defRPr>
      </a:lvl7pPr>
      <a:lvl8pPr marL="3412201" indent="-227494" algn="l" rtl="0" fontAlgn="base">
        <a:spcBef>
          <a:spcPct val="20000"/>
        </a:spcBef>
        <a:spcAft>
          <a:spcPct val="0"/>
        </a:spcAft>
        <a:buChar char="»"/>
        <a:defRPr sz="2000">
          <a:solidFill>
            <a:schemeClr val="tx1"/>
          </a:solidFill>
          <a:latin typeface="+mn-lt"/>
          <a:ea typeface="+mn-ea"/>
        </a:defRPr>
      </a:lvl8pPr>
      <a:lvl9pPr marL="3867160" indent="-227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4965" rtl="0" eaLnBrk="1" latinLnBrk="0" hangingPunct="1">
        <a:defRPr sz="1800" kern="1200">
          <a:solidFill>
            <a:schemeClr val="tx1"/>
          </a:solidFill>
          <a:latin typeface="+mn-lt"/>
          <a:ea typeface="+mn-ea"/>
          <a:cs typeface="+mn-cs"/>
        </a:defRPr>
      </a:lvl1pPr>
      <a:lvl2pPr marL="454965" algn="l" defTabSz="454965" rtl="0" eaLnBrk="1" latinLnBrk="0" hangingPunct="1">
        <a:defRPr sz="1800" kern="1200">
          <a:solidFill>
            <a:schemeClr val="tx1"/>
          </a:solidFill>
          <a:latin typeface="+mn-lt"/>
          <a:ea typeface="+mn-ea"/>
          <a:cs typeface="+mn-cs"/>
        </a:defRPr>
      </a:lvl2pPr>
      <a:lvl3pPr marL="909921" algn="l" defTabSz="454965" rtl="0" eaLnBrk="1" latinLnBrk="0" hangingPunct="1">
        <a:defRPr sz="1800" kern="1200">
          <a:solidFill>
            <a:schemeClr val="tx1"/>
          </a:solidFill>
          <a:latin typeface="+mn-lt"/>
          <a:ea typeface="+mn-ea"/>
          <a:cs typeface="+mn-cs"/>
        </a:defRPr>
      </a:lvl3pPr>
      <a:lvl4pPr marL="1364882" algn="l" defTabSz="454965" rtl="0" eaLnBrk="1" latinLnBrk="0" hangingPunct="1">
        <a:defRPr sz="1800" kern="1200">
          <a:solidFill>
            <a:schemeClr val="tx1"/>
          </a:solidFill>
          <a:latin typeface="+mn-lt"/>
          <a:ea typeface="+mn-ea"/>
          <a:cs typeface="+mn-cs"/>
        </a:defRPr>
      </a:lvl4pPr>
      <a:lvl5pPr marL="1819840" algn="l" defTabSz="454965" rtl="0" eaLnBrk="1" latinLnBrk="0" hangingPunct="1">
        <a:defRPr sz="1800" kern="1200">
          <a:solidFill>
            <a:schemeClr val="tx1"/>
          </a:solidFill>
          <a:latin typeface="+mn-lt"/>
          <a:ea typeface="+mn-ea"/>
          <a:cs typeface="+mn-cs"/>
        </a:defRPr>
      </a:lvl5pPr>
      <a:lvl6pPr marL="2274801" algn="l" defTabSz="454965" rtl="0" eaLnBrk="1" latinLnBrk="0" hangingPunct="1">
        <a:defRPr sz="1800" kern="1200">
          <a:solidFill>
            <a:schemeClr val="tx1"/>
          </a:solidFill>
          <a:latin typeface="+mn-lt"/>
          <a:ea typeface="+mn-ea"/>
          <a:cs typeface="+mn-cs"/>
        </a:defRPr>
      </a:lvl6pPr>
      <a:lvl7pPr marL="2729759" algn="l" defTabSz="454965" rtl="0" eaLnBrk="1" latinLnBrk="0" hangingPunct="1">
        <a:defRPr sz="1800" kern="1200">
          <a:solidFill>
            <a:schemeClr val="tx1"/>
          </a:solidFill>
          <a:latin typeface="+mn-lt"/>
          <a:ea typeface="+mn-ea"/>
          <a:cs typeface="+mn-cs"/>
        </a:defRPr>
      </a:lvl7pPr>
      <a:lvl8pPr marL="3184722" algn="l" defTabSz="454965" rtl="0" eaLnBrk="1" latinLnBrk="0" hangingPunct="1">
        <a:defRPr sz="1800" kern="1200">
          <a:solidFill>
            <a:schemeClr val="tx1"/>
          </a:solidFill>
          <a:latin typeface="+mn-lt"/>
          <a:ea typeface="+mn-ea"/>
          <a:cs typeface="+mn-cs"/>
        </a:defRPr>
      </a:lvl8pPr>
      <a:lvl9pPr marL="3639679" algn="l" defTabSz="4549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solidFill>
                <a:srgbClr val="000000"/>
              </a:solidFill>
              <a:latin typeface="Times New Roman"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solidFill>
                <a:srgbClr val="000000"/>
              </a:solidFill>
              <a:latin typeface="Times New Roman"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E3D47F9A-A8AF-C443-841B-011C8EA0C927}" type="slidenum">
              <a:rPr lang="en-US">
                <a:solidFill>
                  <a:srgbClr val="000000"/>
                </a:solidFill>
                <a:latin typeface="Times New Roman" charset="0"/>
                <a:ea typeface="+mn-ea"/>
                <a:cs typeface="+mn-cs"/>
              </a:rPr>
              <a:pPr/>
              <a:t>‹#›</a:t>
            </a:fld>
            <a:endParaRPr lang="en-US">
              <a:solidFill>
                <a:srgbClr val="000000"/>
              </a:solidFill>
              <a:latin typeface="Times New Roman" charset="0"/>
              <a:ea typeface="+mn-ea"/>
              <a:cs typeface="+mn-cs"/>
            </a:endParaRPr>
          </a:p>
        </p:txBody>
      </p:sp>
    </p:spTree>
    <p:extLst>
      <p:ext uri="{BB962C8B-B14F-4D97-AF65-F5344CB8AC3E}">
        <p14:creationId xmlns:p14="http://schemas.microsoft.com/office/powerpoint/2010/main" val="1585264444"/>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FEC9D5C-9BDC-9043-AD7E-231A0E7B654A}" type="datetimeFigureOut">
              <a:rPr lang="en-US" smtClean="0">
                <a:solidFill>
                  <a:prstClr val="black">
                    <a:tint val="75000"/>
                  </a:prstClr>
                </a:solidFill>
                <a:latin typeface="Calibri"/>
                <a:ea typeface="+mn-ea"/>
                <a:cs typeface="+mn-cs"/>
              </a:rPr>
              <a:pPr defTabSz="457200" fontAlgn="auto">
                <a:spcBef>
                  <a:spcPts val="0"/>
                </a:spcBef>
                <a:spcAft>
                  <a:spcPts val="0"/>
                </a:spcAft>
              </a:pPr>
              <a:t>4/6/14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402D586-DA7F-C54B-BE62-CB450F83E696}"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97830431"/>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4.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6.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2.emf"/><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hyperlink" Target="http://web.uconn.edu/gogarten/MCB372/Laboratories/A.fa" TargetMode="External"/><Relationship Id="rId4" Type="http://schemas.openxmlformats.org/officeDocument/2006/relationships/hyperlink" Target="http://web.uconn.edu/gogarten/MCB372/Laboratories/B.fa" TargetMode="External"/><Relationship Id="rId5" Type="http://schemas.openxmlformats.org/officeDocument/2006/relationships/hyperlink" Target="http://web.uconn.edu/gogarten/MCB372/Laboratories/alpha.fa" TargetMode="External"/><Relationship Id="rId6" Type="http://schemas.openxmlformats.org/officeDocument/2006/relationships/hyperlink" Target="http://web.uconn.edu/gogarten/MCB372/Laboratories/beta.fa" TargetMode="External"/><Relationship Id="rId7" Type="http://schemas.openxmlformats.org/officeDocument/2006/relationships/hyperlink" Target="http://web.uconn.edu/gogarten/MCB372/Laboratories/F.fa" TargetMode="External"/><Relationship Id="rId1" Type="http://schemas.openxmlformats.org/officeDocument/2006/relationships/slideLayout" Target="../slideLayouts/slideLayout107.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www.cbs.dtu.dk/courses/27615.mol/pdf/understanding_evo_trees.pdf" TargetMode="External"/><Relationship Id="rId4" Type="http://schemas.openxmlformats.org/officeDocument/2006/relationships/image" Target="../media/image20.png"/><Relationship Id="rId5" Type="http://schemas.openxmlformats.org/officeDocument/2006/relationships/hyperlink" Target="http://gogarten.uconn.edu/mcb221_2007/treesSameOrNot.htm" TargetMode="External"/><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1.jpeg"/><Relationship Id="rId1" Type="http://schemas.openxmlformats.org/officeDocument/2006/relationships/themeOverride" Target="../theme/themeOverride1.xml"/><Relationship Id="rId2"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2.jpeg"/><Relationship Id="rId1" Type="http://schemas.openxmlformats.org/officeDocument/2006/relationships/themeOverride" Target="../theme/themeOverride2.xml"/><Relationship Id="rId2"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3.emf"/><Relationship Id="rId5" Type="http://schemas.openxmlformats.org/officeDocument/2006/relationships/oleObject" Target="../embeddings/oleObject2.bin"/><Relationship Id="rId6" Type="http://schemas.openxmlformats.org/officeDocument/2006/relationships/image" Target="../media/image24.emf"/><Relationship Id="rId7" Type="http://schemas.openxmlformats.org/officeDocument/2006/relationships/oleObject" Target="../embeddings/oleObject3.bin"/><Relationship Id="rId8"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4.xml"/><Relationship Id="rId3"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6.emf"/><Relationship Id="rId1" Type="http://schemas.openxmlformats.org/officeDocument/2006/relationships/themeOverride" Target="../theme/themeOverride4.xml"/><Relationship Id="rId2"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hyperlink" Target="http://en.wikipedia.org/wiki/Computational_phylogenetic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97.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jpeg"/><Relationship Id="rId1" Type="http://schemas.openxmlformats.org/officeDocument/2006/relationships/slideLayout" Target="../slideLayouts/slideLayout9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chart" Target="../charts/chart3.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chart" Target="../charts/char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chart" Target="../charts/char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chart" Target="../charts/chart6.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4.bin"/><Relationship Id="rId5" Type="http://schemas.openxmlformats.org/officeDocument/2006/relationships/image" Target="../media/image31.png"/><Relationship Id="rId6" Type="http://schemas.openxmlformats.org/officeDocument/2006/relationships/oleObject" Target="../embeddings/oleObject5.bin"/><Relationship Id="rId7"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52.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6.bin"/><Relationship Id="rId5" Type="http://schemas.openxmlformats.org/officeDocument/2006/relationships/image" Target="../media/image33.png"/><Relationship Id="rId1" Type="http://schemas.openxmlformats.org/officeDocument/2006/relationships/vmlDrawing" Target="../drawings/vmlDrawing3.vml"/><Relationship Id="rId2"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3" Type="http://schemas.openxmlformats.org/officeDocument/2006/relationships/hyperlink" Target="http://taxonomy.zoology.gla.ac.uk/rod/treeview.html" TargetMode="External"/><Relationship Id="rId4" Type="http://schemas.openxmlformats.org/officeDocument/2006/relationships/hyperlink" Target="http://pbil.univ-lyon1.fr/software/njplot.html" TargetMode="External"/><Relationship Id="rId1" Type="http://schemas.openxmlformats.org/officeDocument/2006/relationships/slideLayout" Target="../slideLayouts/slideLayout5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23description" TargetMode="External"/><Relationship Id="rId1" Type="http://schemas.openxmlformats.org/officeDocument/2006/relationships/slideLayout" Target="../slideLayouts/slideLayout5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7.bin"/><Relationship Id="rId5" Type="http://schemas.openxmlformats.org/officeDocument/2006/relationships/image" Target="../media/image34.png"/><Relationship Id="rId1" Type="http://schemas.openxmlformats.org/officeDocument/2006/relationships/vmlDrawing" Target="../drawings/vmlDrawing4.vml"/><Relationship Id="rId2"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8.bin"/><Relationship Id="rId5"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9.bin"/><Relationship Id="rId5" Type="http://schemas.openxmlformats.org/officeDocument/2006/relationships/image" Target="../media/image36.png"/><Relationship Id="rId6" Type="http://schemas.openxmlformats.org/officeDocument/2006/relationships/oleObject" Target="../embeddings/oleObject10.bin"/><Relationship Id="rId7" Type="http://schemas.openxmlformats.org/officeDocument/2006/relationships/image" Target="../media/image37.png"/><Relationship Id="rId1" Type="http://schemas.openxmlformats.org/officeDocument/2006/relationships/vmlDrawing" Target="../drawings/vmlDrawing6.vml"/><Relationship Id="rId2"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hyperlink" Target="http://atgc.lirmm.fr/phyml/" TargetMode="External"/><Relationship Id="rId4" Type="http://schemas.openxmlformats.org/officeDocument/2006/relationships/hyperlink" Target="http://www.atgc-montpellier.fr/download/papers/phyml_manual_2012.pdf" TargetMode="External"/><Relationship Id="rId5" Type="http://schemas.openxmlformats.org/officeDocument/2006/relationships/hyperlink" Target="http://www.atgc-montpellier.fr/phyml/usersguide.php?type=command" TargetMode="External"/><Relationship Id="rId6" Type="http://schemas.openxmlformats.org/officeDocument/2006/relationships/hyperlink" Target="http://www.atgc-montpellier.fr/phyml/usersguide.php?type=phylip" TargetMode="External"/><Relationship Id="rId1" Type="http://schemas.openxmlformats.org/officeDocument/2006/relationships/slideLayout" Target="../slideLayouts/slideLayout5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3" Type="http://schemas.openxmlformats.org/officeDocument/2006/relationships/hyperlink" Target="http://gogarten.uconn.edu/mcb5472_2014/B.fa" TargetMode="External"/><Relationship Id="rId4" Type="http://schemas.openxmlformats.org/officeDocument/2006/relationships/hyperlink" Target="http://gogarten.uconn.edu/mcb5472_2014/alpha.fa" TargetMode="External"/><Relationship Id="rId5" Type="http://schemas.openxmlformats.org/officeDocument/2006/relationships/hyperlink" Target="http://gogarten.uconn.edu/mcb5472_2014/beta.fa" TargetMode="External"/><Relationship Id="rId6" Type="http://schemas.openxmlformats.org/officeDocument/2006/relationships/hyperlink" Target="http://gogarten.uconn.edu/mcb5472_2014/atp_all.phy" TargetMode="External"/><Relationship Id="rId1" Type="http://schemas.openxmlformats.org/officeDocument/2006/relationships/slideLayout" Target="../slideLayouts/slideLayout52.xml"/><Relationship Id="rId2" Type="http://schemas.openxmlformats.org/officeDocument/2006/relationships/hyperlink" Target="http://gogarten.uconn.edu/mcb5472_2014/A.f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020" y="1191634"/>
            <a:ext cx="7772400" cy="1470025"/>
          </a:xfrm>
        </p:spPr>
        <p:txBody>
          <a:bodyPr/>
          <a:lstStyle/>
          <a:p>
            <a:r>
              <a:rPr lang="en-US" dirty="0" smtClean="0"/>
              <a:t>MCB5472 </a:t>
            </a:r>
            <a:br>
              <a:rPr lang="en-US" dirty="0" smtClean="0"/>
            </a:br>
            <a:r>
              <a:rPr lang="en-US" dirty="0" smtClean="0"/>
              <a:t>Computer methods in </a:t>
            </a:r>
            <a:br>
              <a:rPr lang="en-US" dirty="0" smtClean="0"/>
            </a:br>
            <a:r>
              <a:rPr lang="en-US" dirty="0" smtClean="0"/>
              <a:t>molecular evolution</a:t>
            </a:r>
            <a:endParaRPr lang="en-US" dirty="0"/>
          </a:p>
        </p:txBody>
      </p:sp>
      <p:sp>
        <p:nvSpPr>
          <p:cNvPr id="3" name="Subtitle 2"/>
          <p:cNvSpPr>
            <a:spLocks noGrp="1"/>
          </p:cNvSpPr>
          <p:nvPr>
            <p:ph type="subTitle" idx="1"/>
          </p:nvPr>
        </p:nvSpPr>
        <p:spPr>
          <a:xfrm>
            <a:off x="1357795" y="4645516"/>
            <a:ext cx="6400800" cy="1752600"/>
          </a:xfrm>
        </p:spPr>
        <p:txBody>
          <a:bodyPr/>
          <a:lstStyle/>
          <a:p>
            <a:r>
              <a:rPr lang="en-US" dirty="0" smtClean="0"/>
              <a:t>Lecture 3/31/2014</a:t>
            </a:r>
            <a:br>
              <a:rPr lang="en-US" dirty="0" smtClean="0"/>
            </a:br>
            <a:endParaRPr lang="en-US" dirty="0"/>
          </a:p>
        </p:txBody>
      </p:sp>
    </p:spTree>
    <p:extLst>
      <p:ext uri="{BB962C8B-B14F-4D97-AF65-F5344CB8AC3E}">
        <p14:creationId xmlns:p14="http://schemas.microsoft.com/office/powerpoint/2010/main" val="31241906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914400"/>
            <a:ext cx="6070600" cy="1714500"/>
          </a:xfrm>
          <a:prstGeom prst="rect">
            <a:avLst/>
          </a:prstGeom>
        </p:spPr>
      </p:pic>
      <p:sp>
        <p:nvSpPr>
          <p:cNvPr id="4" name="TextBox 3"/>
          <p:cNvSpPr txBox="1"/>
          <p:nvPr/>
        </p:nvSpPr>
        <p:spPr>
          <a:xfrm>
            <a:off x="990606" y="304801"/>
            <a:ext cx="3040895" cy="457390"/>
          </a:xfrm>
          <a:prstGeom prst="rect">
            <a:avLst/>
          </a:prstGeom>
          <a:noFill/>
        </p:spPr>
        <p:txBody>
          <a:bodyPr wrap="none" lIns="91387" tIns="45693" rIns="91387" bIns="45693" rtlCol="0">
            <a:spAutoFit/>
          </a:bodyPr>
          <a:lstStyle/>
          <a:p>
            <a:r>
              <a:rPr lang="en-US" dirty="0" smtClean="0"/>
              <a:t>Sort based on code {}</a:t>
            </a:r>
            <a:endParaRPr lang="en-US" dirty="0"/>
          </a:p>
        </p:txBody>
      </p:sp>
      <p:pic>
        <p:nvPicPr>
          <p:cNvPr id="5" name="Picture 4"/>
          <p:cNvPicPr>
            <a:picLocks noChangeAspect="1"/>
          </p:cNvPicPr>
          <p:nvPr/>
        </p:nvPicPr>
        <p:blipFill>
          <a:blip r:embed="rId3"/>
          <a:stretch>
            <a:fillRect/>
          </a:stretch>
        </p:blipFill>
        <p:spPr>
          <a:xfrm>
            <a:off x="1181100" y="2971801"/>
            <a:ext cx="6438900" cy="2425700"/>
          </a:xfrm>
          <a:prstGeom prst="rect">
            <a:avLst/>
          </a:prstGeom>
        </p:spPr>
      </p:pic>
      <p:sp>
        <p:nvSpPr>
          <p:cNvPr id="6" name="TextBox 5"/>
          <p:cNvSpPr txBox="1"/>
          <p:nvPr/>
        </p:nvSpPr>
        <p:spPr>
          <a:xfrm>
            <a:off x="457202" y="2438405"/>
            <a:ext cx="469493" cy="461610"/>
          </a:xfrm>
          <a:prstGeom prst="rect">
            <a:avLst/>
          </a:prstGeom>
          <a:noFill/>
        </p:spPr>
        <p:txBody>
          <a:bodyPr wrap="none" lIns="91387" tIns="45693" rIns="91387" bIns="45693" rtlCol="0">
            <a:spAutoFit/>
          </a:bodyPr>
          <a:lstStyle/>
          <a:p>
            <a:r>
              <a:rPr lang="en-US" dirty="0" smtClean="0"/>
              <a:t>or</a:t>
            </a:r>
            <a:endParaRPr lang="en-US" dirty="0"/>
          </a:p>
        </p:txBody>
      </p:sp>
      <p:sp>
        <p:nvSpPr>
          <p:cNvPr id="2" name="TextBox 1"/>
          <p:cNvSpPr txBox="1"/>
          <p:nvPr/>
        </p:nvSpPr>
        <p:spPr>
          <a:xfrm>
            <a:off x="510390" y="5935093"/>
            <a:ext cx="5019824" cy="461665"/>
          </a:xfrm>
          <a:prstGeom prst="rect">
            <a:avLst/>
          </a:prstGeom>
          <a:noFill/>
        </p:spPr>
        <p:txBody>
          <a:bodyPr wrap="none" rtlCol="0">
            <a:spAutoFit/>
          </a:bodyPr>
          <a:lstStyle/>
          <a:p>
            <a:r>
              <a:rPr lang="en-US" dirty="0" smtClean="0"/>
              <a:t>See P11 in Unix Perl Primer on sort</a:t>
            </a:r>
            <a:endParaRPr lang="en-US" dirty="0"/>
          </a:p>
        </p:txBody>
      </p:sp>
      <p:sp>
        <p:nvSpPr>
          <p:cNvPr id="7" name="TextBox 6"/>
          <p:cNvSpPr txBox="1"/>
          <p:nvPr/>
        </p:nvSpPr>
        <p:spPr>
          <a:xfrm>
            <a:off x="6302375" y="1595437"/>
            <a:ext cx="2736647" cy="461665"/>
          </a:xfrm>
          <a:prstGeom prst="rect">
            <a:avLst/>
          </a:prstGeom>
          <a:noFill/>
        </p:spPr>
        <p:txBody>
          <a:bodyPr wrap="none" rtlCol="0">
            <a:spAutoFit/>
          </a:bodyPr>
          <a:lstStyle/>
          <a:p>
            <a:r>
              <a:rPr lang="en-US" dirty="0" smtClean="0"/>
              <a:t>see P10 on </a:t>
            </a:r>
            <a:r>
              <a:rPr lang="en-US" dirty="0" err="1" smtClean="0"/>
              <a:t>qw</a:t>
            </a:r>
            <a:r>
              <a:rPr lang="en-US" dirty="0" smtClean="0"/>
              <a:t>/ .../</a:t>
            </a:r>
            <a:endParaRPr lang="en-US" dirty="0"/>
          </a:p>
        </p:txBody>
      </p:sp>
    </p:spTree>
    <p:extLst>
      <p:ext uri="{BB962C8B-B14F-4D97-AF65-F5344CB8AC3E}">
        <p14:creationId xmlns:p14="http://schemas.microsoft.com/office/powerpoint/2010/main" val="35661411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38" y="1828800"/>
            <a:ext cx="9497962" cy="533400"/>
          </a:xfrm>
          <a:prstGeom prst="rect">
            <a:avLst/>
          </a:prstGeom>
        </p:spPr>
      </p:pic>
      <p:sp>
        <p:nvSpPr>
          <p:cNvPr id="4" name="TextBox 3"/>
          <p:cNvSpPr txBox="1"/>
          <p:nvPr/>
        </p:nvSpPr>
        <p:spPr>
          <a:xfrm>
            <a:off x="21167" y="1143001"/>
            <a:ext cx="3879531" cy="461610"/>
          </a:xfrm>
          <a:prstGeom prst="rect">
            <a:avLst/>
          </a:prstGeom>
          <a:noFill/>
        </p:spPr>
        <p:txBody>
          <a:bodyPr wrap="none" lIns="91387" tIns="45693" rIns="91387" bIns="45693" rtlCol="0">
            <a:spAutoFit/>
          </a:bodyPr>
          <a:lstStyle/>
          <a:p>
            <a:r>
              <a:rPr lang="en-US" dirty="0" smtClean="0"/>
              <a:t>To sort Keys by their value:</a:t>
            </a:r>
            <a:endParaRPr lang="en-US" dirty="0"/>
          </a:p>
        </p:txBody>
      </p:sp>
      <p:sp>
        <p:nvSpPr>
          <p:cNvPr id="5" name="TextBox 4"/>
          <p:cNvSpPr txBox="1"/>
          <p:nvPr/>
        </p:nvSpPr>
        <p:spPr>
          <a:xfrm>
            <a:off x="2" y="2438405"/>
            <a:ext cx="469493" cy="461610"/>
          </a:xfrm>
          <a:prstGeom prst="rect">
            <a:avLst/>
          </a:prstGeom>
          <a:noFill/>
        </p:spPr>
        <p:txBody>
          <a:bodyPr wrap="none" lIns="91387" tIns="45693" rIns="91387" bIns="45693" rtlCol="0">
            <a:spAutoFit/>
          </a:bodyPr>
          <a:lstStyle/>
          <a:p>
            <a:r>
              <a:rPr lang="en-US" dirty="0" smtClean="0"/>
              <a:t>or</a:t>
            </a:r>
            <a:endParaRPr lang="en-US" dirty="0"/>
          </a:p>
        </p:txBody>
      </p:sp>
      <p:pic>
        <p:nvPicPr>
          <p:cNvPr id="2" name="Picture 1"/>
          <p:cNvPicPr>
            <a:picLocks noChangeAspect="1"/>
          </p:cNvPicPr>
          <p:nvPr/>
        </p:nvPicPr>
        <p:blipFill>
          <a:blip r:embed="rId3"/>
          <a:stretch>
            <a:fillRect/>
          </a:stretch>
        </p:blipFill>
        <p:spPr>
          <a:xfrm>
            <a:off x="249162" y="3162300"/>
            <a:ext cx="7942338" cy="584200"/>
          </a:xfrm>
          <a:prstGeom prst="rect">
            <a:avLst/>
          </a:prstGeom>
        </p:spPr>
      </p:pic>
    </p:spTree>
    <p:extLst>
      <p:ext uri="{BB962C8B-B14F-4D97-AF65-F5344CB8AC3E}">
        <p14:creationId xmlns:p14="http://schemas.microsoft.com/office/powerpoint/2010/main" val="30035930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228600" y="152400"/>
            <a:ext cx="7772400" cy="685800"/>
          </a:xfrm>
        </p:spPr>
        <p:txBody>
          <a:bodyPr/>
          <a:lstStyle/>
          <a:p>
            <a:pPr algn="l"/>
            <a:r>
              <a:rPr lang="en-US" dirty="0" smtClean="0"/>
              <a:t>Answers to old exercises</a:t>
            </a:r>
            <a:r>
              <a:rPr lang="en-US" dirty="0"/>
              <a:t>: </a:t>
            </a:r>
          </a:p>
        </p:txBody>
      </p:sp>
      <p:sp>
        <p:nvSpPr>
          <p:cNvPr id="431107" name="Rectangle 3"/>
          <p:cNvSpPr>
            <a:spLocks noChangeArrowheads="1"/>
          </p:cNvSpPr>
          <p:nvPr/>
        </p:nvSpPr>
        <p:spPr bwMode="auto">
          <a:xfrm>
            <a:off x="244246" y="923679"/>
            <a:ext cx="8646347" cy="923275"/>
          </a:xfrm>
          <a:prstGeom prst="rect">
            <a:avLst/>
          </a:prstGeom>
          <a:noFill/>
          <a:ln w="9525">
            <a:noFill/>
            <a:miter lim="800000"/>
            <a:headEnd/>
            <a:tailEnd/>
          </a:ln>
          <a:effectLst/>
        </p:spPr>
        <p:txBody>
          <a:bodyPr wrap="square" lIns="91387" tIns="45693" rIns="91387" bIns="45693">
            <a:prstTxWarp prst="textNoShape">
              <a:avLst/>
            </a:prstTxWarp>
            <a:spAutoFit/>
          </a:bodyPr>
          <a:lstStyle/>
          <a:p>
            <a:r>
              <a:rPr lang="en-US" sz="1800" b="1" dirty="0">
                <a:solidFill>
                  <a:schemeClr val="accent6"/>
                </a:solidFill>
                <a:latin typeface="Times New Roman" charset="0"/>
              </a:rPr>
              <a:t>Write a program that it uses hashes to calculates mono-, di-, tri-, and quartet-nucleotide frequencies in a genome. </a:t>
            </a:r>
            <a:br>
              <a:rPr lang="en-US" sz="1800" b="1" dirty="0">
                <a:solidFill>
                  <a:schemeClr val="accent6"/>
                </a:solidFill>
                <a:latin typeface="Times New Roman" charset="0"/>
              </a:rPr>
            </a:br>
            <a:endParaRPr lang="en-US" sz="1800" b="1" dirty="0">
              <a:solidFill>
                <a:schemeClr val="accent6"/>
              </a:solidFill>
              <a:latin typeface="Times New Roman" charset="0"/>
            </a:endParaRPr>
          </a:p>
        </p:txBody>
      </p:sp>
      <p:pic>
        <p:nvPicPr>
          <p:cNvPr id="2" name="Picture 1"/>
          <p:cNvPicPr>
            <a:picLocks noChangeAspect="1"/>
          </p:cNvPicPr>
          <p:nvPr/>
        </p:nvPicPr>
        <p:blipFill>
          <a:blip r:embed="rId2"/>
          <a:stretch>
            <a:fillRect/>
          </a:stretch>
        </p:blipFill>
        <p:spPr>
          <a:xfrm>
            <a:off x="423955" y="2171700"/>
            <a:ext cx="7404100" cy="4686300"/>
          </a:xfrm>
          <a:prstGeom prst="rect">
            <a:avLst/>
          </a:prstGeom>
        </p:spPr>
      </p:pic>
      <p:sp>
        <p:nvSpPr>
          <p:cNvPr id="3" name="TextBox 2"/>
          <p:cNvSpPr txBox="1"/>
          <p:nvPr/>
        </p:nvSpPr>
        <p:spPr>
          <a:xfrm>
            <a:off x="385653" y="1563007"/>
            <a:ext cx="3253014" cy="584776"/>
          </a:xfrm>
          <a:prstGeom prst="rect">
            <a:avLst/>
          </a:prstGeom>
          <a:noFill/>
        </p:spPr>
        <p:txBody>
          <a:bodyPr wrap="none" rtlCol="0">
            <a:spAutoFit/>
          </a:bodyPr>
          <a:lstStyle/>
          <a:p>
            <a:r>
              <a:rPr lang="en-US" sz="1600" dirty="0" smtClean="0"/>
              <a:t>For 4-mer</a:t>
            </a:r>
            <a:br>
              <a:rPr lang="en-US" sz="1600" dirty="0" smtClean="0"/>
            </a:br>
            <a:r>
              <a:rPr lang="en-US" sz="1600" dirty="0" smtClean="0"/>
              <a:t>Read in genome ($genome), then</a:t>
            </a:r>
            <a:endParaRPr lang="en-US" sz="1600" dirty="0"/>
          </a:p>
        </p:txBody>
      </p:sp>
      <p:sp>
        <p:nvSpPr>
          <p:cNvPr id="4" name="TextBox 3"/>
          <p:cNvSpPr txBox="1"/>
          <p:nvPr/>
        </p:nvSpPr>
        <p:spPr>
          <a:xfrm>
            <a:off x="5834064" y="2198688"/>
            <a:ext cx="3230562" cy="584776"/>
          </a:xfrm>
          <a:prstGeom prst="rect">
            <a:avLst/>
          </a:prstGeom>
          <a:noFill/>
        </p:spPr>
        <p:txBody>
          <a:bodyPr wrap="square" rtlCol="0">
            <a:spAutoFit/>
          </a:bodyPr>
          <a:lstStyle/>
          <a:p>
            <a:r>
              <a:rPr lang="en-US" sz="1600" dirty="0" smtClean="0"/>
              <a:t>See P9 on </a:t>
            </a:r>
            <a:r>
              <a:rPr lang="en-US" sz="1600" dirty="0" err="1" smtClean="0"/>
              <a:t>uning</a:t>
            </a:r>
            <a:r>
              <a:rPr lang="en-US" sz="1600" dirty="0" smtClean="0"/>
              <a:t> arrays in scalar context.</a:t>
            </a:r>
            <a:endParaRPr lang="en-US" sz="1600" dirty="0"/>
          </a:p>
        </p:txBody>
      </p:sp>
    </p:spTree>
    <p:extLst>
      <p:ext uri="{BB962C8B-B14F-4D97-AF65-F5344CB8AC3E}">
        <p14:creationId xmlns:p14="http://schemas.microsoft.com/office/powerpoint/2010/main" val="16542699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228600" y="152400"/>
            <a:ext cx="7772400" cy="685800"/>
          </a:xfrm>
        </p:spPr>
        <p:txBody>
          <a:bodyPr/>
          <a:lstStyle/>
          <a:p>
            <a:pPr algn="l"/>
            <a:r>
              <a:rPr lang="en-US" dirty="0" smtClean="0"/>
              <a:t>Answers to old exercises</a:t>
            </a:r>
            <a:r>
              <a:rPr lang="en-US" dirty="0"/>
              <a:t>: </a:t>
            </a:r>
          </a:p>
        </p:txBody>
      </p:sp>
      <p:sp>
        <p:nvSpPr>
          <p:cNvPr id="431107" name="Rectangle 3"/>
          <p:cNvSpPr>
            <a:spLocks noChangeArrowheads="1"/>
          </p:cNvSpPr>
          <p:nvPr/>
        </p:nvSpPr>
        <p:spPr bwMode="auto">
          <a:xfrm>
            <a:off x="244246" y="674405"/>
            <a:ext cx="8646347" cy="923275"/>
          </a:xfrm>
          <a:prstGeom prst="rect">
            <a:avLst/>
          </a:prstGeom>
          <a:noFill/>
          <a:ln w="9525">
            <a:noFill/>
            <a:miter lim="800000"/>
            <a:headEnd/>
            <a:tailEnd/>
          </a:ln>
          <a:effectLst/>
        </p:spPr>
        <p:txBody>
          <a:bodyPr wrap="square" lIns="91387" tIns="45693" rIns="91387" bIns="45693">
            <a:prstTxWarp prst="textNoShape">
              <a:avLst/>
            </a:prstTxWarp>
            <a:spAutoFit/>
          </a:bodyPr>
          <a:lstStyle/>
          <a:p>
            <a:r>
              <a:rPr lang="en-US" sz="1800" b="1" dirty="0">
                <a:solidFill>
                  <a:schemeClr val="accent6"/>
                </a:solidFill>
                <a:latin typeface="Times New Roman" charset="0"/>
              </a:rPr>
              <a:t>Write a program that it uses hashes to calculates mono-, di-, tri-, and quartet-nucleotide frequencies in a genome. </a:t>
            </a:r>
            <a:br>
              <a:rPr lang="en-US" sz="1800" b="1" dirty="0">
                <a:solidFill>
                  <a:schemeClr val="accent6"/>
                </a:solidFill>
                <a:latin typeface="Times New Roman" charset="0"/>
              </a:rPr>
            </a:br>
            <a:endParaRPr lang="en-US" sz="1800" b="1" dirty="0">
              <a:solidFill>
                <a:schemeClr val="accent6"/>
              </a:solidFill>
              <a:latin typeface="Times New Roman" charset="0"/>
            </a:endParaRPr>
          </a:p>
        </p:txBody>
      </p:sp>
      <p:sp>
        <p:nvSpPr>
          <p:cNvPr id="3" name="TextBox 2"/>
          <p:cNvSpPr txBox="1"/>
          <p:nvPr/>
        </p:nvSpPr>
        <p:spPr>
          <a:xfrm>
            <a:off x="0" y="1254383"/>
            <a:ext cx="1085253" cy="584776"/>
          </a:xfrm>
          <a:prstGeom prst="rect">
            <a:avLst/>
          </a:prstGeom>
          <a:noFill/>
        </p:spPr>
        <p:txBody>
          <a:bodyPr wrap="none" rtlCol="0">
            <a:spAutoFit/>
          </a:bodyPr>
          <a:lstStyle/>
          <a:p>
            <a:r>
              <a:rPr lang="en-US" sz="1600" dirty="0" smtClean="0"/>
              <a:t>For n-mer</a:t>
            </a:r>
            <a:br>
              <a:rPr lang="en-US" sz="1600" dirty="0" smtClean="0"/>
            </a:br>
            <a:endParaRPr lang="en-US" sz="1600" dirty="0"/>
          </a:p>
        </p:txBody>
      </p:sp>
      <p:pic>
        <p:nvPicPr>
          <p:cNvPr id="5" name="Picture 4"/>
          <p:cNvPicPr>
            <a:picLocks noChangeAspect="1"/>
          </p:cNvPicPr>
          <p:nvPr/>
        </p:nvPicPr>
        <p:blipFill>
          <a:blip r:embed="rId2"/>
          <a:stretch>
            <a:fillRect/>
          </a:stretch>
        </p:blipFill>
        <p:spPr>
          <a:xfrm>
            <a:off x="1091998" y="1303468"/>
            <a:ext cx="8052001" cy="5885491"/>
          </a:xfrm>
          <a:prstGeom prst="rect">
            <a:avLst/>
          </a:prstGeom>
        </p:spPr>
      </p:pic>
    </p:spTree>
    <p:extLst>
      <p:ext uri="{BB962C8B-B14F-4D97-AF65-F5344CB8AC3E}">
        <p14:creationId xmlns:p14="http://schemas.microsoft.com/office/powerpoint/2010/main" val="37957695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266700"/>
            <a:ext cx="9144000" cy="6320312"/>
          </a:xfrm>
          <a:prstGeom prst="rect">
            <a:avLst/>
          </a:prstGeom>
        </p:spPr>
      </p:pic>
    </p:spTree>
    <p:extLst>
      <p:ext uri="{BB962C8B-B14F-4D97-AF65-F5344CB8AC3E}">
        <p14:creationId xmlns:p14="http://schemas.microsoft.com/office/powerpoint/2010/main" val="36937438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gram 6m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
        <p:nvSpPr>
          <p:cNvPr id="4" name="TextBox 3"/>
          <p:cNvSpPr txBox="1"/>
          <p:nvPr/>
        </p:nvSpPr>
        <p:spPr>
          <a:xfrm>
            <a:off x="6718162" y="3181210"/>
            <a:ext cx="831102" cy="954107"/>
          </a:xfrm>
          <a:prstGeom prst="rect">
            <a:avLst/>
          </a:prstGeom>
          <a:noFill/>
        </p:spPr>
        <p:txBody>
          <a:bodyPr wrap="none" rtlCol="0">
            <a:spAutoFit/>
          </a:bodyPr>
          <a:lstStyle/>
          <a:p>
            <a:r>
              <a:rPr lang="en-US" sz="1400" dirty="0">
                <a:latin typeface="Courier"/>
                <a:cs typeface="Courier"/>
              </a:rPr>
              <a:t>GCCAGC</a:t>
            </a:r>
          </a:p>
          <a:p>
            <a:r>
              <a:rPr lang="en-US" sz="1400" dirty="0">
                <a:latin typeface="Courier"/>
                <a:cs typeface="Courier"/>
              </a:rPr>
              <a:t>GCTGGC</a:t>
            </a:r>
          </a:p>
          <a:p>
            <a:r>
              <a:rPr lang="en-US" sz="1400" dirty="0">
                <a:latin typeface="Courier"/>
                <a:cs typeface="Courier"/>
              </a:rPr>
              <a:t>16090</a:t>
            </a:r>
          </a:p>
          <a:p>
            <a:endParaRPr lang="en-US" sz="1400" dirty="0">
              <a:latin typeface="Courier"/>
              <a:cs typeface="Courier"/>
            </a:endParaRPr>
          </a:p>
        </p:txBody>
      </p:sp>
      <p:sp>
        <p:nvSpPr>
          <p:cNvPr id="5" name="TextBox 4"/>
          <p:cNvSpPr txBox="1"/>
          <p:nvPr/>
        </p:nvSpPr>
        <p:spPr>
          <a:xfrm>
            <a:off x="142435" y="4534412"/>
            <a:ext cx="1341258" cy="523220"/>
          </a:xfrm>
          <a:prstGeom prst="rect">
            <a:avLst/>
          </a:prstGeom>
          <a:noFill/>
        </p:spPr>
        <p:txBody>
          <a:bodyPr wrap="square" rtlCol="0">
            <a:spAutoFit/>
          </a:bodyPr>
          <a:lstStyle/>
          <a:p>
            <a:r>
              <a:rPr lang="en-US" sz="1400" dirty="0" smtClean="0">
                <a:latin typeface="Courier"/>
                <a:cs typeface="Courier"/>
              </a:rPr>
              <a:t>CTAGTA 124</a:t>
            </a:r>
            <a:endParaRPr lang="en-US" sz="1400" dirty="0">
              <a:latin typeface="Courier"/>
              <a:cs typeface="Courier"/>
            </a:endParaRPr>
          </a:p>
          <a:p>
            <a:r>
              <a:rPr lang="en-US" sz="1400" dirty="0" smtClean="0">
                <a:latin typeface="Courier"/>
                <a:cs typeface="Courier"/>
              </a:rPr>
              <a:t>TACTAG 124</a:t>
            </a:r>
            <a:endParaRPr lang="en-US" sz="1400" dirty="0">
              <a:latin typeface="Courier"/>
              <a:cs typeface="Courier"/>
            </a:endParaRPr>
          </a:p>
        </p:txBody>
      </p:sp>
      <p:cxnSp>
        <p:nvCxnSpPr>
          <p:cNvPr id="7" name="Straight Arrow Connector 6"/>
          <p:cNvCxnSpPr/>
          <p:nvPr/>
        </p:nvCxnSpPr>
        <p:spPr bwMode="auto">
          <a:xfrm flipH="1">
            <a:off x="7121726" y="4154565"/>
            <a:ext cx="35609" cy="13057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1531171" y="4795555"/>
            <a:ext cx="807129" cy="7478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510505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gram 8m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72" y="691537"/>
            <a:ext cx="4610650" cy="4610650"/>
          </a:xfrm>
          <a:prstGeom prst="rect">
            <a:avLst/>
          </a:prstGeom>
        </p:spPr>
      </p:pic>
      <p:pic>
        <p:nvPicPr>
          <p:cNvPr id="6" name="Picture 5" descr="histogram 11m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680" y="430393"/>
            <a:ext cx="4899320" cy="4899320"/>
          </a:xfrm>
          <a:prstGeom prst="rect">
            <a:avLst/>
          </a:prstGeom>
        </p:spPr>
      </p:pic>
    </p:spTree>
    <p:extLst>
      <p:ext uri="{BB962C8B-B14F-4D97-AF65-F5344CB8AC3E}">
        <p14:creationId xmlns:p14="http://schemas.microsoft.com/office/powerpoint/2010/main" val="662671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168404"/>
            <a:ext cx="7924800" cy="762000"/>
          </a:xfrm>
        </p:spPr>
        <p:txBody>
          <a:bodyPr/>
          <a:lstStyle/>
          <a:p>
            <a:pPr algn="l" eaLnBrk="1" hangingPunct="1"/>
            <a:r>
              <a:rPr lang="en-US" sz="2800" dirty="0" smtClean="0"/>
              <a:t>assignments continued </a:t>
            </a:r>
            <a:br>
              <a:rPr lang="en-US" sz="2800" dirty="0" smtClean="0"/>
            </a:br>
            <a:endParaRPr lang="en-US" sz="2800" dirty="0"/>
          </a:p>
        </p:txBody>
      </p:sp>
      <p:sp>
        <p:nvSpPr>
          <p:cNvPr id="62467" name="Text Box 3"/>
          <p:cNvSpPr txBox="1">
            <a:spLocks noChangeArrowheads="1"/>
          </p:cNvSpPr>
          <p:nvPr/>
        </p:nvSpPr>
        <p:spPr bwMode="auto">
          <a:xfrm>
            <a:off x="325780" y="1826594"/>
            <a:ext cx="8382000" cy="4278082"/>
          </a:xfrm>
          <a:prstGeom prst="rect">
            <a:avLst/>
          </a:prstGeom>
          <a:noFill/>
          <a:ln w="9525">
            <a:noFill/>
            <a:miter lim="800000"/>
            <a:headEnd/>
            <a:tailEnd/>
          </a:ln>
        </p:spPr>
        <p:txBody>
          <a:bodyPr lIns="91429" tIns="45714" rIns="91429" bIns="45714">
            <a:prstTxWarp prst="textNoShape">
              <a:avLst/>
            </a:prstTxWarp>
            <a:spAutoFit/>
          </a:bodyPr>
          <a:lstStyle/>
          <a:p>
            <a:r>
              <a:rPr lang="en-US" sz="2000" dirty="0">
                <a:solidFill>
                  <a:srgbClr val="000000"/>
                </a:solidFill>
              </a:rPr>
              <a:t>Assume that you have the following non-aligned multiple sequence files in a directory: </a:t>
            </a:r>
            <a:br>
              <a:rPr lang="en-US" sz="2000" dirty="0">
                <a:solidFill>
                  <a:srgbClr val="000000"/>
                </a:solidFill>
              </a:rPr>
            </a:br>
            <a:r>
              <a:rPr lang="en-US" sz="1800" dirty="0">
                <a:solidFill>
                  <a:srgbClr val="000000"/>
                </a:solidFill>
              </a:rPr>
              <a:t/>
            </a:r>
            <a:br>
              <a:rPr lang="en-US" sz="1800" dirty="0">
                <a:solidFill>
                  <a:srgbClr val="000000"/>
                </a:solidFill>
              </a:rPr>
            </a:br>
            <a:r>
              <a:rPr lang="en-US" sz="1800" dirty="0">
                <a:solidFill>
                  <a:srgbClr val="000000"/>
                </a:solidFill>
                <a:hlinkClick r:id="rId3"/>
              </a:rPr>
              <a:t>A.fa</a:t>
            </a:r>
            <a:r>
              <a:rPr lang="en-US" sz="1800" dirty="0">
                <a:solidFill>
                  <a:srgbClr val="000000"/>
                </a:solidFill>
              </a:rPr>
              <a:t> : vacuolar/archaeal ATPase catalytic subunits ; </a:t>
            </a:r>
            <a:br>
              <a:rPr lang="en-US" sz="1800" dirty="0">
                <a:solidFill>
                  <a:srgbClr val="000000"/>
                </a:solidFill>
              </a:rPr>
            </a:br>
            <a:r>
              <a:rPr lang="en-US" sz="1800" dirty="0">
                <a:solidFill>
                  <a:srgbClr val="000000"/>
                </a:solidFill>
                <a:hlinkClick r:id="rId4"/>
              </a:rPr>
              <a:t>B.fa </a:t>
            </a:r>
            <a:r>
              <a:rPr lang="en-US" sz="1800" dirty="0">
                <a:solidFill>
                  <a:srgbClr val="000000"/>
                </a:solidFill>
              </a:rPr>
              <a:t>: vacuolar/archaeal ATPase non-catalytic subunits;</a:t>
            </a:r>
            <a:br>
              <a:rPr lang="en-US" sz="1800" dirty="0">
                <a:solidFill>
                  <a:srgbClr val="000000"/>
                </a:solidFill>
              </a:rPr>
            </a:br>
            <a:r>
              <a:rPr lang="en-US" sz="1800" dirty="0">
                <a:solidFill>
                  <a:srgbClr val="000000"/>
                </a:solidFill>
                <a:hlinkClick r:id="rId5"/>
              </a:rPr>
              <a:t>alpha.fa</a:t>
            </a:r>
            <a:r>
              <a:rPr lang="en-US" sz="1800" dirty="0">
                <a:solidFill>
                  <a:srgbClr val="000000"/>
                </a:solidFill>
              </a:rPr>
              <a:t> : F-ATPases non-catalytic subunits,</a:t>
            </a:r>
            <a:br>
              <a:rPr lang="en-US" sz="1800" dirty="0">
                <a:solidFill>
                  <a:srgbClr val="000000"/>
                </a:solidFill>
              </a:rPr>
            </a:br>
            <a:r>
              <a:rPr lang="en-US" sz="1800" dirty="0">
                <a:solidFill>
                  <a:srgbClr val="000000"/>
                </a:solidFill>
                <a:hlinkClick r:id="rId6"/>
              </a:rPr>
              <a:t>beta.fa</a:t>
            </a:r>
            <a:r>
              <a:rPr lang="en-US" sz="1800" dirty="0">
                <a:solidFill>
                  <a:srgbClr val="000000"/>
                </a:solidFill>
              </a:rPr>
              <a:t> : F-ATPases catalytic subunits,</a:t>
            </a:r>
            <a:br>
              <a:rPr lang="en-US" sz="1800" dirty="0">
                <a:solidFill>
                  <a:srgbClr val="000000"/>
                </a:solidFill>
              </a:rPr>
            </a:br>
            <a:r>
              <a:rPr lang="en-US" sz="1800" dirty="0">
                <a:solidFill>
                  <a:srgbClr val="000000"/>
                </a:solidFill>
                <a:hlinkClick r:id="rId7"/>
              </a:rPr>
              <a:t>F.fa </a:t>
            </a:r>
            <a:r>
              <a:rPr lang="en-US" sz="1800" dirty="0">
                <a:solidFill>
                  <a:srgbClr val="000000"/>
                </a:solidFill>
              </a:rPr>
              <a:t>: ATPase involved in the assembly of the bacterial flagella.</a:t>
            </a:r>
            <a:r>
              <a:rPr lang="en-US" dirty="0">
                <a:solidFill>
                  <a:srgbClr val="000000"/>
                </a:solidFill>
              </a:rPr>
              <a:t> </a:t>
            </a:r>
          </a:p>
          <a:p>
            <a:endParaRPr lang="en-US" sz="2000" dirty="0">
              <a:solidFill>
                <a:srgbClr val="000000"/>
              </a:solidFill>
            </a:endParaRPr>
          </a:p>
          <a:p>
            <a:r>
              <a:rPr lang="en-US" sz="2000" dirty="0">
                <a:solidFill>
                  <a:srgbClr val="000000"/>
                </a:solidFill>
              </a:rPr>
              <a:t>Write a </a:t>
            </a:r>
            <a:r>
              <a:rPr lang="en-US" sz="2000" dirty="0" err="1">
                <a:solidFill>
                  <a:srgbClr val="000000"/>
                </a:solidFill>
              </a:rPr>
              <a:t>perl</a:t>
            </a:r>
            <a:r>
              <a:rPr lang="en-US" sz="2000" dirty="0">
                <a:solidFill>
                  <a:srgbClr val="000000"/>
                </a:solidFill>
              </a:rPr>
              <a:t> script that executes muscle or </a:t>
            </a:r>
            <a:r>
              <a:rPr lang="en-US" sz="2000" dirty="0" smtClean="0">
                <a:solidFill>
                  <a:srgbClr val="000000"/>
                </a:solidFill>
              </a:rPr>
              <a:t>clustalw2 </a:t>
            </a:r>
            <a:r>
              <a:rPr lang="en-US" sz="2000" dirty="0">
                <a:solidFill>
                  <a:srgbClr val="000000"/>
                </a:solidFill>
              </a:rPr>
              <a:t>and </a:t>
            </a:r>
          </a:p>
          <a:p>
            <a:pPr marL="457200" indent="-457200">
              <a:buFont typeface="Arial"/>
              <a:buChar char="•"/>
            </a:pPr>
            <a:r>
              <a:rPr lang="en-US" sz="2000" dirty="0" smtClean="0">
                <a:solidFill>
                  <a:srgbClr val="000000"/>
                </a:solidFill>
              </a:rPr>
              <a:t>aligns </a:t>
            </a:r>
            <a:r>
              <a:rPr lang="en-US" sz="2000" dirty="0">
                <a:solidFill>
                  <a:srgbClr val="000000"/>
                </a:solidFill>
              </a:rPr>
              <a:t>the sequences within each </a:t>
            </a:r>
            <a:r>
              <a:rPr lang="en-US" sz="2000" dirty="0" smtClean="0">
                <a:solidFill>
                  <a:srgbClr val="000000"/>
                </a:solidFill>
              </a:rPr>
              <a:t>file</a:t>
            </a:r>
          </a:p>
          <a:p>
            <a:pPr marL="457200" indent="-457200">
              <a:buFont typeface="Arial"/>
              <a:buChar char="•"/>
            </a:pPr>
            <a:r>
              <a:rPr lang="en-US" sz="2000" dirty="0" smtClean="0">
                <a:solidFill>
                  <a:srgbClr val="000000"/>
                </a:solidFill>
              </a:rPr>
              <a:t>successively </a:t>
            </a:r>
            <a:r>
              <a:rPr lang="en-US" sz="2000" dirty="0">
                <a:solidFill>
                  <a:srgbClr val="000000"/>
                </a:solidFill>
              </a:rPr>
              <a:t>calculates profile alignments between all aligned sequences. </a:t>
            </a:r>
          </a:p>
          <a:p>
            <a:endParaRPr lang="en-US" sz="1800" dirty="0">
              <a:solidFill>
                <a:srgbClr val="000000"/>
              </a:solidFill>
            </a:endParaRPr>
          </a:p>
        </p:txBody>
      </p:sp>
      <p:sp>
        <p:nvSpPr>
          <p:cNvPr id="4" name="Title 1"/>
          <p:cNvSpPr txBox="1">
            <a:spLocks/>
          </p:cNvSpPr>
          <p:nvPr/>
        </p:nvSpPr>
        <p:spPr bwMode="auto">
          <a:xfrm>
            <a:off x="457200" y="274638"/>
            <a:ext cx="8229600" cy="625907"/>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a:lstStyle>
          <a:p>
            <a:r>
              <a:rPr lang="en-US" smtClean="0"/>
              <a:t>Old assignements</a:t>
            </a:r>
            <a:endParaRPr lang="en-US" dirty="0"/>
          </a:p>
        </p:txBody>
      </p:sp>
    </p:spTree>
    <p:extLst>
      <p:ext uri="{BB962C8B-B14F-4D97-AF65-F5344CB8AC3E}">
        <p14:creationId xmlns:p14="http://schemas.microsoft.com/office/powerpoint/2010/main" val="11174870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400" y="1104900"/>
            <a:ext cx="7810500" cy="4635500"/>
          </a:xfrm>
          <a:prstGeom prst="rect">
            <a:avLst/>
          </a:prstGeom>
        </p:spPr>
      </p:pic>
      <p:sp>
        <p:nvSpPr>
          <p:cNvPr id="4" name="TextBox 3"/>
          <p:cNvSpPr txBox="1"/>
          <p:nvPr/>
        </p:nvSpPr>
        <p:spPr>
          <a:xfrm>
            <a:off x="685800" y="228600"/>
            <a:ext cx="7684616" cy="461665"/>
          </a:xfrm>
          <a:prstGeom prst="rect">
            <a:avLst/>
          </a:prstGeom>
          <a:noFill/>
        </p:spPr>
        <p:txBody>
          <a:bodyPr wrap="none" rtlCol="0">
            <a:spAutoFit/>
          </a:bodyPr>
          <a:lstStyle/>
          <a:p>
            <a:r>
              <a:rPr lang="en-US" b="1" dirty="0" smtClean="0">
                <a:solidFill>
                  <a:srgbClr val="000000"/>
                </a:solidFill>
                <a:latin typeface="Times New Roman" charset="0"/>
                <a:ea typeface="+mn-ea"/>
                <a:cs typeface="+mn-cs"/>
              </a:rPr>
              <a:t>First loop:  Calculate multiple alignments for all *.</a:t>
            </a:r>
            <a:r>
              <a:rPr lang="en-US" b="1" dirty="0" err="1" smtClean="0">
                <a:solidFill>
                  <a:srgbClr val="000000"/>
                </a:solidFill>
                <a:latin typeface="Times New Roman" charset="0"/>
                <a:ea typeface="+mn-ea"/>
                <a:cs typeface="+mn-cs"/>
              </a:rPr>
              <a:t>fa</a:t>
            </a:r>
            <a:r>
              <a:rPr lang="en-US" b="1" dirty="0" smtClean="0">
                <a:solidFill>
                  <a:srgbClr val="000000"/>
                </a:solidFill>
                <a:latin typeface="Times New Roman" charset="0"/>
                <a:ea typeface="+mn-ea"/>
                <a:cs typeface="+mn-cs"/>
              </a:rPr>
              <a:t> files </a:t>
            </a:r>
            <a:endParaRPr lang="en-US" b="1" dirty="0">
              <a:solidFill>
                <a:srgbClr val="000000"/>
              </a:solidFill>
              <a:latin typeface="Times New Roman" charset="0"/>
              <a:ea typeface="+mn-ea"/>
              <a:cs typeface="+mn-cs"/>
            </a:endParaRPr>
          </a:p>
        </p:txBody>
      </p:sp>
      <p:sp>
        <p:nvSpPr>
          <p:cNvPr id="5" name="TextBox 4"/>
          <p:cNvSpPr txBox="1"/>
          <p:nvPr/>
        </p:nvSpPr>
        <p:spPr>
          <a:xfrm>
            <a:off x="954662" y="5478751"/>
            <a:ext cx="6418156" cy="1231106"/>
          </a:xfrm>
          <a:prstGeom prst="rect">
            <a:avLst/>
          </a:prstGeom>
          <a:noFill/>
        </p:spPr>
        <p:txBody>
          <a:bodyPr wrap="none" rtlCol="0">
            <a:spAutoFit/>
          </a:bodyPr>
          <a:lstStyle/>
          <a:p>
            <a:r>
              <a:rPr lang="en-US" sz="2000" b="1" dirty="0" smtClean="0">
                <a:solidFill>
                  <a:srgbClr val="000000"/>
                </a:solidFill>
                <a:latin typeface="Times New Roman" charset="0"/>
                <a:ea typeface="+mn-ea"/>
                <a:cs typeface="+mn-cs"/>
              </a:rPr>
              <a:t>This results in one *.</a:t>
            </a:r>
            <a:r>
              <a:rPr lang="en-US" sz="2000" b="1" dirty="0" err="1" smtClean="0">
                <a:solidFill>
                  <a:srgbClr val="000000"/>
                </a:solidFill>
                <a:latin typeface="Times New Roman" charset="0"/>
                <a:ea typeface="+mn-ea"/>
                <a:cs typeface="+mn-cs"/>
              </a:rPr>
              <a:t>aln</a:t>
            </a:r>
            <a:r>
              <a:rPr lang="en-US" sz="2000" b="1" dirty="0" smtClean="0">
                <a:solidFill>
                  <a:srgbClr val="000000"/>
                </a:solidFill>
                <a:latin typeface="Times New Roman" charset="0"/>
                <a:ea typeface="+mn-ea"/>
                <a:cs typeface="+mn-cs"/>
              </a:rPr>
              <a:t> file per *.</a:t>
            </a:r>
            <a:r>
              <a:rPr lang="en-US" sz="2000" b="1" dirty="0" err="1" smtClean="0">
                <a:solidFill>
                  <a:srgbClr val="000000"/>
                </a:solidFill>
                <a:latin typeface="Times New Roman" charset="0"/>
                <a:ea typeface="+mn-ea"/>
                <a:cs typeface="+mn-cs"/>
              </a:rPr>
              <a:t>fa</a:t>
            </a:r>
            <a:r>
              <a:rPr lang="en-US" sz="2000" b="1" dirty="0" smtClean="0">
                <a:solidFill>
                  <a:srgbClr val="000000"/>
                </a:solidFill>
                <a:latin typeface="Times New Roman" charset="0"/>
                <a:ea typeface="+mn-ea"/>
                <a:cs typeface="+mn-cs"/>
              </a:rPr>
              <a:t> file</a:t>
            </a:r>
          </a:p>
          <a:p>
            <a:r>
              <a:rPr lang="en-US" sz="1800" b="1" dirty="0" smtClean="0">
                <a:solidFill>
                  <a:srgbClr val="000000"/>
                </a:solidFill>
                <a:latin typeface="Times New Roman" charset="0"/>
                <a:ea typeface="+mn-ea"/>
                <a:cs typeface="+mn-cs"/>
              </a:rPr>
              <a:t>Using muscle the command would </a:t>
            </a:r>
            <a:r>
              <a:rPr lang="en-US" sz="1800" b="1" dirty="0">
                <a:solidFill>
                  <a:srgbClr val="000000"/>
                </a:solidFill>
                <a:latin typeface="Times New Roman" charset="0"/>
                <a:ea typeface="+mn-ea"/>
                <a:cs typeface="+mn-cs"/>
              </a:rPr>
              <a:t>something like </a:t>
            </a:r>
            <a:endParaRPr lang="en-US" sz="1800" b="1" dirty="0" smtClean="0">
              <a:solidFill>
                <a:srgbClr val="000000"/>
              </a:solidFill>
              <a:latin typeface="Times New Roman" charset="0"/>
              <a:ea typeface="+mn-ea"/>
              <a:cs typeface="+mn-cs"/>
            </a:endParaRPr>
          </a:p>
          <a:p>
            <a:r>
              <a:rPr lang="en-US" sz="1800" b="1" dirty="0" smtClean="0">
                <a:solidFill>
                  <a:srgbClr val="000000"/>
                </a:solidFill>
                <a:latin typeface="Courier"/>
                <a:ea typeface="+mn-ea"/>
                <a:cs typeface="Courier"/>
              </a:rPr>
              <a:t>system(“muscle –in $</a:t>
            </a:r>
            <a:r>
              <a:rPr lang="en-US" sz="1800" b="1" dirty="0" err="1" smtClean="0">
                <a:solidFill>
                  <a:srgbClr val="000000"/>
                </a:solidFill>
                <a:latin typeface="Courier"/>
                <a:ea typeface="+mn-ea"/>
                <a:cs typeface="Courier"/>
              </a:rPr>
              <a:t>file.fa</a:t>
            </a:r>
            <a:r>
              <a:rPr lang="en-US" sz="1800" b="1" dirty="0" smtClean="0">
                <a:solidFill>
                  <a:srgbClr val="000000"/>
                </a:solidFill>
                <a:latin typeface="Courier"/>
                <a:ea typeface="+mn-ea"/>
                <a:cs typeface="Courier"/>
              </a:rPr>
              <a:t> </a:t>
            </a:r>
            <a:r>
              <a:rPr lang="en-US" sz="1800" b="1" dirty="0">
                <a:solidFill>
                  <a:srgbClr val="000000"/>
                </a:solidFill>
                <a:latin typeface="Courier"/>
                <a:ea typeface="+mn-ea"/>
                <a:cs typeface="Courier"/>
              </a:rPr>
              <a:t>-out </a:t>
            </a:r>
            <a:r>
              <a:rPr lang="en-US" sz="1800" b="1" dirty="0" smtClean="0">
                <a:solidFill>
                  <a:srgbClr val="000000"/>
                </a:solidFill>
                <a:latin typeface="Courier"/>
                <a:ea typeface="+mn-ea"/>
                <a:cs typeface="Courier"/>
              </a:rPr>
              <a:t>$</a:t>
            </a:r>
            <a:r>
              <a:rPr lang="en-US" sz="1800" b="1" dirty="0" err="1" smtClean="0">
                <a:solidFill>
                  <a:srgbClr val="000000"/>
                </a:solidFill>
                <a:latin typeface="Courier"/>
                <a:ea typeface="+mn-ea"/>
                <a:cs typeface="Courier"/>
              </a:rPr>
              <a:t>file.aln</a:t>
            </a:r>
            <a:r>
              <a:rPr lang="en-US" sz="1800" b="1" dirty="0" smtClean="0">
                <a:solidFill>
                  <a:srgbClr val="000000"/>
                </a:solidFill>
                <a:latin typeface="Courier"/>
                <a:ea typeface="+mn-ea"/>
                <a:cs typeface="Courier"/>
              </a:rPr>
              <a:t>”);</a:t>
            </a:r>
          </a:p>
          <a:p>
            <a:r>
              <a:rPr lang="en-US" sz="1800" b="1" dirty="0">
                <a:solidFill>
                  <a:srgbClr val="000000"/>
                </a:solidFill>
                <a:latin typeface="+mn-lt"/>
                <a:ea typeface="+mn-ea"/>
                <a:cs typeface="Courier"/>
              </a:rPr>
              <a:t>Muscle manual </a:t>
            </a:r>
            <a:r>
              <a:rPr lang="en-US" sz="1800" dirty="0">
                <a:solidFill>
                  <a:srgbClr val="000000"/>
                </a:solidFill>
                <a:latin typeface="+mn-lt"/>
                <a:ea typeface="+mn-ea"/>
                <a:cs typeface="Courier"/>
              </a:rPr>
              <a:t>at http://www.drive5.com/muscle/</a:t>
            </a:r>
            <a:r>
              <a:rPr lang="en-US" sz="1800" dirty="0" err="1">
                <a:solidFill>
                  <a:srgbClr val="000000"/>
                </a:solidFill>
                <a:latin typeface="+mn-lt"/>
                <a:ea typeface="+mn-ea"/>
                <a:cs typeface="Courier"/>
              </a:rPr>
              <a:t>muscle.html</a:t>
            </a:r>
            <a:endParaRPr lang="en-US" sz="1800" dirty="0">
              <a:solidFill>
                <a:srgbClr val="000000"/>
              </a:solidFill>
              <a:latin typeface="+mn-lt"/>
              <a:ea typeface="+mn-ea"/>
              <a:cs typeface="Courier"/>
            </a:endParaRPr>
          </a:p>
        </p:txBody>
      </p:sp>
    </p:spTree>
    <p:extLst>
      <p:ext uri="{BB962C8B-B14F-4D97-AF65-F5344CB8AC3E}">
        <p14:creationId xmlns:p14="http://schemas.microsoft.com/office/powerpoint/2010/main" val="7217046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81000"/>
            <a:ext cx="8546631" cy="461665"/>
          </a:xfrm>
          <a:prstGeom prst="rect">
            <a:avLst/>
          </a:prstGeom>
          <a:noFill/>
        </p:spPr>
        <p:txBody>
          <a:bodyPr wrap="none" rtlCol="0">
            <a:spAutoFit/>
          </a:bodyPr>
          <a:lstStyle/>
          <a:p>
            <a:r>
              <a:rPr lang="en-US" b="1" dirty="0" smtClean="0">
                <a:solidFill>
                  <a:srgbClr val="000000"/>
                </a:solidFill>
                <a:latin typeface="Times New Roman" charset="0"/>
                <a:ea typeface="+mn-ea"/>
                <a:cs typeface="+mn-cs"/>
              </a:rPr>
              <a:t>Take *.</a:t>
            </a:r>
            <a:r>
              <a:rPr lang="en-US" b="1" dirty="0" err="1" smtClean="0">
                <a:solidFill>
                  <a:srgbClr val="000000"/>
                </a:solidFill>
                <a:latin typeface="Times New Roman" charset="0"/>
                <a:ea typeface="+mn-ea"/>
                <a:cs typeface="+mn-cs"/>
              </a:rPr>
              <a:t>aln</a:t>
            </a:r>
            <a:r>
              <a:rPr lang="en-US" b="1" dirty="0" smtClean="0">
                <a:solidFill>
                  <a:srgbClr val="000000"/>
                </a:solidFill>
                <a:latin typeface="Times New Roman" charset="0"/>
                <a:ea typeface="+mn-ea"/>
                <a:cs typeface="+mn-cs"/>
              </a:rPr>
              <a:t> files and add them successively to growing alignment</a:t>
            </a:r>
            <a:endParaRPr lang="en-US" b="1" dirty="0">
              <a:solidFill>
                <a:srgbClr val="000000"/>
              </a:solidFill>
              <a:latin typeface="Times New Roman" charset="0"/>
              <a:ea typeface="+mn-ea"/>
              <a:cs typeface="+mn-cs"/>
            </a:endParaRPr>
          </a:p>
        </p:txBody>
      </p:sp>
      <p:pic>
        <p:nvPicPr>
          <p:cNvPr id="5" name="Picture 4"/>
          <p:cNvPicPr>
            <a:picLocks noChangeAspect="1"/>
          </p:cNvPicPr>
          <p:nvPr/>
        </p:nvPicPr>
        <p:blipFill>
          <a:blip r:embed="rId2"/>
          <a:stretch>
            <a:fillRect/>
          </a:stretch>
        </p:blipFill>
        <p:spPr>
          <a:xfrm>
            <a:off x="-1" y="842559"/>
            <a:ext cx="8820829" cy="5329939"/>
          </a:xfrm>
          <a:prstGeom prst="rect">
            <a:avLst/>
          </a:prstGeom>
        </p:spPr>
      </p:pic>
      <p:sp>
        <p:nvSpPr>
          <p:cNvPr id="2" name="TextBox 1"/>
          <p:cNvSpPr txBox="1"/>
          <p:nvPr/>
        </p:nvSpPr>
        <p:spPr>
          <a:xfrm>
            <a:off x="91612" y="5919366"/>
            <a:ext cx="8588334" cy="1169551"/>
          </a:xfrm>
          <a:prstGeom prst="rect">
            <a:avLst/>
          </a:prstGeom>
          <a:noFill/>
        </p:spPr>
        <p:txBody>
          <a:bodyPr wrap="none" rtlCol="0">
            <a:spAutoFit/>
          </a:bodyPr>
          <a:lstStyle/>
          <a:p>
            <a:r>
              <a:rPr lang="en-US" dirty="0" smtClean="0"/>
              <a:t>Using muscle:</a:t>
            </a:r>
            <a:endParaRPr lang="en-US" sz="1400" dirty="0" smtClean="0"/>
          </a:p>
          <a:p>
            <a:r>
              <a:rPr lang="en-US" sz="1400" dirty="0">
                <a:latin typeface="Courier"/>
                <a:cs typeface="Courier"/>
              </a:rPr>
              <a:t>s</a:t>
            </a:r>
            <a:r>
              <a:rPr lang="en-US" sz="1400" dirty="0" smtClean="0">
                <a:latin typeface="Courier"/>
                <a:cs typeface="Courier"/>
              </a:rPr>
              <a:t>ystem (“muscle </a:t>
            </a:r>
            <a:r>
              <a:rPr lang="en-US" sz="1400" dirty="0">
                <a:latin typeface="Courier"/>
                <a:cs typeface="Courier"/>
              </a:rPr>
              <a:t>-profile -in1 </a:t>
            </a:r>
            <a:r>
              <a:rPr lang="en-US" sz="1400" dirty="0" err="1" smtClean="0">
                <a:latin typeface="Courier"/>
                <a:cs typeface="Courier"/>
              </a:rPr>
              <a:t>result.out</a:t>
            </a:r>
            <a:r>
              <a:rPr lang="en-US" sz="1400" dirty="0" smtClean="0">
                <a:latin typeface="Courier"/>
                <a:cs typeface="Courier"/>
              </a:rPr>
              <a:t> </a:t>
            </a:r>
            <a:r>
              <a:rPr lang="en-US" sz="1400" dirty="0">
                <a:latin typeface="Courier"/>
                <a:cs typeface="Courier"/>
              </a:rPr>
              <a:t>-in2 </a:t>
            </a:r>
            <a:r>
              <a:rPr lang="en-US" sz="1400" dirty="0" smtClean="0">
                <a:latin typeface="Courier"/>
                <a:cs typeface="Courier"/>
              </a:rPr>
              <a:t>$</a:t>
            </a:r>
            <a:r>
              <a:rPr lang="en-US" sz="1400" dirty="0" err="1" smtClean="0">
                <a:latin typeface="Courier"/>
                <a:cs typeface="Courier"/>
              </a:rPr>
              <a:t>filename.aln</a:t>
            </a:r>
            <a:r>
              <a:rPr lang="en-US" sz="1400" dirty="0" smtClean="0">
                <a:latin typeface="Courier"/>
                <a:cs typeface="Courier"/>
              </a:rPr>
              <a:t> –out </a:t>
            </a:r>
            <a:r>
              <a:rPr lang="en-US" sz="1400" dirty="0" err="1" smtClean="0">
                <a:latin typeface="Courier"/>
                <a:cs typeface="Courier"/>
              </a:rPr>
              <a:t>result.out</a:t>
            </a:r>
            <a:r>
              <a:rPr lang="en-US" sz="1400" dirty="0" smtClean="0">
                <a:latin typeface="Courier"/>
                <a:cs typeface="Courier"/>
              </a:rPr>
              <a:t>”);</a:t>
            </a:r>
            <a:endParaRPr lang="en-US" sz="1400" dirty="0">
              <a:latin typeface="Courier"/>
              <a:cs typeface="Courier"/>
            </a:endParaRPr>
          </a:p>
          <a:p>
            <a:r>
              <a:rPr lang="en-US" sz="1600" dirty="0" smtClean="0">
                <a:latin typeface="Courier"/>
                <a:cs typeface="Courier"/>
              </a:rPr>
              <a:t/>
            </a:r>
            <a:br>
              <a:rPr lang="en-US" sz="1600" dirty="0" smtClean="0">
                <a:latin typeface="Courier"/>
                <a:cs typeface="Courier"/>
              </a:rPr>
            </a:br>
            <a:endParaRPr lang="en-US" sz="1600" dirty="0">
              <a:latin typeface="Courier"/>
              <a:cs typeface="Courier"/>
            </a:endParaRPr>
          </a:p>
        </p:txBody>
      </p:sp>
    </p:spTree>
    <p:extLst>
      <p:ext uri="{BB962C8B-B14F-4D97-AF65-F5344CB8AC3E}">
        <p14:creationId xmlns:p14="http://schemas.microsoft.com/office/powerpoint/2010/main" val="2509680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of Strand Bias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4885141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36537"/>
            <a:ext cx="7772400" cy="1143000"/>
          </a:xfrm>
        </p:spPr>
        <p:txBody>
          <a:bodyPr/>
          <a:lstStyle/>
          <a:p>
            <a:r>
              <a:rPr lang="en-US" dirty="0" smtClean="0"/>
              <a:t>Questions?</a:t>
            </a:r>
            <a:endParaRPr lang="en-US" dirty="0"/>
          </a:p>
        </p:txBody>
      </p:sp>
      <p:sp>
        <p:nvSpPr>
          <p:cNvPr id="3" name="TextBox 2"/>
          <p:cNvSpPr txBox="1"/>
          <p:nvPr/>
        </p:nvSpPr>
        <p:spPr>
          <a:xfrm>
            <a:off x="293687" y="1785939"/>
            <a:ext cx="8469313" cy="3785652"/>
          </a:xfrm>
          <a:prstGeom prst="rect">
            <a:avLst/>
          </a:prstGeom>
          <a:noFill/>
        </p:spPr>
        <p:txBody>
          <a:bodyPr wrap="square" rtlCol="0">
            <a:spAutoFit/>
          </a:bodyPr>
          <a:lstStyle/>
          <a:p>
            <a:pPr marL="342900" indent="-342900">
              <a:buFont typeface="Arial"/>
              <a:buChar char="•"/>
            </a:pPr>
            <a:r>
              <a:rPr lang="en-US" dirty="0" smtClean="0"/>
              <a:t>Rooting molecular phylogenies</a:t>
            </a:r>
          </a:p>
          <a:p>
            <a:pPr marL="342900" indent="-342900">
              <a:buFont typeface="Arial"/>
              <a:buChar char="•"/>
            </a:pPr>
            <a:r>
              <a:rPr lang="en-US" dirty="0" smtClean="0"/>
              <a:t>Terminology  Cladistics and a Natural Taxonomy</a:t>
            </a:r>
          </a:p>
          <a:p>
            <a:pPr marL="342900" indent="-342900">
              <a:buFont typeface="Arial"/>
              <a:buChar char="•"/>
            </a:pPr>
            <a:r>
              <a:rPr lang="en-US" dirty="0" smtClean="0"/>
              <a:t>What should one make of the claim that a monophyletic group traces back to a single ancestor?  (Mitochondrial Eve had about 10000 sisters living at the same time, and they all contributed to the gene pool of current humans.</a:t>
            </a:r>
          </a:p>
          <a:p>
            <a:pPr marL="342900" indent="-342900">
              <a:buFont typeface="Arial"/>
              <a:buChar char="•"/>
            </a:pPr>
            <a:r>
              <a:rPr lang="en-US" dirty="0" smtClean="0"/>
              <a:t>How can one mislead less experienced readers in depicting trees?  </a:t>
            </a:r>
          </a:p>
          <a:p>
            <a:pPr marL="342900" indent="-342900">
              <a:buFont typeface="Arial"/>
              <a:buChar char="•"/>
            </a:pPr>
            <a:endParaRPr lang="en-US" dirty="0" smtClean="0"/>
          </a:p>
          <a:p>
            <a:pPr marL="342900" indent="-342900">
              <a:buFont typeface="Arial"/>
              <a:buChar char="•"/>
            </a:pPr>
            <a:endParaRPr lang="en-US" dirty="0"/>
          </a:p>
        </p:txBody>
      </p:sp>
    </p:spTree>
    <p:extLst>
      <p:ext uri="{BB962C8B-B14F-4D97-AF65-F5344CB8AC3E}">
        <p14:creationId xmlns:p14="http://schemas.microsoft.com/office/powerpoint/2010/main" val="40264294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0062" y="512763"/>
            <a:ext cx="3059396" cy="4900613"/>
          </a:xfrm>
          <a:prstGeom prst="rect">
            <a:avLst/>
          </a:prstGeom>
        </p:spPr>
      </p:pic>
      <p:pic>
        <p:nvPicPr>
          <p:cNvPr id="6" name="Picture 5"/>
          <p:cNvPicPr>
            <a:picLocks noChangeAspect="1"/>
          </p:cNvPicPr>
          <p:nvPr/>
        </p:nvPicPr>
        <p:blipFill>
          <a:blip r:embed="rId3"/>
          <a:stretch>
            <a:fillRect/>
          </a:stretch>
        </p:blipFill>
        <p:spPr>
          <a:xfrm>
            <a:off x="4759277" y="627062"/>
            <a:ext cx="3488700" cy="5024438"/>
          </a:xfrm>
          <a:prstGeom prst="rect">
            <a:avLst/>
          </a:prstGeom>
        </p:spPr>
      </p:pic>
      <p:pic>
        <p:nvPicPr>
          <p:cNvPr id="8" name="Picture 7"/>
          <p:cNvPicPr>
            <a:picLocks noChangeAspect="1"/>
          </p:cNvPicPr>
          <p:nvPr/>
        </p:nvPicPr>
        <p:blipFill>
          <a:blip r:embed="rId4"/>
          <a:stretch>
            <a:fillRect/>
          </a:stretch>
        </p:blipFill>
        <p:spPr>
          <a:xfrm>
            <a:off x="4500562" y="5608637"/>
            <a:ext cx="4473575" cy="380213"/>
          </a:xfrm>
          <a:prstGeom prst="rect">
            <a:avLst/>
          </a:prstGeom>
        </p:spPr>
      </p:pic>
      <p:sp>
        <p:nvSpPr>
          <p:cNvPr id="9" name="TextBox 8"/>
          <p:cNvSpPr txBox="1"/>
          <p:nvPr/>
        </p:nvSpPr>
        <p:spPr>
          <a:xfrm>
            <a:off x="230188" y="6238875"/>
            <a:ext cx="4119637" cy="461665"/>
          </a:xfrm>
          <a:prstGeom prst="rect">
            <a:avLst/>
          </a:prstGeom>
          <a:noFill/>
        </p:spPr>
        <p:txBody>
          <a:bodyPr wrap="none" rtlCol="0">
            <a:spAutoFit/>
          </a:bodyPr>
          <a:lstStyle/>
          <a:p>
            <a:r>
              <a:rPr lang="en-US" dirty="0" smtClean="0"/>
              <a:t>Link to citation see next slide</a:t>
            </a:r>
            <a:endParaRPr lang="en-US" dirty="0"/>
          </a:p>
        </p:txBody>
      </p:sp>
    </p:spTree>
    <p:extLst>
      <p:ext uri="{BB962C8B-B14F-4D97-AF65-F5344CB8AC3E}">
        <p14:creationId xmlns:p14="http://schemas.microsoft.com/office/powerpoint/2010/main" val="19014164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45000" y="455613"/>
            <a:ext cx="4375150" cy="5275917"/>
          </a:xfrm>
          <a:prstGeom prst="rect">
            <a:avLst/>
          </a:prstGeom>
        </p:spPr>
      </p:pic>
      <p:sp>
        <p:nvSpPr>
          <p:cNvPr id="5" name="TextBox 4"/>
          <p:cNvSpPr txBox="1"/>
          <p:nvPr/>
        </p:nvSpPr>
        <p:spPr>
          <a:xfrm>
            <a:off x="111126" y="373063"/>
            <a:ext cx="902711" cy="461665"/>
          </a:xfrm>
          <a:prstGeom prst="rect">
            <a:avLst/>
          </a:prstGeom>
          <a:noFill/>
        </p:spPr>
        <p:txBody>
          <a:bodyPr wrap="none" rtlCol="0">
            <a:spAutoFit/>
          </a:bodyPr>
          <a:lstStyle/>
          <a:p>
            <a:r>
              <a:rPr lang="en-US" dirty="0" smtClean="0"/>
              <a:t>From </a:t>
            </a:r>
            <a:endParaRPr lang="en-US" dirty="0"/>
          </a:p>
        </p:txBody>
      </p:sp>
      <p:pic>
        <p:nvPicPr>
          <p:cNvPr id="6" name="Picture 5">
            <a:hlinkClick r:id="rId3"/>
          </p:cNvPr>
          <p:cNvPicPr>
            <a:picLocks noChangeAspect="1"/>
          </p:cNvPicPr>
          <p:nvPr/>
        </p:nvPicPr>
        <p:blipFill>
          <a:blip r:embed="rId4"/>
          <a:stretch>
            <a:fillRect/>
          </a:stretch>
        </p:blipFill>
        <p:spPr>
          <a:xfrm>
            <a:off x="298450" y="1066800"/>
            <a:ext cx="4040715" cy="2108200"/>
          </a:xfrm>
          <a:prstGeom prst="rect">
            <a:avLst/>
          </a:prstGeom>
        </p:spPr>
      </p:pic>
      <p:sp>
        <p:nvSpPr>
          <p:cNvPr id="9" name="Text Box 4"/>
          <p:cNvSpPr txBox="1">
            <a:spLocks noChangeArrowheads="1"/>
          </p:cNvSpPr>
          <p:nvPr/>
        </p:nvSpPr>
        <p:spPr bwMode="auto">
          <a:xfrm>
            <a:off x="220662" y="6256338"/>
            <a:ext cx="6170898" cy="461156"/>
          </a:xfrm>
          <a:prstGeom prst="rect">
            <a:avLst/>
          </a:prstGeom>
          <a:noFill/>
          <a:ln w="9525">
            <a:noFill/>
            <a:miter lim="800000"/>
            <a:headEnd/>
            <a:tailEnd/>
          </a:ln>
          <a:effectLst/>
        </p:spPr>
        <p:txBody>
          <a:bodyPr wrap="none" lIns="90928" tIns="45468" rIns="90928" bIns="45468">
            <a:spAutoFit/>
          </a:bodyPr>
          <a:lstStyle/>
          <a:p>
            <a:pPr>
              <a:defRPr/>
            </a:pPr>
            <a:r>
              <a:rPr lang="en-US" dirty="0" smtClean="0">
                <a:solidFill>
                  <a:srgbClr val="000000"/>
                </a:solidFill>
                <a:latin typeface="Times New Roman" charset="0"/>
                <a:ea typeface="+mn-ea"/>
                <a:cs typeface="+mn-cs"/>
              </a:rPr>
              <a:t>Also see the link to trees and their topology </a:t>
            </a:r>
            <a:r>
              <a:rPr lang="en-US" dirty="0" smtClean="0">
                <a:solidFill>
                  <a:srgbClr val="000000"/>
                </a:solidFill>
                <a:latin typeface="Times New Roman" charset="0"/>
                <a:ea typeface="+mn-ea"/>
                <a:cs typeface="+mn-cs"/>
                <a:hlinkClick r:id="rId5"/>
              </a:rPr>
              <a:t>here</a:t>
            </a:r>
            <a:endParaRPr lang="en-US" dirty="0">
              <a:solidFill>
                <a:srgbClr val="000000"/>
              </a:solidFill>
              <a:latin typeface="Times New Roman" charset="0"/>
              <a:ea typeface="+mn-ea"/>
              <a:cs typeface="+mn-cs"/>
            </a:endParaRPr>
          </a:p>
        </p:txBody>
      </p:sp>
    </p:spTree>
    <p:extLst>
      <p:ext uri="{BB962C8B-B14F-4D97-AF65-F5344CB8AC3E}">
        <p14:creationId xmlns:p14="http://schemas.microsoft.com/office/powerpoint/2010/main" val="20934794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1600204" y="228602"/>
            <a:ext cx="5503173" cy="7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00"/>
                </a:solidFill>
              </a:rPr>
              <a:t>Elliot Sober’s Gremlins</a:t>
            </a:r>
          </a:p>
        </p:txBody>
      </p:sp>
      <p:sp>
        <p:nvSpPr>
          <p:cNvPr id="77826" name="Rectangle 3"/>
          <p:cNvSpPr>
            <a:spLocks noChangeArrowheads="1"/>
          </p:cNvSpPr>
          <p:nvPr/>
        </p:nvSpPr>
        <p:spPr bwMode="auto">
          <a:xfrm>
            <a:off x="169905" y="4051300"/>
            <a:ext cx="4910137" cy="2654300"/>
          </a:xfrm>
          <a:prstGeom prst="rect">
            <a:avLst/>
          </a:prstGeom>
          <a:solidFill>
            <a:srgbClr val="33CC33"/>
          </a:solidFill>
          <a:ln w="9525">
            <a:solidFill>
              <a:srgbClr val="000000"/>
            </a:solidFill>
            <a:miter lim="800000"/>
            <a:headEnd/>
            <a:tailEnd/>
          </a:ln>
        </p:spPr>
        <p:txBody>
          <a:bodyPr wrap="none" lIns="90993" tIns="45499" rIns="90993" bIns="45499" anchor="ctr"/>
          <a:lstStyle/>
          <a:p>
            <a:pPr algn="ctr"/>
            <a:endParaRPr lang="en-US">
              <a:solidFill>
                <a:srgbClr val="FFFFFF"/>
              </a:solidFill>
              <a:latin typeface="Times New Roman" charset="0"/>
            </a:endParaRPr>
          </a:p>
        </p:txBody>
      </p:sp>
      <p:sp>
        <p:nvSpPr>
          <p:cNvPr id="77827"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lIns="90993" tIns="45499" rIns="90993" bIns="45499" anchor="ctr"/>
          <a:lstStyle/>
          <a:p>
            <a:endParaRPr lang="en-US" b="1">
              <a:solidFill>
                <a:srgbClr val="FFFF00"/>
              </a:solidFill>
              <a:latin typeface="Times New Roman" charset="0"/>
            </a:endParaRPr>
          </a:p>
        </p:txBody>
      </p:sp>
      <p:sp>
        <p:nvSpPr>
          <p:cNvPr id="77828"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lIns="90993" tIns="45499" rIns="90993" bIns="45499" anchor="ctr"/>
          <a:lstStyle/>
          <a:p>
            <a:endParaRPr lang="en-US" b="1">
              <a:solidFill>
                <a:srgbClr val="FFFF00"/>
              </a:solidFill>
              <a:latin typeface="Times New Roman" charset="0"/>
            </a:endParaRPr>
          </a:p>
        </p:txBody>
      </p:sp>
      <p:sp>
        <p:nvSpPr>
          <p:cNvPr id="77829" name="Rectangle 6"/>
          <p:cNvSpPr>
            <a:spLocks noChangeArrowheads="1"/>
          </p:cNvSpPr>
          <p:nvPr/>
        </p:nvSpPr>
        <p:spPr bwMode="auto">
          <a:xfrm>
            <a:off x="2057432" y="4826001"/>
            <a:ext cx="1184275" cy="1879600"/>
          </a:xfrm>
          <a:prstGeom prst="rect">
            <a:avLst/>
          </a:prstGeom>
          <a:solidFill>
            <a:srgbClr val="000000"/>
          </a:solidFill>
          <a:ln w="9525">
            <a:solidFill>
              <a:srgbClr val="000000"/>
            </a:solidFill>
            <a:miter lim="800000"/>
            <a:headEnd/>
            <a:tailEnd/>
          </a:ln>
        </p:spPr>
        <p:txBody>
          <a:bodyPr wrap="none" lIns="90993" tIns="45499" rIns="90993" bIns="45499" anchor="ctr"/>
          <a:lstStyle/>
          <a:p>
            <a:endParaRPr lang="en-US" b="1">
              <a:solidFill>
                <a:srgbClr val="FFFF00"/>
              </a:solidFill>
              <a:latin typeface="Times New Roman" charset="0"/>
            </a:endParaRPr>
          </a:p>
        </p:txBody>
      </p:sp>
      <p:sp>
        <p:nvSpPr>
          <p:cNvPr id="77830"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lIns="90993" tIns="45499" rIns="90993" bIns="45499" anchor="ctr"/>
          <a:lstStyle/>
          <a:p>
            <a:endParaRPr lang="en-US" b="1">
              <a:solidFill>
                <a:srgbClr val="FFFF00"/>
              </a:solidFill>
              <a:latin typeface="Times New Roman" charset="0"/>
            </a:endParaRPr>
          </a:p>
        </p:txBody>
      </p:sp>
      <p:sp>
        <p:nvSpPr>
          <p:cNvPr id="77831" name="Text Box 8"/>
          <p:cNvSpPr txBox="1">
            <a:spLocks noChangeArrowheads="1"/>
          </p:cNvSpPr>
          <p:nvPr/>
        </p:nvSpPr>
        <p:spPr bwMode="auto">
          <a:xfrm>
            <a:off x="2438400" y="1371623"/>
            <a:ext cx="304800" cy="46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7832" name="Text Box 9"/>
          <p:cNvSpPr txBox="1">
            <a:spLocks noChangeArrowheads="1"/>
          </p:cNvSpPr>
          <p:nvPr/>
        </p:nvSpPr>
        <p:spPr bwMode="auto">
          <a:xfrm>
            <a:off x="4343400" y="3429023"/>
            <a:ext cx="304800" cy="46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77833" name="Text Box 10"/>
          <p:cNvSpPr txBox="1">
            <a:spLocks noChangeArrowheads="1"/>
          </p:cNvSpPr>
          <p:nvPr/>
        </p:nvSpPr>
        <p:spPr bwMode="auto">
          <a:xfrm>
            <a:off x="762000" y="3429023"/>
            <a:ext cx="304800" cy="46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rgbClr val="000000"/>
                </a:solidFill>
                <a:latin typeface="Times New Roman" charset="0"/>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Hypothesis</a:t>
            </a:r>
            <a:r>
              <a:rPr lang="en-US" sz="2000">
                <a:solidFill>
                  <a:srgbClr val="FFFFFF"/>
                </a:solidFill>
              </a:rPr>
              <a:t>: </a:t>
            </a:r>
            <a:r>
              <a:rPr lang="en-US" sz="2000" i="1">
                <a:solidFill>
                  <a:srgbClr val="FFFFFF"/>
                </a:solidFill>
              </a:rPr>
              <a:t>gremlins in the attic playing bowling</a:t>
            </a:r>
            <a:endParaRPr lang="en-US" sz="2000">
              <a:solidFill>
                <a:srgbClr val="FFFFFF"/>
              </a:solidFill>
            </a:endParaRPr>
          </a:p>
          <a:p>
            <a:pPr eaLnBrk="1" hangingPunct="1"/>
            <a:endParaRPr lang="en-US" sz="2000">
              <a:solidFill>
                <a:srgbClr val="FFFFFF"/>
              </a:solidFill>
            </a:endParaRPr>
          </a:p>
          <a:p>
            <a:pPr eaLnBrk="1" hangingPunct="1"/>
            <a:r>
              <a:rPr lang="en-US" sz="2000">
                <a:solidFill>
                  <a:srgbClr val="FFFFFF"/>
                </a:solidFill>
              </a:rPr>
              <a:t>Likelihood = </a:t>
            </a:r>
            <a:br>
              <a:rPr lang="en-US" sz="2000">
                <a:solidFill>
                  <a:srgbClr val="FFFFFF"/>
                </a:solidFill>
              </a:rPr>
            </a:br>
            <a:r>
              <a:rPr lang="en-US" sz="2000">
                <a:solidFill>
                  <a:srgbClr val="FFFFFF"/>
                </a:solidFill>
              </a:rPr>
              <a:t>  </a:t>
            </a:r>
            <a:r>
              <a:rPr lang="en-US" sz="2000" i="1">
                <a:solidFill>
                  <a:srgbClr val="FF66CC"/>
                </a:solidFill>
              </a:rPr>
              <a:t>P(noise|gremlins in the attic)</a:t>
            </a:r>
            <a:r>
              <a:rPr lang="en-US" sz="2000">
                <a:solidFill>
                  <a:srgbClr val="FFFFFF"/>
                </a:solidFill>
              </a:rPr>
              <a:t> </a:t>
            </a:r>
          </a:p>
          <a:p>
            <a:pPr eaLnBrk="1" hangingPunct="1"/>
            <a:endParaRPr lang="en-US" sz="2000">
              <a:solidFill>
                <a:srgbClr val="FFFFFF"/>
              </a:solidFill>
            </a:endParaRPr>
          </a:p>
          <a:p>
            <a:pPr eaLnBrk="1" hangingPunct="1"/>
            <a:r>
              <a:rPr lang="en-US" sz="2000" i="1">
                <a:solidFill>
                  <a:srgbClr val="FF66CC"/>
                </a:solidFill>
              </a:rPr>
              <a:t>  </a:t>
            </a:r>
          </a:p>
          <a:p>
            <a:pPr eaLnBrk="1" hangingPunct="1"/>
            <a:endParaRPr lang="en-US" sz="2000" i="1">
              <a:solidFill>
                <a:srgbClr val="FF66CC"/>
              </a:solidFill>
            </a:endParaRPr>
          </a:p>
          <a:p>
            <a:pPr eaLnBrk="1" hangingPunct="1"/>
            <a:r>
              <a:rPr lang="en-US" sz="2000" i="1">
                <a:solidFill>
                  <a:srgbClr val="FF66CC"/>
                </a:solidFill>
              </a:rPr>
              <a:t>  P(gremlins in the attic|noise)</a:t>
            </a:r>
            <a:endParaRPr lang="en-US" sz="2000" i="1">
              <a:solidFill>
                <a:srgbClr val="FFFFFF"/>
              </a:solidFill>
            </a:endParaRPr>
          </a:p>
        </p:txBody>
      </p:sp>
      <p:sp>
        <p:nvSpPr>
          <p:cNvPr id="77835"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66CC"/>
                </a:solidFill>
              </a:rPr>
              <a:t>Observation</a:t>
            </a:r>
            <a:r>
              <a:rPr lang="en-US" sz="2000">
                <a:solidFill>
                  <a:srgbClr val="FFFFFF"/>
                </a:solidFill>
              </a:rPr>
              <a:t>: Loud noise in the attic</a:t>
            </a:r>
            <a:endParaRPr lang="en-US">
              <a:solidFill>
                <a:srgbClr val="FFFF00"/>
              </a:solidFill>
              <a:latin typeface="Times New Roman" charset="0"/>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698500" y="166688"/>
            <a:ext cx="7772400" cy="609600"/>
          </a:xfrm>
        </p:spPr>
        <p:txBody>
          <a:bodyPr/>
          <a:lstStyle/>
          <a:p>
            <a:pPr eaLnBrk="1" hangingPunct="1"/>
            <a:r>
              <a:rPr lang="en-US">
                <a:latin typeface="Arial" charset="0"/>
              </a:rPr>
              <a:t>Bayes’ Theorem</a:t>
            </a:r>
          </a:p>
        </p:txBody>
      </p:sp>
      <p:pic>
        <p:nvPicPr>
          <p:cNvPr id="7987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8"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4"/>
          <p:cNvSpPr txBox="1">
            <a:spLocks noChangeArrowheads="1"/>
          </p:cNvSpPr>
          <p:nvPr/>
        </p:nvSpPr>
        <p:spPr bwMode="auto">
          <a:xfrm>
            <a:off x="93663" y="4405315"/>
            <a:ext cx="2590800" cy="52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rgbClr val="FFFF00"/>
                </a:solidFill>
              </a:rPr>
              <a:t>Reverend Thomas Bayes (1702-1761)</a:t>
            </a:r>
          </a:p>
        </p:txBody>
      </p:sp>
      <p:sp>
        <p:nvSpPr>
          <p:cNvPr id="79876" name="AutoShape 5"/>
          <p:cNvSpPr>
            <a:spLocks/>
          </p:cNvSpPr>
          <p:nvPr/>
        </p:nvSpPr>
        <p:spPr bwMode="auto">
          <a:xfrm rot="5400000">
            <a:off x="3971967"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0993" tIns="45499" rIns="90993" bIns="45499" anchor="ctr"/>
          <a:lstStyle/>
          <a:p>
            <a:endParaRPr lang="en-US" b="1">
              <a:solidFill>
                <a:srgbClr val="FFFF00"/>
              </a:solidFill>
              <a:latin typeface="Times New Roman" charset="0"/>
            </a:endParaRPr>
          </a:p>
        </p:txBody>
      </p:sp>
      <p:sp>
        <p:nvSpPr>
          <p:cNvPr id="7987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993" tIns="45499" rIns="90993" bIns="45499" anchor="ctr"/>
          <a:lstStyle/>
          <a:p>
            <a:endParaRPr lang="en-US" b="1">
              <a:solidFill>
                <a:srgbClr val="FFFF00"/>
              </a:solidFill>
              <a:latin typeface="Times New Roman" charset="0"/>
            </a:endParaRPr>
          </a:p>
        </p:txBody>
      </p:sp>
      <p:sp>
        <p:nvSpPr>
          <p:cNvPr id="79878" name="AutoShape 7"/>
          <p:cNvSpPr>
            <a:spLocks/>
          </p:cNvSpPr>
          <p:nvPr/>
        </p:nvSpPr>
        <p:spPr bwMode="auto">
          <a:xfrm rot="5400000">
            <a:off x="5651500" y="2487615"/>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0993" tIns="45499" rIns="90993" bIns="45499" anchor="ctr"/>
          <a:lstStyle/>
          <a:p>
            <a:endParaRPr lang="en-US" b="1">
              <a:solidFill>
                <a:srgbClr val="FFFF00"/>
              </a:solidFill>
              <a:latin typeface="Times New Roman" charset="0"/>
            </a:endParaRPr>
          </a:p>
        </p:txBody>
      </p:sp>
      <p:sp>
        <p:nvSpPr>
          <p:cNvPr id="7987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lIns="90993" tIns="45499" rIns="90993" bIns="45499" anchor="ctr"/>
          <a:lstStyle/>
          <a:p>
            <a:endParaRPr lang="en-US" b="1">
              <a:solidFill>
                <a:srgbClr val="FFFF00"/>
              </a:solidFill>
              <a:latin typeface="Times New Roman" charset="0"/>
            </a:endParaRPr>
          </a:p>
        </p:txBody>
      </p:sp>
      <p:sp>
        <p:nvSpPr>
          <p:cNvPr id="79880" name="Text Box 9"/>
          <p:cNvSpPr txBox="1">
            <a:spLocks noChangeArrowheads="1"/>
          </p:cNvSpPr>
          <p:nvPr/>
        </p:nvSpPr>
        <p:spPr bwMode="auto">
          <a:xfrm>
            <a:off x="2843218" y="3429042"/>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3300"/>
                </a:solidFill>
              </a:rPr>
              <a:t>Posterior </a:t>
            </a:r>
          </a:p>
          <a:p>
            <a:pPr eaLnBrk="1" hangingPunct="1"/>
            <a:r>
              <a:rPr lang="en-US" sz="2000">
                <a:solidFill>
                  <a:srgbClr val="FF3300"/>
                </a:solidFill>
              </a:rPr>
              <a:t>Probability</a:t>
            </a:r>
          </a:p>
          <a:p>
            <a:pPr eaLnBrk="1" hangingPunct="1"/>
            <a:endParaRPr lang="en-US" sz="1600">
              <a:solidFill>
                <a:srgbClr val="FF3300"/>
              </a:solidFill>
            </a:endParaRPr>
          </a:p>
          <a:p>
            <a:pPr eaLnBrk="1" hangingPunct="1"/>
            <a:r>
              <a:rPr lang="en-US" sz="1600">
                <a:solidFill>
                  <a:srgbClr val="FF3300"/>
                </a:solidFill>
              </a:rPr>
              <a:t>represents the degree </a:t>
            </a:r>
          </a:p>
          <a:p>
            <a:pPr eaLnBrk="1" hangingPunct="1"/>
            <a:r>
              <a:rPr lang="en-US" sz="1600">
                <a:solidFill>
                  <a:srgbClr val="FF3300"/>
                </a:solidFill>
              </a:rPr>
              <a:t>to which we believe a given </a:t>
            </a:r>
            <a:r>
              <a:rPr lang="en-US" sz="1600" b="1">
                <a:solidFill>
                  <a:srgbClr val="FF3300"/>
                </a:solidFill>
              </a:rPr>
              <a:t>model</a:t>
            </a:r>
            <a:r>
              <a:rPr lang="en-US" sz="1600">
                <a:solidFill>
                  <a:srgbClr val="FF3300"/>
                </a:solidFill>
              </a:rPr>
              <a:t> accurately describes the situation</a:t>
            </a:r>
          </a:p>
          <a:p>
            <a:pPr eaLnBrk="1" hangingPunct="1"/>
            <a:r>
              <a:rPr lang="en-US" sz="1600">
                <a:solidFill>
                  <a:srgbClr val="FF3300"/>
                </a:solidFill>
              </a:rPr>
              <a:t>given the available </a:t>
            </a:r>
            <a:r>
              <a:rPr lang="en-US" sz="1600" b="1">
                <a:solidFill>
                  <a:srgbClr val="FF3300"/>
                </a:solidFill>
              </a:rPr>
              <a:t>data</a:t>
            </a:r>
            <a:r>
              <a:rPr lang="en-US" sz="1600">
                <a:solidFill>
                  <a:srgbClr val="FF3300"/>
                </a:solidFill>
              </a:rPr>
              <a:t> and all of our prior information </a:t>
            </a:r>
            <a:r>
              <a:rPr lang="en-US" sz="1600" b="1">
                <a:solidFill>
                  <a:srgbClr val="FF3300"/>
                </a:solidFill>
              </a:rPr>
              <a:t>I</a:t>
            </a:r>
          </a:p>
        </p:txBody>
      </p:sp>
      <p:sp>
        <p:nvSpPr>
          <p:cNvPr id="79881" name="Text Box 10"/>
          <p:cNvSpPr txBox="1">
            <a:spLocks noChangeArrowheads="1"/>
          </p:cNvSpPr>
          <p:nvPr/>
        </p:nvSpPr>
        <p:spPr bwMode="auto">
          <a:xfrm>
            <a:off x="5264192"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FFFF"/>
                </a:solidFill>
              </a:rPr>
              <a:t>Prior </a:t>
            </a:r>
          </a:p>
          <a:p>
            <a:pPr eaLnBrk="1" hangingPunct="1"/>
            <a:r>
              <a:rPr lang="en-US" sz="2000">
                <a:solidFill>
                  <a:srgbClr val="CCFFFF"/>
                </a:solidFill>
              </a:rPr>
              <a:t>Probability</a:t>
            </a:r>
          </a:p>
          <a:p>
            <a:pPr eaLnBrk="1" hangingPunct="1"/>
            <a:endParaRPr lang="en-US" sz="2000">
              <a:solidFill>
                <a:srgbClr val="CCFFFF"/>
              </a:solidFill>
            </a:endParaRPr>
          </a:p>
          <a:p>
            <a:pPr eaLnBrk="1" hangingPunct="1"/>
            <a:r>
              <a:rPr lang="en-US" sz="1600">
                <a:solidFill>
                  <a:srgbClr val="CCFFFF"/>
                </a:solidFill>
              </a:rPr>
              <a:t>describes the degree to which we believe the model accurately describes reality</a:t>
            </a:r>
          </a:p>
          <a:p>
            <a:pPr eaLnBrk="1" hangingPunct="1"/>
            <a:r>
              <a:rPr lang="en-US" sz="1600">
                <a:solidFill>
                  <a:srgbClr val="CCFFFF"/>
                </a:solidFill>
              </a:rPr>
              <a:t>based on all of our prior information.</a:t>
            </a:r>
          </a:p>
        </p:txBody>
      </p:sp>
      <p:sp>
        <p:nvSpPr>
          <p:cNvPr id="7988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rPr>
              <a:t>Likelihood</a:t>
            </a:r>
          </a:p>
          <a:p>
            <a:pPr eaLnBrk="1" hangingPunct="1"/>
            <a:endParaRPr lang="en-US" sz="1600">
              <a:solidFill>
                <a:srgbClr val="FFFF00"/>
              </a:solidFill>
            </a:endParaRPr>
          </a:p>
          <a:p>
            <a:pPr eaLnBrk="1" hangingPunct="1"/>
            <a:r>
              <a:rPr lang="en-US" sz="1600">
                <a:solidFill>
                  <a:srgbClr val="FFFF00"/>
                </a:solidFill>
              </a:rPr>
              <a:t>describes how well the model predicts the data</a:t>
            </a:r>
          </a:p>
        </p:txBody>
      </p:sp>
      <p:sp>
        <p:nvSpPr>
          <p:cNvPr id="7988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CCCCFF"/>
                </a:solidFill>
              </a:rPr>
              <a:t>Normalizing </a:t>
            </a:r>
          </a:p>
          <a:p>
            <a:pPr eaLnBrk="1" hangingPunct="1"/>
            <a:r>
              <a:rPr lang="en-US" sz="2000">
                <a:solidFill>
                  <a:srgbClr val="CCCCFF"/>
                </a:solidFill>
              </a:rPr>
              <a:t>constant</a:t>
            </a:r>
          </a:p>
        </p:txBody>
      </p:sp>
      <p:grpSp>
        <p:nvGrpSpPr>
          <p:cNvPr id="79884" name="Group 13"/>
          <p:cNvGrpSpPr>
            <a:grpSpLocks/>
          </p:cNvGrpSpPr>
          <p:nvPr/>
        </p:nvGrpSpPr>
        <p:grpSpPr bwMode="auto">
          <a:xfrm>
            <a:off x="3195640" y="2262239"/>
            <a:ext cx="5281610" cy="757238"/>
            <a:chOff x="2013" y="1425"/>
            <a:chExt cx="3327" cy="477"/>
          </a:xfrm>
        </p:grpSpPr>
        <p:sp>
          <p:nvSpPr>
            <p:cNvPr id="7988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FFFFFF"/>
                  </a:solidFill>
                </a:rPr>
                <a:t>P(model|data, I) = P(model, I)</a:t>
              </a:r>
              <a:endParaRPr lang="en-US" sz="1800">
                <a:solidFill>
                  <a:srgbClr val="FFFFFF"/>
                </a:solidFill>
              </a:endParaRPr>
            </a:p>
          </p:txBody>
        </p:sp>
        <p:sp>
          <p:nvSpPr>
            <p:cNvPr id="79886" name="Rectangle 15"/>
            <p:cNvSpPr>
              <a:spLocks noChangeArrowheads="1"/>
            </p:cNvSpPr>
            <p:nvPr/>
          </p:nvSpPr>
          <p:spPr bwMode="auto">
            <a:xfrm>
              <a:off x="4107" y="1425"/>
              <a:ext cx="12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P(data|model, I)</a:t>
              </a:r>
            </a:p>
          </p:txBody>
        </p:sp>
        <p:sp>
          <p:nvSpPr>
            <p:cNvPr id="79887" name="Rectangle 16"/>
            <p:cNvSpPr>
              <a:spLocks noChangeArrowheads="1"/>
            </p:cNvSpPr>
            <p:nvPr/>
          </p:nvSpPr>
          <p:spPr bwMode="auto">
            <a:xfrm>
              <a:off x="4349" y="1669"/>
              <a:ext cx="72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FFFFFF"/>
                  </a:solidFill>
                </a:rPr>
                <a:t>P(data,I)</a:t>
              </a:r>
            </a:p>
          </p:txBody>
        </p:sp>
        <p:sp>
          <p:nvSpPr>
            <p:cNvPr id="7988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
            <a:ext cx="9144000" cy="1118527"/>
          </a:xfrm>
          <a:prstGeom prst="rect">
            <a:avLst/>
          </a:prstGeom>
          <a:noFill/>
        </p:spPr>
        <p:txBody>
          <a:bodyPr lIns="101386" tIns="50689" rIns="101386" bIns="50689">
            <a:spAutoFit/>
          </a:bodyPr>
          <a:lstStyle/>
          <a:p>
            <a:pPr>
              <a:defRPr/>
            </a:pPr>
            <a:r>
              <a:rPr lang="en-US" sz="3300" b="1" dirty="0">
                <a:solidFill>
                  <a:srgbClr val="000000"/>
                </a:solidFill>
                <a:latin typeface="Times New Roman" charset="0"/>
                <a:ea typeface="+mn-ea"/>
                <a:cs typeface="+mn-cs"/>
              </a:rPr>
              <a:t>Likelihood estimates do not take prior information into consideration:</a:t>
            </a:r>
          </a:p>
        </p:txBody>
      </p:sp>
      <p:sp>
        <p:nvSpPr>
          <p:cNvPr id="3" name="TextBox 2"/>
          <p:cNvSpPr txBox="1"/>
          <p:nvPr/>
        </p:nvSpPr>
        <p:spPr>
          <a:xfrm>
            <a:off x="0" y="1295401"/>
            <a:ext cx="9144000" cy="2197100"/>
          </a:xfrm>
          <a:prstGeom prst="rect">
            <a:avLst/>
          </a:prstGeom>
          <a:noFill/>
        </p:spPr>
        <p:txBody>
          <a:bodyPr lIns="101386" tIns="50689" rIns="101386" bIns="50689">
            <a:spAutoFit/>
          </a:bodyPr>
          <a:lstStyle/>
          <a:p>
            <a:pPr>
              <a:defRPr/>
            </a:pPr>
            <a:r>
              <a:rPr lang="en-US" sz="2700" b="1" dirty="0">
                <a:solidFill>
                  <a:srgbClr val="000000"/>
                </a:solidFill>
                <a:latin typeface="Times New Roman" charset="0"/>
                <a:ea typeface="+mn-ea"/>
                <a:cs typeface="+mn-cs"/>
              </a:rPr>
              <a:t>e.g., if the result of three coin tosses is 3 times head, then the likelihood estimate for the frequency of having a head is 1 (3 out of 3 events) and the  estimate for the frequency of having a tail is zero.  </a:t>
            </a:r>
          </a:p>
          <a:p>
            <a:pPr>
              <a:defRPr/>
            </a:pPr>
            <a:endParaRPr lang="en-US" sz="2700" b="1" dirty="0">
              <a:solidFill>
                <a:srgbClr val="000000"/>
              </a:solidFill>
              <a:latin typeface="Times New Roman" charset="0"/>
              <a:ea typeface="+mn-ea"/>
              <a:cs typeface="+mn-cs"/>
            </a:endParaRPr>
          </a:p>
        </p:txBody>
      </p:sp>
      <p:graphicFrame>
        <p:nvGraphicFramePr>
          <p:cNvPr id="86019" name="Object 3"/>
          <p:cNvGraphicFramePr>
            <a:graphicFrameLocks noChangeAspect="1"/>
          </p:cNvGraphicFramePr>
          <p:nvPr/>
        </p:nvGraphicFramePr>
        <p:xfrm>
          <a:off x="1676442" y="3454442"/>
          <a:ext cx="1781175" cy="258763"/>
        </p:xfrm>
        <a:graphic>
          <a:graphicData uri="http://schemas.openxmlformats.org/presentationml/2006/ole">
            <mc:AlternateContent xmlns:mc="http://schemas.openxmlformats.org/markup-compatibility/2006">
              <mc:Choice xmlns:v="urn:schemas-microsoft-com:vml" Requires="v">
                <p:oleObj spid="_x0000_s86128" name="Equation" r:id="rId3" imgW="1079500" imgH="152400" progId="Equation.3">
                  <p:embed/>
                </p:oleObj>
              </mc:Choice>
              <mc:Fallback>
                <p:oleObj name="Equation" r:id="rId3" imgW="1079500" imgH="1524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42" y="3454442"/>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6020" name="Object 4"/>
          <p:cNvGraphicFramePr>
            <a:graphicFrameLocks noChangeAspect="1"/>
          </p:cNvGraphicFramePr>
          <p:nvPr/>
        </p:nvGraphicFramePr>
        <p:xfrm>
          <a:off x="685801" y="3971925"/>
          <a:ext cx="3265488" cy="274638"/>
        </p:xfrm>
        <a:graphic>
          <a:graphicData uri="http://schemas.openxmlformats.org/presentationml/2006/ole">
            <mc:AlternateContent xmlns:mc="http://schemas.openxmlformats.org/markup-compatibility/2006">
              <mc:Choice xmlns:v="urn:schemas-microsoft-com:vml" Requires="v">
                <p:oleObj spid="_x0000_s86129" name="Equation" r:id="rId5" imgW="2032000" imgH="165100" progId="Equation.3">
                  <p:embed/>
                </p:oleObj>
              </mc:Choice>
              <mc:Fallback>
                <p:oleObj name="Equation" r:id="rId5" imgW="2032000" imgH="165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92"/>
            <a:ext cx="5194300" cy="409575"/>
          </a:xfrm>
          <a:prstGeom prst="rect">
            <a:avLst/>
          </a:prstGeom>
          <a:noFill/>
        </p:spPr>
        <p:txBody>
          <a:bodyPr wrap="none" lIns="101386" tIns="50689" rIns="101386" bIns="50689">
            <a:spAutoFit/>
          </a:bodyPr>
          <a:lstStyle/>
          <a:p>
            <a:pPr>
              <a:defRPr/>
            </a:pPr>
            <a:r>
              <a:rPr lang="en-US" sz="2000" dirty="0">
                <a:solidFill>
                  <a:srgbClr val="000000"/>
                </a:solidFill>
                <a:latin typeface="Times New Roman" charset="0"/>
                <a:ea typeface="+mn-ea"/>
                <a:cs typeface="+mn-cs"/>
              </a:rPr>
              <a:t>The probability that both events (A and B) occur</a:t>
            </a:r>
          </a:p>
        </p:txBody>
      </p:sp>
      <p:sp>
        <p:nvSpPr>
          <p:cNvPr id="8" name="TextBox 7"/>
          <p:cNvSpPr txBox="1"/>
          <p:nvPr/>
        </p:nvSpPr>
        <p:spPr>
          <a:xfrm>
            <a:off x="4144982" y="3886241"/>
            <a:ext cx="5042415" cy="410641"/>
          </a:xfrm>
          <a:prstGeom prst="rect">
            <a:avLst/>
          </a:prstGeom>
          <a:noFill/>
        </p:spPr>
        <p:txBody>
          <a:bodyPr wrap="none" lIns="101386" tIns="50689" rIns="101386" bIns="50689">
            <a:spAutoFit/>
          </a:bodyPr>
          <a:lstStyle/>
          <a:p>
            <a:pPr>
              <a:defRPr/>
            </a:pPr>
            <a:r>
              <a:rPr lang="en-US" sz="2000" dirty="0">
                <a:solidFill>
                  <a:srgbClr val="000000"/>
                </a:solidFill>
                <a:latin typeface="Times New Roman" charset="0"/>
                <a:ea typeface="+mn-ea"/>
                <a:cs typeface="+mn-cs"/>
              </a:rPr>
              <a:t>Both sides expressed as conditional probability</a:t>
            </a:r>
          </a:p>
        </p:txBody>
      </p:sp>
      <p:sp>
        <p:nvSpPr>
          <p:cNvPr id="9" name="TextBox 8"/>
          <p:cNvSpPr txBox="1"/>
          <p:nvPr/>
        </p:nvSpPr>
        <p:spPr>
          <a:xfrm>
            <a:off x="1371600" y="5105403"/>
            <a:ext cx="6705600" cy="1641475"/>
          </a:xfrm>
          <a:prstGeom prst="rect">
            <a:avLst/>
          </a:prstGeom>
          <a:noFill/>
        </p:spPr>
        <p:txBody>
          <a:bodyPr wrap="none" lIns="101386" tIns="50689" rIns="101386" bIns="50689">
            <a:spAutoFit/>
          </a:bodyPr>
          <a:lstStyle/>
          <a:p>
            <a:pPr>
              <a:spcAft>
                <a:spcPts val="0"/>
              </a:spcAft>
              <a:defRPr/>
            </a:pPr>
            <a:r>
              <a:rPr lang="en-US" sz="2000" dirty="0">
                <a:solidFill>
                  <a:srgbClr val="000000"/>
                </a:solidFill>
                <a:latin typeface="Times New Roman" charset="0"/>
                <a:ea typeface="+mn-ea"/>
                <a:cs typeface="+mn-cs"/>
              </a:rPr>
              <a:t>If A is the model and B is the data, then</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P(B|A) </a:t>
            </a:r>
            <a:r>
              <a:rPr lang="en-US" sz="2000" dirty="0">
                <a:solidFill>
                  <a:srgbClr val="000000"/>
                </a:solidFill>
                <a:latin typeface="Times New Roman" charset="0"/>
                <a:ea typeface="+mn-ea"/>
                <a:cs typeface="+mn-cs"/>
              </a:rPr>
              <a:t>is the likelihood of model A</a:t>
            </a:r>
          </a:p>
          <a:p>
            <a:pPr>
              <a:spcAft>
                <a:spcPts val="0"/>
              </a:spcAft>
              <a:defRPr/>
            </a:pPr>
            <a:r>
              <a:rPr lang="en-US" sz="2000" i="1" dirty="0">
                <a:solidFill>
                  <a:srgbClr val="000000"/>
                </a:solidFill>
                <a:latin typeface="Times New Roman" charset="0"/>
                <a:ea typeface="+mn-ea"/>
                <a:cs typeface="+mn-cs"/>
              </a:rPr>
              <a:t> P(A|B) </a:t>
            </a:r>
            <a:r>
              <a:rPr lang="en-US" sz="2000" dirty="0">
                <a:solidFill>
                  <a:srgbClr val="000000"/>
                </a:solidFill>
                <a:latin typeface="Times New Roman" charset="0"/>
                <a:ea typeface="+mn-ea"/>
                <a:cs typeface="+mn-cs"/>
              </a:rPr>
              <a:t>is the posterior probability of the model given the data.</a:t>
            </a:r>
          </a:p>
          <a:p>
            <a:pPr>
              <a:defRPr/>
            </a:pPr>
            <a:r>
              <a:rPr lang="en-US" sz="2000" i="1" dirty="0">
                <a:solidFill>
                  <a:srgbClr val="000000"/>
                </a:solidFill>
                <a:latin typeface="Times New Roman" charset="0"/>
                <a:ea typeface="+mn-ea"/>
                <a:cs typeface="+mn-cs"/>
              </a:rPr>
              <a:t> P(A) </a:t>
            </a:r>
            <a:r>
              <a:rPr lang="en-US" sz="2000" dirty="0">
                <a:solidFill>
                  <a:srgbClr val="000000"/>
                </a:solidFill>
                <a:latin typeface="Times New Roman" charset="0"/>
                <a:ea typeface="+mn-ea"/>
                <a:cs typeface="+mn-cs"/>
              </a:rPr>
              <a:t>is the considered the prior probability of the model.</a:t>
            </a:r>
            <a:br>
              <a:rPr lang="en-US" sz="2000" dirty="0">
                <a:solidFill>
                  <a:srgbClr val="000000"/>
                </a:solidFill>
                <a:latin typeface="Times New Roman" charset="0"/>
                <a:ea typeface="+mn-ea"/>
                <a:cs typeface="+mn-cs"/>
              </a:rPr>
            </a:br>
            <a:r>
              <a:rPr lang="en-US" sz="2000" dirty="0">
                <a:solidFill>
                  <a:srgbClr val="000000"/>
                </a:solidFill>
                <a:latin typeface="Times New Roman" charset="0"/>
                <a:ea typeface="+mn-ea"/>
                <a:cs typeface="+mn-cs"/>
              </a:rPr>
              <a:t> </a:t>
            </a:r>
            <a:r>
              <a:rPr lang="en-US" sz="2000" i="1" dirty="0">
                <a:solidFill>
                  <a:srgbClr val="000000"/>
                </a:solidFill>
                <a:latin typeface="Times New Roman" charset="0"/>
                <a:ea typeface="+mn-ea"/>
                <a:cs typeface="+mn-cs"/>
              </a:rPr>
              <a:t>P(B) </a:t>
            </a:r>
            <a:r>
              <a:rPr lang="en-US" sz="2000" dirty="0">
                <a:solidFill>
                  <a:srgbClr val="000000"/>
                </a:solidFill>
                <a:latin typeface="Times New Roman" charset="0"/>
                <a:ea typeface="+mn-ea"/>
                <a:cs typeface="+mn-cs"/>
              </a:rPr>
              <a:t>often is treated as a normalizing constant.   </a:t>
            </a:r>
          </a:p>
        </p:txBody>
      </p:sp>
      <p:graphicFrame>
        <p:nvGraphicFramePr>
          <p:cNvPr id="86024" name="Object 5"/>
          <p:cNvGraphicFramePr>
            <a:graphicFrameLocks noChangeAspect="1"/>
          </p:cNvGraphicFramePr>
          <p:nvPr/>
        </p:nvGraphicFramePr>
        <p:xfrm>
          <a:off x="1543092" y="4491080"/>
          <a:ext cx="2479675" cy="619125"/>
        </p:xfrm>
        <a:graphic>
          <a:graphicData uri="http://schemas.openxmlformats.org/presentationml/2006/ole">
            <mc:AlternateContent xmlns:mc="http://schemas.openxmlformats.org/markup-compatibility/2006">
              <mc:Choice xmlns:v="urn:schemas-microsoft-com:vml" Requires="v">
                <p:oleObj spid="_x0000_s86130" name="Equation" r:id="rId7" imgW="1625600" imgH="393700" progId="Equation.3">
                  <p:embed/>
                </p:oleObj>
              </mc:Choice>
              <mc:Fallback>
                <p:oleObj name="Equation" r:id="rId7" imgW="1625600" imgH="3937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92" y="4491080"/>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rPr>
              <a:t>Bayesian Posterior Probability Mapping with MrBayes</a:t>
            </a:r>
            <a:r>
              <a:rPr lang="en-US">
                <a:solidFill>
                  <a:srgbClr val="FFFFFF"/>
                </a:solidFill>
              </a:rPr>
              <a:t> </a:t>
            </a:r>
            <a:br>
              <a:rPr lang="en-US">
                <a:solidFill>
                  <a:srgbClr val="FFFFFF"/>
                </a:solidFill>
              </a:rPr>
            </a:br>
            <a:r>
              <a:rPr lang="en-US" sz="2000">
                <a:solidFill>
                  <a:srgbClr val="FFFF00"/>
                </a:solidFill>
              </a:rPr>
              <a:t>(Huelsenbeck and Ronquist, 2001)</a:t>
            </a:r>
          </a:p>
        </p:txBody>
      </p:sp>
      <p:sp>
        <p:nvSpPr>
          <p:cNvPr id="8192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FF00"/>
                </a:solidFill>
              </a:rPr>
              <a:t>Alternative  Approaches to Estimate </a:t>
            </a:r>
          </a:p>
          <a:p>
            <a:pPr algn="ctr" eaLnBrk="1" hangingPunct="1"/>
            <a:r>
              <a:rPr lang="en-US" sz="3200">
                <a:solidFill>
                  <a:srgbClr val="FFFF00"/>
                </a:solidFill>
              </a:rPr>
              <a:t>Posterior Probabilities</a:t>
            </a:r>
          </a:p>
        </p:txBody>
      </p:sp>
      <p:sp>
        <p:nvSpPr>
          <p:cNvPr id="81923" name="Text Box 4"/>
          <p:cNvSpPr txBox="1">
            <a:spLocks noChangeArrowheads="1"/>
          </p:cNvSpPr>
          <p:nvPr/>
        </p:nvSpPr>
        <p:spPr bwMode="auto">
          <a:xfrm>
            <a:off x="254025" y="2311422"/>
            <a:ext cx="2422156" cy="8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Problem: </a:t>
            </a:r>
          </a:p>
          <a:p>
            <a:pPr eaLnBrk="1" hangingPunct="1"/>
            <a:r>
              <a:rPr lang="en-US">
                <a:solidFill>
                  <a:srgbClr val="FFFF00"/>
                </a:solidFill>
              </a:rPr>
              <a:t>      </a:t>
            </a:r>
            <a:r>
              <a:rPr lang="en-US" sz="1600">
                <a:solidFill>
                  <a:srgbClr val="FFFF00"/>
                </a:solidFill>
              </a:rPr>
              <a:t>Strimmer’s formula</a:t>
            </a:r>
          </a:p>
        </p:txBody>
      </p:sp>
      <p:sp>
        <p:nvSpPr>
          <p:cNvPr id="81924" name="Text Box 5"/>
          <p:cNvSpPr txBox="1">
            <a:spLocks noChangeArrowheads="1"/>
          </p:cNvSpPr>
          <p:nvPr/>
        </p:nvSpPr>
        <p:spPr bwMode="auto">
          <a:xfrm>
            <a:off x="236539" y="3683017"/>
            <a:ext cx="8609012" cy="181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3300"/>
                </a:solidFill>
              </a:rPr>
              <a:t>Solution:</a:t>
            </a:r>
            <a:r>
              <a:rPr lang="en-US">
                <a:solidFill>
                  <a:srgbClr val="FFFF00"/>
                </a:solidFill>
              </a:rPr>
              <a:t> </a:t>
            </a:r>
          </a:p>
          <a:p>
            <a:pPr eaLnBrk="1" hangingPunct="1"/>
            <a:r>
              <a:rPr lang="en-US">
                <a:solidFill>
                  <a:srgbClr val="FFFF00"/>
                </a:solidFill>
              </a:rPr>
              <a:t>       </a:t>
            </a:r>
            <a:r>
              <a:rPr lang="en-US" sz="1600">
                <a:solidFill>
                  <a:srgbClr val="FFFF00"/>
                </a:solidFill>
              </a:rPr>
              <a:t>Exploration of the tree space by sampling trees using a biased random walk</a:t>
            </a:r>
          </a:p>
          <a:p>
            <a:pPr eaLnBrk="1" hangingPunct="1"/>
            <a:r>
              <a:rPr lang="en-US" sz="1600">
                <a:solidFill>
                  <a:srgbClr val="FFFF00"/>
                </a:solidFill>
              </a:rPr>
              <a:t>	(Implemented in MrBayes program)</a:t>
            </a:r>
          </a:p>
          <a:p>
            <a:pPr eaLnBrk="1" hangingPunct="1"/>
            <a:endParaRPr lang="en-US" sz="1600">
              <a:solidFill>
                <a:srgbClr val="FFFF00"/>
              </a:solidFill>
            </a:endParaRPr>
          </a:p>
          <a:p>
            <a:pPr eaLnBrk="1" hangingPunct="1"/>
            <a:r>
              <a:rPr lang="en-US" sz="1600">
                <a:solidFill>
                  <a:srgbClr val="FFFF00"/>
                </a:solidFill>
              </a:rPr>
              <a:t>          Trees with higher likelihoods will be sampled more often</a:t>
            </a:r>
          </a:p>
          <a:p>
            <a:pPr eaLnBrk="1" hangingPunct="1"/>
            <a:endParaRPr lang="en-US" sz="1600">
              <a:solidFill>
                <a:srgbClr val="FFFF00"/>
              </a:solidFill>
            </a:endParaRPr>
          </a:p>
        </p:txBody>
      </p:sp>
      <p:grpSp>
        <p:nvGrpSpPr>
          <p:cNvPr id="81925" name="Group 6"/>
          <p:cNvGrpSpPr>
            <a:grpSpLocks/>
          </p:cNvGrpSpPr>
          <p:nvPr/>
        </p:nvGrpSpPr>
        <p:grpSpPr bwMode="auto">
          <a:xfrm>
            <a:off x="1068388" y="5337176"/>
            <a:ext cx="1538287" cy="990601"/>
            <a:chOff x="1069" y="2677"/>
            <a:chExt cx="969" cy="624"/>
          </a:xfrm>
        </p:grpSpPr>
        <p:sp>
          <p:nvSpPr>
            <p:cNvPr id="81933" name="Text Box 7"/>
            <p:cNvSpPr txBox="1">
              <a:spLocks noChangeArrowheads="1"/>
            </p:cNvSpPr>
            <p:nvPr/>
          </p:nvSpPr>
          <p:spPr bwMode="auto">
            <a:xfrm>
              <a:off x="1069" y="2840"/>
              <a:ext cx="35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grpSp>
          <p:nvGrpSpPr>
            <p:cNvPr id="81934" name="Group 8"/>
            <p:cNvGrpSpPr>
              <a:grpSpLocks/>
            </p:cNvGrpSpPr>
            <p:nvPr/>
          </p:nvGrpSpPr>
          <p:grpSpPr bwMode="auto">
            <a:xfrm>
              <a:off x="1482" y="2677"/>
              <a:ext cx="556" cy="624"/>
              <a:chOff x="1482" y="2677"/>
              <a:chExt cx="556" cy="624"/>
            </a:xfrm>
          </p:grpSpPr>
          <p:sp>
            <p:nvSpPr>
              <p:cNvPr id="81935" name="Text Box 9"/>
              <p:cNvSpPr txBox="1">
                <a:spLocks noChangeArrowheads="1"/>
              </p:cNvSpPr>
              <p:nvPr/>
            </p:nvSpPr>
            <p:spPr bwMode="auto">
              <a:xfrm>
                <a:off x="1582" y="2677"/>
                <a:ext cx="28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i</a:t>
                </a:r>
                <a:endParaRPr lang="en-US">
                  <a:solidFill>
                    <a:srgbClr val="FFFF00"/>
                  </a:solidFill>
                </a:endParaRPr>
              </a:p>
            </p:txBody>
          </p:sp>
          <p:sp>
            <p:nvSpPr>
              <p:cNvPr id="81936" name="Text Box 10"/>
              <p:cNvSpPr txBox="1">
                <a:spLocks noChangeArrowheads="1"/>
              </p:cNvSpPr>
              <p:nvPr/>
            </p:nvSpPr>
            <p:spPr bwMode="auto">
              <a:xfrm>
                <a:off x="1541" y="3010"/>
                <a:ext cx="49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N</a:t>
                </a:r>
                <a:r>
                  <a:rPr lang="en-US" baseline="-25000">
                    <a:solidFill>
                      <a:srgbClr val="FFFF00"/>
                    </a:solidFill>
                  </a:rPr>
                  <a:t>total</a:t>
                </a:r>
                <a:endParaRPr lang="en-US">
                  <a:solidFill>
                    <a:srgbClr val="FFFF00"/>
                  </a:solidFill>
                </a:endParaRPr>
              </a:p>
            </p:txBody>
          </p:sp>
          <p:sp>
            <p:nvSpPr>
              <p:cNvPr id="8193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81926" name="Text Box 12"/>
          <p:cNvSpPr txBox="1">
            <a:spLocks noChangeArrowheads="1"/>
          </p:cNvSpPr>
          <p:nvPr/>
        </p:nvSpPr>
        <p:spPr bwMode="auto">
          <a:xfrm>
            <a:off x="3003554" y="5972217"/>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FFFF00"/>
                </a:solidFill>
              </a:rPr>
              <a:t>,where N</a:t>
            </a:r>
            <a:r>
              <a:rPr lang="en-US" sz="1600" baseline="-25000">
                <a:solidFill>
                  <a:srgbClr val="FFFF00"/>
                </a:solidFill>
              </a:rPr>
              <a:t>i</a:t>
            </a:r>
            <a:r>
              <a:rPr lang="en-US" sz="1600">
                <a:solidFill>
                  <a:srgbClr val="FFFF00"/>
                </a:solidFill>
              </a:rPr>
              <a:t> - number of sampled trees of topology </a:t>
            </a:r>
            <a:r>
              <a:rPr lang="en-US" sz="1600" i="1">
                <a:solidFill>
                  <a:srgbClr val="FFFF00"/>
                </a:solidFill>
              </a:rPr>
              <a:t>i, i</a:t>
            </a:r>
            <a:r>
              <a:rPr lang="en-US" sz="1600">
                <a:solidFill>
                  <a:srgbClr val="FFFF00"/>
                </a:solidFill>
              </a:rPr>
              <a:t>=1,2,3</a:t>
            </a:r>
          </a:p>
          <a:p>
            <a:pPr eaLnBrk="1" hangingPunct="1">
              <a:spcBef>
                <a:spcPct val="50000"/>
              </a:spcBef>
            </a:pPr>
            <a:r>
              <a:rPr lang="en-US" sz="1600">
                <a:solidFill>
                  <a:srgbClr val="FFFF00"/>
                </a:solidFill>
              </a:rPr>
              <a:t>N</a:t>
            </a:r>
            <a:r>
              <a:rPr lang="en-US" sz="1600" baseline="-25000">
                <a:solidFill>
                  <a:srgbClr val="FFFF00"/>
                </a:solidFill>
              </a:rPr>
              <a:t>total</a:t>
            </a:r>
            <a:r>
              <a:rPr lang="en-US" sz="1600">
                <a:solidFill>
                  <a:srgbClr val="FFFF00"/>
                </a:solidFill>
              </a:rPr>
              <a:t> – total number of sampled trees (has to be large)</a:t>
            </a:r>
          </a:p>
        </p:txBody>
      </p:sp>
      <p:grpSp>
        <p:nvGrpSpPr>
          <p:cNvPr id="81927" name="Group 13"/>
          <p:cNvGrpSpPr>
            <a:grpSpLocks/>
          </p:cNvGrpSpPr>
          <p:nvPr/>
        </p:nvGrpSpPr>
        <p:grpSpPr bwMode="auto">
          <a:xfrm>
            <a:off x="2717801" y="2466975"/>
            <a:ext cx="2008188" cy="977901"/>
            <a:chOff x="1935" y="833"/>
            <a:chExt cx="1265" cy="616"/>
          </a:xfrm>
        </p:grpSpPr>
        <p:sp>
          <p:nvSpPr>
            <p:cNvPr id="81929" name="Text Box 14"/>
            <p:cNvSpPr txBox="1">
              <a:spLocks noChangeArrowheads="1"/>
            </p:cNvSpPr>
            <p:nvPr/>
          </p:nvSpPr>
          <p:spPr bwMode="auto">
            <a:xfrm>
              <a:off x="1935" y="991"/>
              <a:ext cx="3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p</a:t>
              </a:r>
              <a:r>
                <a:rPr lang="en-US" baseline="-25000">
                  <a:solidFill>
                    <a:srgbClr val="FFFF00"/>
                  </a:solidFill>
                </a:rPr>
                <a:t>i</a:t>
              </a:r>
              <a:r>
                <a:rPr lang="en-US">
                  <a:solidFill>
                    <a:srgbClr val="FFFF00"/>
                  </a:solidFill>
                  <a:sym typeface="Symbol" charset="0"/>
                </a:rPr>
                <a:t>=</a:t>
              </a:r>
              <a:endParaRPr lang="en-US">
                <a:solidFill>
                  <a:srgbClr val="FFFF00"/>
                </a:solidFill>
              </a:endParaRPr>
            </a:p>
          </p:txBody>
        </p:sp>
        <p:sp>
          <p:nvSpPr>
            <p:cNvPr id="81930" name="Text Box 15"/>
            <p:cNvSpPr txBox="1">
              <a:spLocks noChangeArrowheads="1"/>
            </p:cNvSpPr>
            <p:nvPr/>
          </p:nvSpPr>
          <p:spPr bwMode="auto">
            <a:xfrm>
              <a:off x="2574" y="833"/>
              <a:ext cx="25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i</a:t>
              </a:r>
              <a:endParaRPr lang="en-US">
                <a:solidFill>
                  <a:srgbClr val="FFFF00"/>
                </a:solidFill>
              </a:endParaRPr>
            </a:p>
          </p:txBody>
        </p:sp>
        <p:sp>
          <p:nvSpPr>
            <p:cNvPr id="81931" name="Text Box 16"/>
            <p:cNvSpPr txBox="1">
              <a:spLocks noChangeArrowheads="1"/>
            </p:cNvSpPr>
            <p:nvPr/>
          </p:nvSpPr>
          <p:spPr bwMode="auto">
            <a:xfrm>
              <a:off x="2314" y="1158"/>
              <a:ext cx="88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00"/>
                  </a:solidFill>
                </a:rPr>
                <a:t>L</a:t>
              </a:r>
              <a:r>
                <a:rPr lang="en-US" baseline="-25000">
                  <a:solidFill>
                    <a:srgbClr val="FFFF00"/>
                  </a:solidFill>
                </a:rPr>
                <a:t>1</a:t>
              </a:r>
              <a:r>
                <a:rPr lang="en-US">
                  <a:solidFill>
                    <a:srgbClr val="FFFF00"/>
                  </a:solidFill>
                </a:rPr>
                <a:t>+L</a:t>
              </a:r>
              <a:r>
                <a:rPr lang="en-US" baseline="-25000">
                  <a:solidFill>
                    <a:srgbClr val="FFFF00"/>
                  </a:solidFill>
                </a:rPr>
                <a:t>2</a:t>
              </a:r>
              <a:r>
                <a:rPr lang="en-US">
                  <a:solidFill>
                    <a:srgbClr val="FFFF00"/>
                  </a:solidFill>
                </a:rPr>
                <a:t>+L</a:t>
              </a:r>
              <a:r>
                <a:rPr lang="en-US" baseline="-25000">
                  <a:solidFill>
                    <a:srgbClr val="FFFF00"/>
                  </a:solidFill>
                </a:rPr>
                <a:t>3</a:t>
              </a:r>
            </a:p>
          </p:txBody>
        </p:sp>
        <p:sp>
          <p:nvSpPr>
            <p:cNvPr id="8193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1928" name="Text Box 18"/>
          <p:cNvSpPr txBox="1">
            <a:spLocks noChangeArrowheads="1"/>
          </p:cNvSpPr>
          <p:nvPr/>
        </p:nvSpPr>
        <p:spPr bwMode="auto">
          <a:xfrm>
            <a:off x="4921292" y="2671764"/>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F00"/>
                </a:solidFill>
              </a:rPr>
              <a:t>only considers 3 trees </a:t>
            </a:r>
          </a:p>
          <a:p>
            <a:pPr eaLnBrk="1" hangingPunct="1"/>
            <a:r>
              <a:rPr lang="en-US" sz="1600">
                <a:solidFill>
                  <a:srgbClr val="FFFF00"/>
                </a:solidFill>
              </a:rPr>
              <a:t>(those that maximize the likelihood for </a:t>
            </a:r>
          </a:p>
          <a:p>
            <a:pPr eaLnBrk="1" hangingPunct="1"/>
            <a:r>
              <a:rPr lang="en-US" sz="1600">
                <a:solidFill>
                  <a:srgbClr val="FFFF00"/>
                </a:solidFill>
              </a:rPr>
              <a:t>the three topologies)</a:t>
            </a:r>
            <a:endParaRPr lang="en-US">
              <a:solidFill>
                <a:srgbClr val="FFFF00"/>
              </a:solidFill>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3957638" y="6467475"/>
            <a:ext cx="5100637" cy="304800"/>
          </a:xfrm>
          <a:prstGeom prst="rect">
            <a:avLst/>
          </a:prstGeom>
          <a:noFill/>
          <a:ln w="9525">
            <a:noFill/>
            <a:miter lim="800000"/>
            <a:headEnd/>
            <a:tailEnd/>
          </a:ln>
          <a:effectLst/>
        </p:spPr>
        <p:txBody>
          <a:bodyPr>
            <a:prstTxWarp prst="textNoShape">
              <a:avLst/>
            </a:prstTxWarp>
            <a:spAutoFit/>
          </a:bodyPr>
          <a:lstStyle/>
          <a:p>
            <a:r>
              <a:rPr lang="en-US" sz="1400">
                <a:solidFill>
                  <a:srgbClr val="FFFF00"/>
                </a:solidFill>
                <a:ea typeface="+mn-ea"/>
                <a:cs typeface="+mn-cs"/>
              </a:rPr>
              <a:t>Figure generated using MCRobot program (Paul Lewis, 2001)</a:t>
            </a:r>
          </a:p>
        </p:txBody>
      </p:sp>
      <p:pic>
        <p:nvPicPr>
          <p:cNvPr id="364547" name="Picture 3" descr="random_walk"/>
          <p:cNvPicPr>
            <a:picLocks noChangeAspect="1" noChangeArrowheads="1"/>
          </p:cNvPicPr>
          <p:nvPr/>
        </p:nvPicPr>
        <p:blipFill>
          <a:blip r:embed="rId4"/>
          <a:srcRect/>
          <a:stretch>
            <a:fillRect/>
          </a:stretch>
        </p:blipFill>
        <p:spPr bwMode="auto">
          <a:xfrm>
            <a:off x="0" y="1093788"/>
            <a:ext cx="9144000" cy="4257675"/>
          </a:xfrm>
          <a:prstGeom prst="rect">
            <a:avLst/>
          </a:prstGeom>
          <a:noFill/>
        </p:spPr>
      </p:pic>
      <p:sp>
        <p:nvSpPr>
          <p:cNvPr id="364548" name="Text Box 4"/>
          <p:cNvSpPr txBox="1">
            <a:spLocks noChangeArrowheads="1"/>
          </p:cNvSpPr>
          <p:nvPr/>
        </p:nvSpPr>
        <p:spPr bwMode="auto">
          <a:xfrm>
            <a:off x="973138" y="150813"/>
            <a:ext cx="7350125" cy="641350"/>
          </a:xfrm>
          <a:prstGeom prst="rect">
            <a:avLst/>
          </a:prstGeom>
          <a:noFill/>
          <a:ln w="9525">
            <a:noFill/>
            <a:miter lim="800000"/>
            <a:headEnd/>
            <a:tailEnd/>
          </a:ln>
          <a:effectLst/>
        </p:spPr>
        <p:txBody>
          <a:bodyPr wrap="none">
            <a:prstTxWarp prst="textNoShape">
              <a:avLst/>
            </a:prstTxWarp>
            <a:spAutoFit/>
          </a:bodyPr>
          <a:lstStyle/>
          <a:p>
            <a:r>
              <a:rPr lang="en-US" sz="3600">
                <a:solidFill>
                  <a:srgbClr val="FFFF00"/>
                </a:solidFill>
                <a:ea typeface="+mn-ea"/>
                <a:cs typeface="+mn-cs"/>
              </a:rPr>
              <a:t>Illustration of a biased random walk</a:t>
            </a:r>
          </a:p>
        </p:txBody>
      </p:sp>
    </p:spTree>
    <p:extLst>
      <p:ext uri="{BB962C8B-B14F-4D97-AF65-F5344CB8AC3E}">
        <p14:creationId xmlns:p14="http://schemas.microsoft.com/office/powerpoint/2010/main" val="192438378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090" y="1656689"/>
            <a:ext cx="8078315" cy="1190622"/>
          </a:xfrm>
          <a:prstGeom prst="rect">
            <a:avLst/>
          </a:prstGeom>
          <a:noFill/>
        </p:spPr>
        <p:txBody>
          <a:bodyPr wrap="none" lIns="90993" tIns="45499" rIns="90993" bIns="45499" rtlCol="0">
            <a:spAutoFit/>
          </a:bodyPr>
          <a:lstStyle/>
          <a:p>
            <a:r>
              <a:rPr lang="en-US" dirty="0" smtClean="0"/>
              <a:t>More reading on Phylogenetics is </a:t>
            </a:r>
            <a:r>
              <a:rPr lang="en-US" dirty="0"/>
              <a:t>at </a:t>
            </a:r>
            <a:br>
              <a:rPr lang="en-US" dirty="0"/>
            </a:br>
            <a:endParaRPr lang="en-US" dirty="0" smtClean="0"/>
          </a:p>
          <a:p>
            <a:r>
              <a:rPr lang="en-US" dirty="0" smtClean="0">
                <a:hlinkClick r:id="rId2"/>
              </a:rPr>
              <a:t>http</a:t>
            </a:r>
            <a:r>
              <a:rPr lang="en-US" dirty="0">
                <a:hlinkClick r:id="rId2"/>
              </a:rPr>
              <a:t>://en.wikipedia.org/wiki/</a:t>
            </a:r>
            <a:r>
              <a:rPr lang="en-US" dirty="0" smtClean="0">
                <a:hlinkClick r:id="rId2"/>
              </a:rPr>
              <a:t>Computational_phylogenetics</a:t>
            </a:r>
            <a:r>
              <a:rPr lang="en-US" dirty="0" smtClean="0"/>
              <a:t> </a:t>
            </a:r>
            <a:endParaRPr lang="en-US" dirty="0"/>
          </a:p>
        </p:txBody>
      </p:sp>
    </p:spTree>
    <p:extLst>
      <p:ext uri="{BB962C8B-B14F-4D97-AF65-F5344CB8AC3E}">
        <p14:creationId xmlns:p14="http://schemas.microsoft.com/office/powerpoint/2010/main" val="3971444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305" y="6427788"/>
            <a:ext cx="2090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2"/>
          <p:cNvPicPr>
            <a:picLocks noChangeAspect="1" noChangeArrowheads="1"/>
          </p:cNvPicPr>
          <p:nvPr/>
        </p:nvPicPr>
        <p:blipFill>
          <a:blip r:embed="rId4">
            <a:extLst>
              <a:ext uri="{28A0092B-C50C-407E-A947-70E740481C1C}">
                <a14:useLocalDpi xmlns:a14="http://schemas.microsoft.com/office/drawing/2010/main" val="0"/>
              </a:ext>
            </a:extLst>
          </a:blip>
          <a:srcRect l="-2" t="-2" r="-4523" b="53928"/>
          <a:stretch>
            <a:fillRect/>
          </a:stretch>
        </p:blipFill>
        <p:spPr bwMode="auto">
          <a:xfrm>
            <a:off x="1143001" y="838242"/>
            <a:ext cx="6554788"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0" y="6556378"/>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3366FF"/>
                </a:solidFill>
              </a:rPr>
              <a:t>Copyright © 2007 by the Genetics Society of America</a:t>
            </a:r>
          </a:p>
        </p:txBody>
      </p:sp>
      <p:sp>
        <p:nvSpPr>
          <p:cNvPr id="98308" name="Text Box 4"/>
          <p:cNvSpPr txBox="1">
            <a:spLocks noChangeArrowheads="1"/>
          </p:cNvSpPr>
          <p:nvPr/>
        </p:nvSpPr>
        <p:spPr bwMode="auto">
          <a:xfrm>
            <a:off x="2590800" y="6096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000000"/>
                </a:solidFill>
              </a:rPr>
              <a:t>Zhang, J. et al. Genetics 1998;149:1615-1625</a:t>
            </a:r>
          </a:p>
        </p:txBody>
      </p:sp>
      <p:sp>
        <p:nvSpPr>
          <p:cNvPr id="98309" name="Text Box 5"/>
          <p:cNvSpPr txBox="1">
            <a:spLocks noChangeArrowheads="1"/>
          </p:cNvSpPr>
          <p:nvPr/>
        </p:nvSpPr>
        <p:spPr bwMode="auto">
          <a:xfrm>
            <a:off x="-685800" y="201616"/>
            <a:ext cx="10217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b="1">
                <a:solidFill>
                  <a:srgbClr val="000000"/>
                </a:solidFill>
              </a:rPr>
              <a:t>Figure 1. The probability density functions of gamma distributions</a:t>
            </a:r>
          </a:p>
        </p:txBody>
      </p:sp>
    </p:spTree>
    <p:extLst>
      <p:ext uri="{BB962C8B-B14F-4D97-AF65-F5344CB8AC3E}">
        <p14:creationId xmlns:p14="http://schemas.microsoft.com/office/powerpoint/2010/main" val="10003880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800"/>
            <a:ext cx="9144000" cy="6230381"/>
          </a:xfrm>
          <a:prstGeom prst="rect">
            <a:avLst/>
          </a:prstGeom>
        </p:spPr>
      </p:pic>
    </p:spTree>
    <p:extLst>
      <p:ext uri="{BB962C8B-B14F-4D97-AF65-F5344CB8AC3E}">
        <p14:creationId xmlns:p14="http://schemas.microsoft.com/office/powerpoint/2010/main" val="12263398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6427788"/>
            <a:ext cx="20907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605" y="1087438"/>
            <a:ext cx="492283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304800" y="6556378"/>
            <a:ext cx="9699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3366FF"/>
                </a:solidFill>
              </a:rPr>
              <a:t>Copyright © 2007 by the Genetics Society of America</a:t>
            </a:r>
          </a:p>
        </p:txBody>
      </p:sp>
      <p:sp>
        <p:nvSpPr>
          <p:cNvPr id="100356" name="Text Box 4"/>
          <p:cNvSpPr txBox="1">
            <a:spLocks noChangeArrowheads="1"/>
          </p:cNvSpPr>
          <p:nvPr/>
        </p:nvSpPr>
        <p:spPr bwMode="auto">
          <a:xfrm>
            <a:off x="1870077" y="5715000"/>
            <a:ext cx="7273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eaLnBrk="1" hangingPunct="1">
              <a:lnSpc>
                <a:spcPct val="97000"/>
              </a:lnSpc>
              <a:buClr>
                <a:srgbClr val="000000"/>
              </a:buClr>
              <a:buSzPct val="100000"/>
            </a:pPr>
            <a:r>
              <a:rPr lang="en-GB" sz="1400" b="1">
                <a:solidFill>
                  <a:srgbClr val="000000"/>
                </a:solidFill>
              </a:rPr>
              <a:t>Zhang, J. et al. Genetics 1998;149:1615-1625</a:t>
            </a:r>
          </a:p>
        </p:txBody>
      </p:sp>
      <p:sp>
        <p:nvSpPr>
          <p:cNvPr id="100357" name="Text Box 5"/>
          <p:cNvSpPr txBox="1">
            <a:spLocks noChangeArrowheads="1"/>
          </p:cNvSpPr>
          <p:nvPr/>
        </p:nvSpPr>
        <p:spPr bwMode="auto">
          <a:xfrm>
            <a:off x="179430" y="287338"/>
            <a:ext cx="969803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16" tIns="45261" rIns="90516" bIns="45261" anchor="ctr" anchorCtr="1">
            <a:spAutoFit/>
          </a:bodyPr>
          <a:lstStyle>
            <a:lvl1pPr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2pPr>
            <a:lvl3pPr marL="11430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3pPr>
            <a:lvl4pPr marL="16002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4pPr>
            <a:lvl5pPr marL="2057400" indent="-228600" eaLnBrk="0" hangingPunct="0">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23925" algn="l"/>
                <a:tab pos="1847850" algn="l"/>
                <a:tab pos="2771775" algn="l"/>
                <a:tab pos="3695700" algn="l"/>
                <a:tab pos="4619625" algn="l"/>
                <a:tab pos="5543550" algn="l"/>
                <a:tab pos="6469063" algn="l"/>
                <a:tab pos="7392988" algn="l"/>
                <a:tab pos="8316913" algn="l"/>
                <a:tab pos="9240838" algn="l"/>
                <a:tab pos="10164763" algn="l"/>
              </a:tabLst>
              <a:defRPr sz="2400">
                <a:solidFill>
                  <a:schemeClr val="tx1"/>
                </a:solidFill>
                <a:latin typeface="Arial" charset="0"/>
                <a:ea typeface="ＭＳ Ｐゴシック" charset="0"/>
              </a:defRPr>
            </a:lvl9pPr>
          </a:lstStyle>
          <a:p>
            <a:pPr algn="ctr" eaLnBrk="1" hangingPunct="1">
              <a:lnSpc>
                <a:spcPct val="97000"/>
              </a:lnSpc>
              <a:buClr>
                <a:srgbClr val="000000"/>
              </a:buClr>
              <a:buSzPct val="100000"/>
            </a:pPr>
            <a:r>
              <a:rPr lang="en-GB" sz="1400" b="1">
                <a:solidFill>
                  <a:srgbClr val="000000"/>
                </a:solidFill>
              </a:rPr>
              <a:t>Figure 4. Distributions of the {alpha} values of 51 nuclear (solid histograms) and 13</a:t>
            </a:r>
            <a:br>
              <a:rPr lang="en-GB" sz="1400" b="1">
                <a:solidFill>
                  <a:srgbClr val="000000"/>
                </a:solidFill>
              </a:rPr>
            </a:br>
            <a:r>
              <a:rPr lang="en-GB" sz="1400" b="1">
                <a:solidFill>
                  <a:srgbClr val="000000"/>
                </a:solidFill>
              </a:rPr>
              <a:t> mitochondrial (open histograms) genes</a:t>
            </a:r>
          </a:p>
        </p:txBody>
      </p:sp>
    </p:spTree>
    <p:extLst>
      <p:ext uri="{BB962C8B-B14F-4D97-AF65-F5344CB8AC3E}">
        <p14:creationId xmlns:p14="http://schemas.microsoft.com/office/powerpoint/2010/main" val="35529202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390567"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7042"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42" y="914442"/>
            <a:ext cx="7331075" cy="830263"/>
          </a:xfrm>
          <a:prstGeom prst="rect">
            <a:avLst/>
          </a:prstGeom>
          <a:noFill/>
          <a:ln w="9525">
            <a:noFill/>
            <a:miter lim="800000"/>
            <a:headEnd/>
            <a:tailEnd/>
          </a:ln>
          <a:effectLst/>
        </p:spPr>
        <p:txBody>
          <a:bodyPr lIns="90982" tIns="45494" rIns="90982" bIns="4549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0982" tIns="45494" rIns="90982" bIns="4549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0982" tIns="45494" rIns="90982" bIns="4549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28" y="2438400"/>
            <a:ext cx="140176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22" y="1981200"/>
            <a:ext cx="14001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1" y="6248400"/>
            <a:ext cx="1728788"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4" y="4572000"/>
            <a:ext cx="172561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0982" tIns="45494" rIns="90982" bIns="4549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4" y="2057400"/>
            <a:ext cx="172561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4" y="2057400"/>
            <a:ext cx="172561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6"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53"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605" y="5257800"/>
            <a:ext cx="89058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0982" tIns="45494" rIns="90982" bIns="4549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4"/>
            <a:ext cx="5608638" cy="823913"/>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sp>
        <p:nvSpPr>
          <p:cNvPr id="74754" name="TextBox 3"/>
          <p:cNvSpPr txBox="1">
            <a:spLocks noChangeArrowheads="1"/>
          </p:cNvSpPr>
          <p:nvPr/>
        </p:nvSpPr>
        <p:spPr bwMode="auto">
          <a:xfrm>
            <a:off x="1042988" y="1568450"/>
            <a:ext cx="1463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Verdana" charset="0"/>
                <a:cs typeface="Verdana" charset="0"/>
              </a:rPr>
              <a:t>ProtPars</a:t>
            </a:r>
            <a:endParaRPr lang="en-US" smtClean="0">
              <a:solidFill>
                <a:srgbClr val="000000"/>
              </a:solidFill>
              <a:cs typeface="Verdana" charset="0"/>
            </a:endParaRPr>
          </a:p>
        </p:txBody>
      </p:sp>
      <p:graphicFrame>
        <p:nvGraphicFramePr>
          <p:cNvPr id="5" name="Chart 4"/>
          <p:cNvGraphicFramePr/>
          <p:nvPr/>
        </p:nvGraphicFramePr>
        <p:xfrm>
          <a:off x="700690" y="2250966"/>
          <a:ext cx="6630276" cy="4169103"/>
        </p:xfrm>
        <a:graphic>
          <a:graphicData uri="http://schemas.openxmlformats.org/drawingml/2006/chart">
            <c:chart xmlns:c="http://schemas.openxmlformats.org/drawingml/2006/chart" xmlns:r="http://schemas.openxmlformats.org/officeDocument/2006/relationships" r:id="rId2"/>
          </a:graphicData>
        </a:graphic>
      </p:graphicFrame>
      <p:pic>
        <p:nvPicPr>
          <p:cNvPr id="7475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0116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563563" y="320675"/>
            <a:ext cx="7772400" cy="292100"/>
          </a:xfrm>
        </p:spPr>
        <p:txBody>
          <a:bodyPr/>
          <a:lstStyle/>
          <a:p>
            <a:r>
              <a:rPr lang="en-US">
                <a:latin typeface="Times New Roman" charset="0"/>
                <a:ea typeface="ＭＳ Ｐゴシック" charset="0"/>
                <a:cs typeface="ＭＳ Ｐゴシック" charset="0"/>
              </a:rPr>
              <a:t>LBA</a:t>
            </a:r>
          </a:p>
        </p:txBody>
      </p:sp>
      <p:sp>
        <p:nvSpPr>
          <p:cNvPr id="75778" name="TextBox 3"/>
          <p:cNvSpPr txBox="1">
            <a:spLocks noChangeArrowheads="1"/>
          </p:cNvSpPr>
          <p:nvPr/>
        </p:nvSpPr>
        <p:spPr bwMode="auto">
          <a:xfrm>
            <a:off x="858838" y="954088"/>
            <a:ext cx="6142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Verdana" charset="0"/>
                <a:cs typeface="Verdana" charset="0"/>
              </a:rPr>
              <a:t>Prot Dist no Gamma and no alignment </a:t>
            </a:r>
            <a:endParaRPr lang="en-US" smtClean="0">
              <a:solidFill>
                <a:srgbClr val="000000"/>
              </a:solidFill>
              <a:cs typeface="Verdana" charset="0"/>
            </a:endParaRPr>
          </a:p>
        </p:txBody>
      </p:sp>
      <p:graphicFrame>
        <p:nvGraphicFramePr>
          <p:cNvPr id="5" name="Chart 4"/>
          <p:cNvGraphicFramePr/>
          <p:nvPr/>
        </p:nvGraphicFramePr>
        <p:xfrm>
          <a:off x="595585" y="1654502"/>
          <a:ext cx="7085725" cy="48531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56246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graphicFrame>
        <p:nvGraphicFramePr>
          <p:cNvPr id="3" name="Chart 2"/>
          <p:cNvGraphicFramePr/>
          <p:nvPr/>
        </p:nvGraphicFramePr>
        <p:xfrm>
          <a:off x="1386928" y="2132943"/>
          <a:ext cx="6019800" cy="3695700"/>
        </p:xfrm>
        <a:graphic>
          <a:graphicData uri="http://schemas.openxmlformats.org/drawingml/2006/chart">
            <c:chart xmlns:c="http://schemas.openxmlformats.org/drawingml/2006/chart" xmlns:r="http://schemas.openxmlformats.org/officeDocument/2006/relationships" r:id="rId2"/>
          </a:graphicData>
        </a:graphic>
      </p:graphicFrame>
      <p:sp>
        <p:nvSpPr>
          <p:cNvPr id="76803" name="TextBox 3"/>
          <p:cNvSpPr txBox="1">
            <a:spLocks noChangeArrowheads="1"/>
          </p:cNvSpPr>
          <p:nvPr/>
        </p:nvSpPr>
        <p:spPr bwMode="auto">
          <a:xfrm>
            <a:off x="779463" y="1593850"/>
            <a:ext cx="641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Verdana" charset="0"/>
                <a:cs typeface="Verdana" charset="0"/>
              </a:rPr>
              <a:t>Prot Dist with Gamma and no alignment </a:t>
            </a:r>
            <a:endParaRPr lang="en-US" smtClean="0">
              <a:solidFill>
                <a:srgbClr val="000000"/>
              </a:solidFill>
              <a:cs typeface="Verdana" charset="0"/>
            </a:endParaRPr>
          </a:p>
        </p:txBody>
      </p:sp>
    </p:spTree>
    <p:extLst>
      <p:ext uri="{BB962C8B-B14F-4D97-AF65-F5344CB8AC3E}">
        <p14:creationId xmlns:p14="http://schemas.microsoft.com/office/powerpoint/2010/main" val="1442717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563563" y="320675"/>
            <a:ext cx="7772400" cy="292100"/>
          </a:xfrm>
        </p:spPr>
        <p:txBody>
          <a:bodyPr/>
          <a:lstStyle/>
          <a:p>
            <a:r>
              <a:rPr lang="en-US" dirty="0">
                <a:latin typeface="Times New Roman" charset="0"/>
                <a:ea typeface="ＭＳ Ｐゴシック" charset="0"/>
                <a:cs typeface="ＭＳ Ｐゴシック" charset="0"/>
              </a:rPr>
              <a:t>LBA</a:t>
            </a:r>
          </a:p>
        </p:txBody>
      </p:sp>
      <p:graphicFrame>
        <p:nvGraphicFramePr>
          <p:cNvPr id="3" name="Chart 2"/>
          <p:cNvGraphicFramePr/>
          <p:nvPr/>
        </p:nvGraphicFramePr>
        <p:xfrm>
          <a:off x="-1" y="1642459"/>
          <a:ext cx="6866759" cy="4725057"/>
        </p:xfrm>
        <a:graphic>
          <a:graphicData uri="http://schemas.openxmlformats.org/drawingml/2006/chart">
            <c:chart xmlns:c="http://schemas.openxmlformats.org/drawingml/2006/chart" xmlns:r="http://schemas.openxmlformats.org/officeDocument/2006/relationships" r:id="rId2"/>
          </a:graphicData>
        </a:graphic>
      </p:graphicFrame>
      <p:sp>
        <p:nvSpPr>
          <p:cNvPr id="77827" name="TextBox 3"/>
          <p:cNvSpPr txBox="1">
            <a:spLocks noChangeArrowheads="1"/>
          </p:cNvSpPr>
          <p:nvPr/>
        </p:nvSpPr>
        <p:spPr bwMode="auto">
          <a:xfrm>
            <a:off x="446088" y="1025525"/>
            <a:ext cx="592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mtClean="0">
                <a:solidFill>
                  <a:srgbClr val="000000"/>
                </a:solidFill>
                <a:latin typeface="Verdana" charset="0"/>
                <a:cs typeface="Verdana" charset="0"/>
              </a:rPr>
              <a:t>Prot Dist with Gamma and alignment </a:t>
            </a:r>
            <a:endParaRPr lang="en-US" smtClean="0">
              <a:solidFill>
                <a:srgbClr val="000000"/>
              </a:solidFill>
              <a:cs typeface="Verdana" charset="0"/>
            </a:endParaRPr>
          </a:p>
        </p:txBody>
      </p:sp>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76238"/>
            <a:ext cx="24812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9286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0982" tIns="45494" rIns="90982" bIns="4549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42" y="1676400"/>
            <a:ext cx="140176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42" y="1219200"/>
            <a:ext cx="14001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45"/>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4"/>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0982" tIns="45494" rIns="90982" bIns="4549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38" y="5410202"/>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215" y="0"/>
            <a:ext cx="8978348" cy="6858000"/>
          </a:xfrm>
          <a:prstGeom prst="rect">
            <a:avLst/>
          </a:prstGeom>
        </p:spPr>
      </p:pic>
      <p:sp>
        <p:nvSpPr>
          <p:cNvPr id="4" name="TextBox 3"/>
          <p:cNvSpPr txBox="1"/>
          <p:nvPr/>
        </p:nvSpPr>
        <p:spPr>
          <a:xfrm>
            <a:off x="1976438" y="150813"/>
            <a:ext cx="5239873" cy="369332"/>
          </a:xfrm>
          <a:prstGeom prst="rect">
            <a:avLst/>
          </a:prstGeom>
          <a:noFill/>
        </p:spPr>
        <p:txBody>
          <a:bodyPr wrap="none" rtlCol="0">
            <a:spAutoFit/>
          </a:bodyPr>
          <a:lstStyle/>
          <a:p>
            <a:pPr defTabSz="457200" fontAlgn="auto">
              <a:spcBef>
                <a:spcPts val="0"/>
              </a:spcBef>
              <a:spcAft>
                <a:spcPts val="0"/>
              </a:spcAft>
            </a:pPr>
            <a:r>
              <a:rPr lang="it-IT" sz="1800" dirty="0">
                <a:solidFill>
                  <a:prstClr val="black"/>
                </a:solidFill>
                <a:latin typeface="Calibri"/>
                <a:ea typeface="+mn-ea"/>
                <a:cs typeface="+mn-cs"/>
              </a:rPr>
              <a:t>gi|110640213|ref|NC_008253.1| Escherichia coli 536</a:t>
            </a:r>
            <a:r>
              <a:rPr lang="en-US" sz="1800" dirty="0" smtClean="0">
                <a:solidFill>
                  <a:prstClr val="black"/>
                </a:solidFill>
                <a:latin typeface="Calibri"/>
                <a:ea typeface="+mn-ea"/>
                <a:cs typeface="+mn-cs"/>
              </a:rPr>
              <a:t> </a:t>
            </a:r>
            <a:endParaRPr lang="en-US" sz="1800" dirty="0">
              <a:solidFill>
                <a:prstClr val="black"/>
              </a:solidFill>
              <a:latin typeface="Calibri"/>
              <a:ea typeface="+mn-ea"/>
              <a:cs typeface="+mn-cs"/>
            </a:endParaRPr>
          </a:p>
        </p:txBody>
      </p:sp>
      <p:pic>
        <p:nvPicPr>
          <p:cNvPr id="6" name="Picture 5"/>
          <p:cNvPicPr>
            <a:picLocks noChangeAspect="1"/>
          </p:cNvPicPr>
          <p:nvPr/>
        </p:nvPicPr>
        <p:blipFill>
          <a:blip r:embed="rId3"/>
          <a:stretch>
            <a:fillRect/>
          </a:stretch>
        </p:blipFill>
        <p:spPr>
          <a:xfrm>
            <a:off x="3008312" y="619917"/>
            <a:ext cx="6135688" cy="1312863"/>
          </a:xfrm>
          <a:prstGeom prst="rect">
            <a:avLst/>
          </a:prstGeom>
        </p:spPr>
      </p:pic>
    </p:spTree>
    <p:extLst>
      <p:ext uri="{BB962C8B-B14F-4D97-AF65-F5344CB8AC3E}">
        <p14:creationId xmlns:p14="http://schemas.microsoft.com/office/powerpoint/2010/main" val="20811158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0982" tIns="45494" rIns="90982" bIns="4549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8"/>
            <a:ext cx="2971800" cy="15875"/>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7" y="2889250"/>
            <a:ext cx="1587" cy="15875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8"/>
            <a:ext cx="2438400" cy="15875"/>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42" y="1981200"/>
            <a:ext cx="1401763" cy="457200"/>
          </a:xfrm>
          <a:prstGeom prst="rect">
            <a:avLst/>
          </a:prstGeom>
          <a:noFill/>
          <a:ln w="9525">
            <a:noFill/>
            <a:miter lim="800000"/>
            <a:headEnd/>
            <a:tailEnd/>
          </a:ln>
          <a:effectLst/>
        </p:spPr>
        <p:txBody>
          <a:bodyPr wrap="none" lIns="90982" tIns="45494" rIns="90982" bIns="4549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42" y="1219200"/>
            <a:ext cx="14001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5010"/>
            <a:ext cx="7407275" cy="2519363"/>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cxnSp>
        <p:nvCxnSpPr>
          <p:cNvPr id="96285"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86"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87"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88"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89"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0"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1"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2"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3"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4"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5"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6"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7"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8"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6299"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96300" name="TextBox 54"/>
          <p:cNvSpPr txBox="1">
            <a:spLocks noChangeArrowheads="1"/>
          </p:cNvSpPr>
          <p:nvPr/>
        </p:nvSpPr>
        <p:spPr bwMode="auto">
          <a:xfrm>
            <a:off x="152400" y="3276627"/>
            <a:ext cx="1905000" cy="830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0993" tIns="45499" rIns="90993" bIns="4549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6301" name="Straight Arrow Connector 57"/>
          <p:cNvCxnSpPr>
            <a:cxnSpLocks noChangeShapeType="1"/>
            <a:stCxn id="96300" idx="0"/>
          </p:cNvCxnSpPr>
          <p:nvPr/>
        </p:nvCxnSpPr>
        <p:spPr bwMode="auto">
          <a:xfrm flipV="1">
            <a:off x="1104900" y="3048044"/>
            <a:ext cx="647700" cy="228583"/>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4647"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42" y="2362200"/>
            <a:ext cx="24034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0982" tIns="45494" rIns="90982" bIns="4549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42" y="1371600"/>
            <a:ext cx="140176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32" y="914400"/>
            <a:ext cx="140017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42" y="5334052"/>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0354"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0431"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0355"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0432"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8" y="4613275"/>
            <a:ext cx="3705225"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42"/>
            <a:ext cx="4572000" cy="830263"/>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16"/>
            <a:ext cx="8845550" cy="830540"/>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4"/>
            <a:ext cx="3511550" cy="823913"/>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42"/>
            <a:ext cx="4267200" cy="830263"/>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105" y="2225717"/>
            <a:ext cx="8397875" cy="830263"/>
          </a:xfrm>
          <a:prstGeom prst="rect">
            <a:avLst/>
          </a:prstGeom>
          <a:solidFill>
            <a:schemeClr val="bg1"/>
          </a:solid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0982" tIns="45494" rIns="90982" bIns="4549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4" y="1066800"/>
            <a:ext cx="172561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4" y="2057400"/>
            <a:ext cx="1827213"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1" y="1981200"/>
            <a:ext cx="1588" cy="14478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1" y="3429000"/>
            <a:ext cx="1588" cy="6096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0982" tIns="45494" rIns="90982" bIns="4549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1" y="2971800"/>
            <a:ext cx="1728788" cy="457200"/>
          </a:xfrm>
          <a:prstGeom prst="rect">
            <a:avLst/>
          </a:prstGeom>
          <a:noFill/>
          <a:ln w="9525">
            <a:noFill/>
            <a:miter lim="800000"/>
            <a:headEnd/>
            <a:tailEnd/>
          </a:ln>
          <a:effectLst/>
        </p:spPr>
        <p:txBody>
          <a:bodyPr wrap="none" lIns="90982" tIns="45494" rIns="90982" bIns="4549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4" y="2819442"/>
            <a:ext cx="1954213" cy="830263"/>
          </a:xfrm>
          <a:prstGeom prst="rect">
            <a:avLst/>
          </a:prstGeom>
          <a:noFill/>
          <a:ln w="9525">
            <a:noFill/>
            <a:miter lim="800000"/>
            <a:headEnd/>
            <a:tailEnd/>
          </a:ln>
          <a:effectLst/>
        </p:spPr>
        <p:txBody>
          <a:bodyPr lIns="90982" tIns="45494" rIns="90982" bIns="4549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0982" tIns="45494" rIns="90982" bIns="4549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42" y="4572003"/>
            <a:ext cx="8093075" cy="2308225"/>
          </a:xfrm>
          <a:prstGeom prst="rect">
            <a:avLst/>
          </a:prstGeom>
          <a:noFill/>
          <a:ln w="9525">
            <a:noFill/>
            <a:miter lim="800000"/>
            <a:headEnd/>
            <a:tailEnd/>
          </a:ln>
          <a:effectLst/>
        </p:spPr>
        <p:txBody>
          <a:bodyPr lIns="90982" tIns="45494" rIns="90982" bIns="4549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0"/>
            <a:ext cx="7772400" cy="1143000"/>
          </a:xfrm>
        </p:spPr>
        <p:txBody>
          <a:bodyPr/>
          <a:lstStyle/>
          <a:p>
            <a:pPr algn="l"/>
            <a:r>
              <a:rPr lang="en-US" sz="3600" dirty="0">
                <a:hlinkClick r:id="rId3"/>
              </a:rPr>
              <a:t>Phylip</a:t>
            </a:r>
            <a:endParaRPr lang="en-US" sz="3600" dirty="0"/>
          </a:p>
        </p:txBody>
      </p:sp>
      <p:sp>
        <p:nvSpPr>
          <p:cNvPr id="230403" name="Rectangle 3"/>
          <p:cNvSpPr>
            <a:spLocks noChangeArrowheads="1"/>
          </p:cNvSpPr>
          <p:nvPr/>
        </p:nvSpPr>
        <p:spPr bwMode="auto">
          <a:xfrm>
            <a:off x="114300" y="1317666"/>
            <a:ext cx="8915400" cy="830985"/>
          </a:xfrm>
          <a:prstGeom prst="rect">
            <a:avLst/>
          </a:prstGeom>
          <a:noFill/>
          <a:ln w="9525">
            <a:noFill/>
            <a:miter lim="800000"/>
            <a:headEnd/>
            <a:tailEnd/>
          </a:ln>
          <a:effectLst/>
        </p:spPr>
        <p:txBody>
          <a:bodyPr lIns="90993" tIns="45499" rIns="90993" bIns="45499">
            <a:prstTxWarp prst="textNoShape">
              <a:avLst/>
            </a:prstTxWarp>
            <a:spAutoFit/>
          </a:bodyPr>
          <a:lstStyle/>
          <a:p>
            <a:r>
              <a:rPr lang="en-US">
                <a:solidFill>
                  <a:srgbClr val="000000"/>
                </a:solidFill>
                <a:latin typeface="Times New Roman" charset="0"/>
                <a:ea typeface="+mn-ea"/>
                <a:cs typeface="+mn-cs"/>
              </a:rPr>
              <a:t>PHYLIP (the </a:t>
            </a:r>
            <a:r>
              <a:rPr lang="en-US" i="1">
                <a:solidFill>
                  <a:srgbClr val="000000"/>
                </a:solidFill>
                <a:latin typeface="Times New Roman" charset="0"/>
                <a:ea typeface="+mn-ea"/>
                <a:cs typeface="+mn-cs"/>
              </a:rPr>
              <a:t>PHYL</a:t>
            </a:r>
            <a:r>
              <a:rPr lang="en-US">
                <a:solidFill>
                  <a:srgbClr val="000000"/>
                </a:solidFill>
                <a:latin typeface="Times New Roman" charset="0"/>
                <a:ea typeface="+mn-ea"/>
                <a:cs typeface="+mn-cs"/>
              </a:rPr>
              <a:t>ogeny </a:t>
            </a:r>
            <a:r>
              <a:rPr lang="en-US" i="1">
                <a:solidFill>
                  <a:srgbClr val="000000"/>
                </a:solidFill>
                <a:latin typeface="Times New Roman" charset="0"/>
                <a:ea typeface="+mn-ea"/>
                <a:cs typeface="+mn-cs"/>
              </a:rPr>
              <a:t>I</a:t>
            </a:r>
            <a:r>
              <a:rPr lang="en-US">
                <a:solidFill>
                  <a:srgbClr val="000000"/>
                </a:solidFill>
                <a:latin typeface="Times New Roman" charset="0"/>
                <a:ea typeface="+mn-ea"/>
                <a:cs typeface="+mn-cs"/>
              </a:rPr>
              <a:t>nference </a:t>
            </a:r>
            <a:r>
              <a:rPr lang="en-US" i="1">
                <a:solidFill>
                  <a:srgbClr val="000000"/>
                </a:solidFill>
                <a:latin typeface="Times New Roman" charset="0"/>
                <a:ea typeface="+mn-ea"/>
                <a:cs typeface="+mn-cs"/>
              </a:rPr>
              <a:t>P</a:t>
            </a:r>
            <a:r>
              <a:rPr lang="en-US">
                <a:solidFill>
                  <a:srgbClr val="000000"/>
                </a:solidFill>
                <a:latin typeface="Times New Roman" charset="0"/>
                <a:ea typeface="+mn-ea"/>
                <a:cs typeface="+mn-cs"/>
              </a:rPr>
              <a:t>ackage) is a package of programs for inferring phylogenies (evolutionary trees). </a:t>
            </a:r>
          </a:p>
        </p:txBody>
      </p:sp>
      <p:sp>
        <p:nvSpPr>
          <p:cNvPr id="230404" name="Rectangle 4"/>
          <p:cNvSpPr>
            <a:spLocks noChangeArrowheads="1"/>
          </p:cNvSpPr>
          <p:nvPr/>
        </p:nvSpPr>
        <p:spPr bwMode="auto">
          <a:xfrm>
            <a:off x="152400" y="2308267"/>
            <a:ext cx="8763000" cy="4524303"/>
          </a:xfrm>
          <a:prstGeom prst="rect">
            <a:avLst/>
          </a:prstGeom>
          <a:noFill/>
          <a:ln w="9525">
            <a:noFill/>
            <a:miter lim="800000"/>
            <a:headEnd/>
            <a:tailEnd/>
          </a:ln>
          <a:effectLst/>
        </p:spPr>
        <p:txBody>
          <a:bodyPr lIns="90993" tIns="45499" rIns="90993" bIns="45499">
            <a:prstTxWarp prst="textNoShape">
              <a:avLst/>
            </a:prstTxWarp>
            <a:spAutoFit/>
          </a:bodyPr>
          <a:lstStyle/>
          <a:p>
            <a:r>
              <a:rPr lang="en-US">
                <a:solidFill>
                  <a:srgbClr val="000000"/>
                </a:solidFill>
                <a:latin typeface="Times New Roman" charset="0"/>
                <a:ea typeface="+mn-ea"/>
                <a:cs typeface="+mn-cs"/>
              </a:rPr>
              <a:t>PHYLIP is the most widely-distributed phylogeny package, and competes with PAUP* to be the one responsible for the largest number of published trees. PHYLIP has been in distribution since 1980, and has over 15,000 registered users. </a:t>
            </a:r>
          </a:p>
          <a:p>
            <a:endParaRPr lang="en-US">
              <a:solidFill>
                <a:srgbClr val="000000"/>
              </a:solidFill>
              <a:latin typeface="Times New Roman" charset="0"/>
              <a:ea typeface="+mn-ea"/>
              <a:cs typeface="+mn-cs"/>
            </a:endParaRPr>
          </a:p>
          <a:p>
            <a:r>
              <a:rPr lang="en-US">
                <a:solidFill>
                  <a:srgbClr val="000000"/>
                </a:solidFill>
                <a:latin typeface="Times New Roman" charset="0"/>
                <a:ea typeface="+mn-ea"/>
                <a:cs typeface="+mn-cs"/>
              </a:rPr>
              <a:t>Output is written onto special files with names like "outfile" and "outtree". Trees written onto "outtree" are in the </a:t>
            </a:r>
            <a:r>
              <a:rPr lang="en-US">
                <a:solidFill>
                  <a:srgbClr val="000000"/>
                </a:solidFill>
                <a:latin typeface="Times New Roman" charset="0"/>
                <a:ea typeface="+mn-ea"/>
                <a:cs typeface="+mn-cs"/>
                <a:hlinkClick r:id="rId4"/>
              </a:rPr>
              <a:t>Newick</a:t>
            </a:r>
            <a:r>
              <a:rPr lang="en-US">
                <a:solidFill>
                  <a:srgbClr val="000000"/>
                </a:solidFill>
                <a:latin typeface="Times New Roman" charset="0"/>
                <a:ea typeface="+mn-ea"/>
                <a:cs typeface="+mn-cs"/>
              </a:rPr>
              <a:t> format, an informal standard agreed to in 1986 by authors of a number of major phylogeny packages. </a:t>
            </a:r>
          </a:p>
          <a:p>
            <a:endParaRPr lang="en-US">
              <a:solidFill>
                <a:srgbClr val="000000"/>
              </a:solidFill>
              <a:latin typeface="Times New Roman" charset="0"/>
              <a:ea typeface="+mn-ea"/>
              <a:cs typeface="+mn-cs"/>
            </a:endParaRPr>
          </a:p>
          <a:p>
            <a:r>
              <a:rPr lang="en-US">
                <a:solidFill>
                  <a:srgbClr val="000000"/>
                </a:solidFill>
                <a:latin typeface="Times New Roman" charset="0"/>
                <a:ea typeface="+mn-ea"/>
                <a:cs typeface="+mn-cs"/>
              </a:rPr>
              <a:t>Input is either provided via a file called “infile” or in response to a prompt. </a:t>
            </a:r>
          </a:p>
        </p:txBody>
      </p:sp>
      <p:sp>
        <p:nvSpPr>
          <p:cNvPr id="230405" name="Text Box 5"/>
          <p:cNvSpPr txBox="1">
            <a:spLocks noChangeArrowheads="1"/>
          </p:cNvSpPr>
          <p:nvPr/>
        </p:nvSpPr>
        <p:spPr bwMode="auto">
          <a:xfrm>
            <a:off x="1676400" y="1"/>
            <a:ext cx="6807200" cy="1200316"/>
          </a:xfrm>
          <a:prstGeom prst="rect">
            <a:avLst/>
          </a:prstGeom>
          <a:noFill/>
          <a:ln w="9525">
            <a:noFill/>
            <a:miter lim="800000"/>
            <a:headEnd/>
            <a:tailEnd/>
          </a:ln>
          <a:effectLst/>
        </p:spPr>
        <p:txBody>
          <a:bodyPr lIns="90993" tIns="45499" rIns="90993" bIns="45499">
            <a:prstTxWarp prst="textNoShape">
              <a:avLst/>
            </a:prstTxWarp>
            <a:spAutoFit/>
          </a:bodyPr>
          <a:lstStyle/>
          <a:p>
            <a:r>
              <a:rPr lang="en-US" b="1">
                <a:solidFill>
                  <a:srgbClr val="000000"/>
                </a:solidFill>
                <a:latin typeface="Times New Roman" charset="0"/>
                <a:ea typeface="+mn-ea"/>
                <a:cs typeface="+mn-cs"/>
              </a:rPr>
              <a:t>written and distributed by Joe Felsenstein and collaborators  (some of the following is copied from the PHYLIP homepage)</a:t>
            </a:r>
          </a:p>
        </p:txBody>
      </p:sp>
    </p:spTree>
    <p:extLst>
      <p:ext uri="{BB962C8B-B14F-4D97-AF65-F5344CB8AC3E}">
        <p14:creationId xmlns:p14="http://schemas.microsoft.com/office/powerpoint/2010/main" val="35776719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0"/>
            <a:ext cx="8077200" cy="621258"/>
          </a:xfrm>
        </p:spPr>
        <p:txBody>
          <a:bodyPr/>
          <a:lstStyle/>
          <a:p>
            <a:pPr algn="l"/>
            <a:r>
              <a:rPr lang="en-US" dirty="0"/>
              <a:t>input and output</a:t>
            </a:r>
          </a:p>
        </p:txBody>
      </p:sp>
      <p:sp>
        <p:nvSpPr>
          <p:cNvPr id="199685" name="Rectangle 5"/>
          <p:cNvSpPr>
            <a:spLocks noChangeArrowheads="1"/>
          </p:cNvSpPr>
          <p:nvPr/>
        </p:nvSpPr>
        <p:spPr bwMode="auto">
          <a:xfrm>
            <a:off x="0" y="4221164"/>
            <a:ext cx="9144000" cy="457390"/>
          </a:xfrm>
          <a:prstGeom prst="rect">
            <a:avLst/>
          </a:prstGeom>
          <a:noFill/>
          <a:ln w="9525">
            <a:noFill/>
            <a:miter lim="800000"/>
            <a:headEnd/>
            <a:tailEnd/>
          </a:ln>
          <a:effectLst/>
        </p:spPr>
        <p:txBody>
          <a:bodyPr lIns="90993" tIns="45499" rIns="90993" bIns="45499">
            <a:prstTxWarp prst="textNoShape">
              <a:avLst/>
            </a:prstTxWarp>
            <a:spAutoFit/>
          </a:bodyPr>
          <a:lstStyle/>
          <a:p>
            <a:endParaRPr lang="en-US" b="1">
              <a:solidFill>
                <a:srgbClr val="000000"/>
              </a:solidFill>
              <a:latin typeface="Times New Roman" charset="0"/>
              <a:ea typeface="+mn-ea"/>
              <a:cs typeface="+mn-cs"/>
            </a:endParaRPr>
          </a:p>
        </p:txBody>
      </p:sp>
      <p:graphicFrame>
        <p:nvGraphicFramePr>
          <p:cNvPr id="199686" name="Object 6"/>
          <p:cNvGraphicFramePr>
            <a:graphicFrameLocks noChangeAspect="1"/>
          </p:cNvGraphicFramePr>
          <p:nvPr/>
        </p:nvGraphicFramePr>
        <p:xfrm>
          <a:off x="457200" y="623890"/>
          <a:ext cx="8458200" cy="6194425"/>
        </p:xfrm>
        <a:graphic>
          <a:graphicData uri="http://schemas.openxmlformats.org/presentationml/2006/ole">
            <mc:AlternateContent xmlns:mc="http://schemas.openxmlformats.org/markup-compatibility/2006">
              <mc:Choice xmlns:v="urn:schemas-microsoft-com:vml" Requires="v">
                <p:oleObj spid="_x0000_s110624"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90"/>
                        <a:ext cx="8458200"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485393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7772400" cy="1143000"/>
          </a:xfrm>
        </p:spPr>
        <p:txBody>
          <a:bodyPr/>
          <a:lstStyle/>
          <a:p>
            <a:pPr algn="l"/>
            <a:r>
              <a:rPr lang="en-US" sz="3600"/>
              <a:t>What’s in PHYLIP</a:t>
            </a:r>
          </a:p>
        </p:txBody>
      </p:sp>
      <p:sp>
        <p:nvSpPr>
          <p:cNvPr id="196612" name="Rectangle 4"/>
          <p:cNvSpPr>
            <a:spLocks noChangeArrowheads="1"/>
          </p:cNvSpPr>
          <p:nvPr/>
        </p:nvSpPr>
        <p:spPr bwMode="auto">
          <a:xfrm>
            <a:off x="0" y="1038247"/>
            <a:ext cx="9144000" cy="1569214"/>
          </a:xfrm>
          <a:prstGeom prst="rect">
            <a:avLst/>
          </a:prstGeom>
          <a:noFill/>
          <a:ln w="9525">
            <a:noFill/>
            <a:miter lim="800000"/>
            <a:headEnd/>
            <a:tailEnd/>
          </a:ln>
          <a:effectLst/>
        </p:spPr>
        <p:txBody>
          <a:bodyPr lIns="90993" tIns="45499" rIns="90993" bIns="45499">
            <a:prstTxWarp prst="textNoShape">
              <a:avLst/>
            </a:prstTxWarp>
            <a:spAutoFit/>
          </a:bodyPr>
          <a:lstStyle/>
          <a:p>
            <a:r>
              <a:rPr lang="en-US">
                <a:solidFill>
                  <a:srgbClr val="000000"/>
                </a:solidFill>
                <a:latin typeface="Times New Roman" charset="0"/>
                <a:ea typeface="+mn-ea"/>
                <a:cs typeface="+mn-cs"/>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41"/>
            <a:ext cx="8610600" cy="4154971"/>
          </a:xfrm>
          <a:prstGeom prst="rect">
            <a:avLst/>
          </a:prstGeom>
          <a:noFill/>
          <a:ln w="9525">
            <a:noFill/>
            <a:miter lim="800000"/>
            <a:headEnd/>
            <a:tailEnd/>
          </a:ln>
          <a:effectLst/>
        </p:spPr>
        <p:txBody>
          <a:bodyPr lIns="90993" tIns="45499" rIns="90993" bIns="45499">
            <a:prstTxWarp prst="textNoShape">
              <a:avLst/>
            </a:prstTxWarp>
            <a:spAutoFit/>
          </a:bodyPr>
          <a:lstStyle/>
          <a:p>
            <a:r>
              <a:rPr lang="en-US" b="1">
                <a:solidFill>
                  <a:srgbClr val="000000"/>
                </a:solidFill>
                <a:latin typeface="Times New Roman" charset="0"/>
                <a:ea typeface="+mn-ea"/>
                <a:cs typeface="+mn-cs"/>
              </a:rPr>
              <a:t>Phylip works well with protein and nucleotide sequences </a:t>
            </a:r>
          </a:p>
          <a:p>
            <a:r>
              <a:rPr lang="en-US" b="1">
                <a:solidFill>
                  <a:srgbClr val="000000"/>
                </a:solidFill>
                <a:latin typeface="Times New Roman" charset="0"/>
                <a:ea typeface="+mn-ea"/>
                <a:cs typeface="+mn-cs"/>
              </a:rPr>
              <a:t>Many other programs mimic the style of PHYLIP programs. </a:t>
            </a:r>
          </a:p>
          <a:p>
            <a:r>
              <a:rPr lang="en-US" b="1">
                <a:solidFill>
                  <a:srgbClr val="000000"/>
                </a:solidFill>
                <a:latin typeface="Times New Roman" charset="0"/>
                <a:ea typeface="+mn-ea"/>
                <a:cs typeface="+mn-cs"/>
              </a:rPr>
              <a:t>(e.g. TREEPUZZLE, phyml, protml)</a:t>
            </a:r>
          </a:p>
          <a:p>
            <a:endParaRPr lang="en-US" b="1">
              <a:solidFill>
                <a:srgbClr val="000000"/>
              </a:solidFill>
              <a:latin typeface="Times New Roman" charset="0"/>
              <a:ea typeface="+mn-ea"/>
              <a:cs typeface="+mn-cs"/>
            </a:endParaRPr>
          </a:p>
          <a:p>
            <a:r>
              <a:rPr lang="en-US" b="1">
                <a:solidFill>
                  <a:srgbClr val="000000"/>
                </a:solidFill>
                <a:latin typeface="Times New Roman" charset="0"/>
                <a:ea typeface="+mn-ea"/>
                <a:cs typeface="+mn-cs"/>
              </a:rPr>
              <a:t>Many other packages use PHYIP programs in their inner workings (e.g., PHYLO_WIN)</a:t>
            </a:r>
          </a:p>
          <a:p>
            <a:endParaRPr lang="en-US" b="1">
              <a:solidFill>
                <a:srgbClr val="000000"/>
              </a:solidFill>
              <a:latin typeface="Times New Roman" charset="0"/>
              <a:ea typeface="+mn-ea"/>
              <a:cs typeface="+mn-cs"/>
            </a:endParaRPr>
          </a:p>
          <a:p>
            <a:r>
              <a:rPr lang="en-US" b="1">
                <a:solidFill>
                  <a:srgbClr val="000000"/>
                </a:solidFill>
                <a:latin typeface="Times New Roman" charset="0"/>
                <a:ea typeface="+mn-ea"/>
                <a:cs typeface="+mn-cs"/>
              </a:rPr>
              <a:t>PHYLIP runs under all operating systems </a:t>
            </a:r>
          </a:p>
          <a:p>
            <a:endParaRPr lang="en-US" b="1">
              <a:solidFill>
                <a:srgbClr val="000000"/>
              </a:solidFill>
              <a:latin typeface="Times New Roman" charset="0"/>
              <a:ea typeface="+mn-ea"/>
              <a:cs typeface="+mn-cs"/>
            </a:endParaRPr>
          </a:p>
          <a:p>
            <a:r>
              <a:rPr lang="en-US" b="1">
                <a:solidFill>
                  <a:srgbClr val="000000"/>
                </a:solidFill>
                <a:latin typeface="Times New Roman" charset="0"/>
                <a:ea typeface="+mn-ea"/>
                <a:cs typeface="+mn-cs"/>
              </a:rPr>
              <a:t>Web interfaces are available </a:t>
            </a:r>
          </a:p>
          <a:p>
            <a:endParaRPr lang="en-US" b="1">
              <a:solidFill>
                <a:srgbClr val="000000"/>
              </a:solidFill>
              <a:latin typeface="Times New Roman" charset="0"/>
              <a:ea typeface="+mn-ea"/>
              <a:cs typeface="+mn-cs"/>
            </a:endParaRPr>
          </a:p>
        </p:txBody>
      </p:sp>
    </p:spTree>
    <p:extLst>
      <p:ext uri="{BB962C8B-B14F-4D97-AF65-F5344CB8AC3E}">
        <p14:creationId xmlns:p14="http://schemas.microsoft.com/office/powerpoint/2010/main" val="35619571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52400" y="228600"/>
            <a:ext cx="8305800" cy="1524000"/>
          </a:xfrm>
        </p:spPr>
        <p:txBody>
          <a:bodyPr/>
          <a:lstStyle/>
          <a:p>
            <a:pPr algn="l"/>
            <a:r>
              <a:rPr lang="en-US"/>
              <a:t>Programs in PHYLIP are Modular </a:t>
            </a:r>
            <a:br>
              <a:rPr lang="en-US"/>
            </a:br>
            <a:endParaRPr lang="en-US"/>
          </a:p>
        </p:txBody>
      </p:sp>
      <p:sp>
        <p:nvSpPr>
          <p:cNvPr id="197635" name="Rectangle 3"/>
          <p:cNvSpPr>
            <a:spLocks noChangeArrowheads="1"/>
          </p:cNvSpPr>
          <p:nvPr/>
        </p:nvSpPr>
        <p:spPr bwMode="auto">
          <a:xfrm>
            <a:off x="152400" y="1143000"/>
            <a:ext cx="8610600" cy="4708969"/>
          </a:xfrm>
          <a:prstGeom prst="rect">
            <a:avLst/>
          </a:prstGeom>
          <a:noFill/>
          <a:ln w="9525">
            <a:noFill/>
            <a:miter lim="800000"/>
            <a:headEnd/>
            <a:tailEnd/>
          </a:ln>
          <a:effectLst/>
        </p:spPr>
        <p:txBody>
          <a:bodyPr lIns="90993" tIns="45499" rIns="90993" bIns="45499">
            <a:prstTxWarp prst="textNoShape">
              <a:avLst/>
            </a:prstTxWarp>
            <a:spAutoFit/>
          </a:bodyPr>
          <a:lstStyle/>
          <a:p>
            <a:pPr>
              <a:spcBef>
                <a:spcPct val="50000"/>
              </a:spcBef>
            </a:pPr>
            <a:r>
              <a:rPr lang="en-US" b="1">
                <a:solidFill>
                  <a:srgbClr val="000000"/>
                </a:solidFill>
                <a:latin typeface="Times New Roman" charset="0"/>
                <a:ea typeface="+mn-ea"/>
                <a:cs typeface="+mn-cs"/>
              </a:rPr>
              <a:t>For example: </a:t>
            </a:r>
          </a:p>
          <a:p>
            <a:pPr>
              <a:spcBef>
                <a:spcPct val="50000"/>
              </a:spcBef>
            </a:pPr>
            <a:r>
              <a:rPr lang="en-US" b="1">
                <a:solidFill>
                  <a:srgbClr val="000000"/>
                </a:solidFill>
                <a:latin typeface="Times New Roman" charset="0"/>
                <a:ea typeface="+mn-ea"/>
                <a:cs typeface="+mn-cs"/>
              </a:rPr>
              <a:t>SEQBOOT take one set of aligned sequences and writes out a file containing bootstrap samples. </a:t>
            </a:r>
          </a:p>
          <a:p>
            <a:pPr>
              <a:spcBef>
                <a:spcPct val="50000"/>
              </a:spcBef>
            </a:pPr>
            <a:r>
              <a:rPr lang="en-US" b="1">
                <a:solidFill>
                  <a:srgbClr val="000000"/>
                </a:solidFill>
                <a:latin typeface="Times New Roman" charset="0"/>
                <a:ea typeface="+mn-ea"/>
                <a:cs typeface="+mn-cs"/>
              </a:rPr>
              <a:t>PROTDIST takes a aligned sequences (one or many sets) and calculates distance matices (one or many)</a:t>
            </a:r>
          </a:p>
          <a:p>
            <a:pPr>
              <a:spcBef>
                <a:spcPct val="50000"/>
              </a:spcBef>
            </a:pPr>
            <a:r>
              <a:rPr lang="en-US" b="1">
                <a:solidFill>
                  <a:srgbClr val="000000"/>
                </a:solidFill>
                <a:latin typeface="Times New Roman" charset="0"/>
                <a:ea typeface="+mn-ea"/>
                <a:cs typeface="+mn-cs"/>
              </a:rPr>
              <a:t>FITCH (or NEIGHBOR) calculate best fitting or neighbor joining trees from one or many distance matrices</a:t>
            </a:r>
          </a:p>
          <a:p>
            <a:pPr>
              <a:spcBef>
                <a:spcPct val="50000"/>
              </a:spcBef>
            </a:pPr>
            <a:r>
              <a:rPr lang="en-US" b="1">
                <a:solidFill>
                  <a:srgbClr val="000000"/>
                </a:solidFill>
                <a:latin typeface="Times New Roman" charset="0"/>
                <a:ea typeface="+mn-ea"/>
                <a:cs typeface="+mn-cs"/>
              </a:rPr>
              <a:t>CONSENSE takes many trees and returns a consensus tree</a:t>
            </a:r>
          </a:p>
          <a:p>
            <a:pPr>
              <a:spcBef>
                <a:spcPct val="50000"/>
              </a:spcBef>
            </a:pPr>
            <a:r>
              <a:rPr lang="en-US" b="1">
                <a:solidFill>
                  <a:srgbClr val="000000"/>
                </a:solidFill>
                <a:latin typeface="Times New Roman" charset="0"/>
                <a:ea typeface="+mn-ea"/>
                <a:cs typeface="+mn-cs"/>
              </a:rPr>
              <a:t>…. modules are available to draw trees as well, but often people use </a:t>
            </a:r>
            <a:r>
              <a:rPr lang="en-US" b="1">
                <a:solidFill>
                  <a:srgbClr val="000000"/>
                </a:solidFill>
                <a:latin typeface="Times New Roman" charset="0"/>
                <a:ea typeface="+mn-ea"/>
                <a:cs typeface="+mn-cs"/>
                <a:hlinkClick r:id="rId3"/>
              </a:rPr>
              <a:t>treeview </a:t>
            </a:r>
            <a:r>
              <a:rPr lang="en-US" b="1">
                <a:solidFill>
                  <a:srgbClr val="000000"/>
                </a:solidFill>
                <a:latin typeface="Times New Roman" charset="0"/>
                <a:ea typeface="+mn-ea"/>
                <a:cs typeface="+mn-cs"/>
              </a:rPr>
              <a:t>or </a:t>
            </a:r>
            <a:r>
              <a:rPr lang="en-US" b="1">
                <a:solidFill>
                  <a:srgbClr val="000000"/>
                </a:solidFill>
                <a:latin typeface="Times New Roman" charset="0"/>
                <a:ea typeface="+mn-ea"/>
                <a:cs typeface="+mn-cs"/>
                <a:hlinkClick r:id="rId4"/>
              </a:rPr>
              <a:t>njplot </a:t>
            </a:r>
            <a:endParaRPr lang="en-US" b="1">
              <a:solidFill>
                <a:srgbClr val="000000"/>
              </a:solidFill>
              <a:latin typeface="Times New Roman" charset="0"/>
              <a:ea typeface="+mn-ea"/>
              <a:cs typeface="+mn-cs"/>
            </a:endParaRPr>
          </a:p>
        </p:txBody>
      </p:sp>
    </p:spTree>
    <p:extLst>
      <p:ext uri="{BB962C8B-B14F-4D97-AF65-F5344CB8AC3E}">
        <p14:creationId xmlns:p14="http://schemas.microsoft.com/office/powerpoint/2010/main" val="31674891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0"/>
            <a:ext cx="7772400" cy="1143000"/>
          </a:xfrm>
        </p:spPr>
        <p:txBody>
          <a:bodyPr/>
          <a:lstStyle/>
          <a:p>
            <a:pPr algn="l"/>
            <a:r>
              <a:rPr lang="en-US" sz="3600">
                <a:hlinkClick r:id="rId3"/>
              </a:rPr>
              <a:t>The Phylip Manual</a:t>
            </a:r>
            <a:endParaRPr lang="en-US" sz="3600"/>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lIns="90993" tIns="45499" rIns="90993" bIns="45499">
            <a:prstTxWarp prst="textNoShape">
              <a:avLst/>
            </a:prstTxWarp>
            <a:spAutoFit/>
          </a:bodyPr>
          <a:lstStyle/>
          <a:p>
            <a:r>
              <a:rPr lang="en-US" b="1">
                <a:solidFill>
                  <a:srgbClr val="000000"/>
                </a:solidFill>
                <a:latin typeface="Times New Roman" charset="0"/>
                <a:ea typeface="+mn-ea"/>
                <a:cs typeface="+mn-cs"/>
              </a:rPr>
              <a:t> is an excellent source of information.</a:t>
            </a:r>
            <a:r>
              <a:rPr lang="en-US" sz="2000">
                <a:solidFill>
                  <a:srgbClr val="000000"/>
                </a:solidFill>
                <a:latin typeface="Times New Roman" charset="0"/>
                <a:ea typeface="+mn-ea"/>
                <a:cs typeface="+mn-cs"/>
              </a:rPr>
              <a:t>  </a:t>
            </a:r>
          </a:p>
        </p:txBody>
      </p:sp>
      <p:sp>
        <p:nvSpPr>
          <p:cNvPr id="198660" name="Text Box 4"/>
          <p:cNvSpPr txBox="1">
            <a:spLocks noChangeArrowheads="1"/>
          </p:cNvSpPr>
          <p:nvPr/>
        </p:nvSpPr>
        <p:spPr bwMode="auto">
          <a:xfrm>
            <a:off x="152400" y="1060450"/>
            <a:ext cx="8458200" cy="5632298"/>
          </a:xfrm>
          <a:prstGeom prst="rect">
            <a:avLst/>
          </a:prstGeom>
          <a:noFill/>
          <a:ln w="9525">
            <a:noFill/>
            <a:miter lim="800000"/>
            <a:headEnd/>
            <a:tailEnd/>
          </a:ln>
          <a:effectLst/>
        </p:spPr>
        <p:txBody>
          <a:bodyPr lIns="90993" tIns="45499" rIns="90993" bIns="45499">
            <a:prstTxWarp prst="textNoShape">
              <a:avLst/>
            </a:prstTxWarp>
            <a:spAutoFit/>
          </a:bodyPr>
          <a:lstStyle/>
          <a:p>
            <a:r>
              <a:rPr lang="en-US" b="1">
                <a:solidFill>
                  <a:srgbClr val="000000"/>
                </a:solidFill>
                <a:latin typeface="Times New Roman" charset="0"/>
                <a:ea typeface="+mn-ea"/>
                <a:cs typeface="+mn-cs"/>
              </a:rPr>
              <a:t>Brief one line descriptions of the programs are </a:t>
            </a:r>
            <a:r>
              <a:rPr lang="en-US" b="1">
                <a:solidFill>
                  <a:srgbClr val="000000"/>
                </a:solidFill>
                <a:latin typeface="Times New Roman" charset="0"/>
                <a:ea typeface="+mn-ea"/>
                <a:cs typeface="+mn-cs"/>
                <a:hlinkClick r:id="rId4"/>
              </a:rPr>
              <a:t>here</a:t>
            </a:r>
            <a:endParaRPr lang="en-US" b="1">
              <a:solidFill>
                <a:srgbClr val="000000"/>
              </a:solidFill>
              <a:latin typeface="Times New Roman" charset="0"/>
              <a:ea typeface="+mn-ea"/>
              <a:cs typeface="+mn-cs"/>
            </a:endParaRPr>
          </a:p>
          <a:p>
            <a:endParaRPr lang="en-US" b="1">
              <a:solidFill>
                <a:srgbClr val="000000"/>
              </a:solidFill>
              <a:latin typeface="Times New Roman" charset="0"/>
              <a:ea typeface="+mn-ea"/>
              <a:cs typeface="+mn-cs"/>
            </a:endParaRPr>
          </a:p>
          <a:p>
            <a:r>
              <a:rPr lang="en-US" b="1">
                <a:solidFill>
                  <a:srgbClr val="000000"/>
                </a:solidFill>
                <a:latin typeface="Times New Roman" charset="0"/>
                <a:ea typeface="+mn-ea"/>
                <a:cs typeface="+mn-cs"/>
              </a:rPr>
              <a:t>The easiest way to run PHYLIP programs is via a command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line menu (similar to clustalw).  The program is invoked through clicking on an icon, or by typing the program name at the command line. </a:t>
            </a:r>
          </a:p>
          <a:p>
            <a:r>
              <a:rPr lang="en-US" b="1">
                <a:solidFill>
                  <a:srgbClr val="000000"/>
                </a:solidFill>
                <a:latin typeface="Courier New" charset="0"/>
                <a:ea typeface="+mn-ea"/>
                <a:cs typeface="+mn-cs"/>
              </a:rPr>
              <a:t>&gt; seqboot</a:t>
            </a:r>
          </a:p>
          <a:p>
            <a:r>
              <a:rPr lang="en-US" b="1">
                <a:solidFill>
                  <a:srgbClr val="000000"/>
                </a:solidFill>
                <a:latin typeface="Courier New" charset="0"/>
                <a:ea typeface="+mn-ea"/>
                <a:cs typeface="+mn-cs"/>
              </a:rPr>
              <a:t>&gt; protpars</a:t>
            </a:r>
          </a:p>
          <a:p>
            <a:r>
              <a:rPr lang="en-US" b="1">
                <a:solidFill>
                  <a:srgbClr val="000000"/>
                </a:solidFill>
                <a:latin typeface="Courier New" charset="0"/>
                <a:ea typeface="+mn-ea"/>
                <a:cs typeface="+mn-cs"/>
              </a:rPr>
              <a:t>&gt; fitch</a:t>
            </a:r>
          </a:p>
          <a:p>
            <a:endParaRPr lang="en-US" b="1">
              <a:solidFill>
                <a:srgbClr val="000000"/>
              </a:solidFill>
              <a:latin typeface="Times New Roman" charset="0"/>
              <a:ea typeface="+mn-ea"/>
              <a:cs typeface="+mn-cs"/>
            </a:endParaRPr>
          </a:p>
          <a:p>
            <a:r>
              <a:rPr lang="en-US" b="1">
                <a:solidFill>
                  <a:srgbClr val="000000"/>
                </a:solidFill>
                <a:latin typeface="Times New Roman" charset="0"/>
                <a:ea typeface="+mn-ea"/>
                <a:cs typeface="+mn-cs"/>
              </a:rPr>
              <a:t>If there is no file called infile the program responds with:  </a:t>
            </a:r>
          </a:p>
          <a:p>
            <a:endParaRPr lang="en-US" b="1">
              <a:solidFill>
                <a:srgbClr val="000000"/>
              </a:solidFill>
              <a:latin typeface="Courier New" charset="0"/>
              <a:ea typeface="+mn-ea"/>
              <a:cs typeface="+mn-cs"/>
            </a:endParaRPr>
          </a:p>
          <a:p>
            <a:r>
              <a:rPr lang="en-US" b="1">
                <a:solidFill>
                  <a:srgbClr val="000000"/>
                </a:solidFill>
                <a:latin typeface="Courier New" charset="0"/>
                <a:ea typeface="+mn-ea"/>
                <a:cs typeface="+mn-cs"/>
              </a:rPr>
              <a:t>[gogarten@carrot gogarten]$ seqboot</a:t>
            </a:r>
          </a:p>
          <a:p>
            <a:r>
              <a:rPr lang="en-US" b="1">
                <a:solidFill>
                  <a:srgbClr val="000000"/>
                </a:solidFill>
                <a:latin typeface="Courier New" charset="0"/>
                <a:ea typeface="+mn-ea"/>
                <a:cs typeface="+mn-cs"/>
              </a:rPr>
              <a:t>seqboot: can't find input file "infile"</a:t>
            </a:r>
          </a:p>
          <a:p>
            <a:r>
              <a:rPr lang="en-US" b="1">
                <a:solidFill>
                  <a:srgbClr val="000000"/>
                </a:solidFill>
                <a:latin typeface="Courier New" charset="0"/>
                <a:ea typeface="+mn-ea"/>
                <a:cs typeface="+mn-cs"/>
              </a:rPr>
              <a:t>Please enter a new file name&gt;</a:t>
            </a:r>
            <a:r>
              <a:rPr lang="en-US" b="1">
                <a:solidFill>
                  <a:srgbClr val="000000"/>
                </a:solidFill>
                <a:latin typeface="Times New Roman" charset="0"/>
                <a:ea typeface="+mn-ea"/>
                <a:cs typeface="+mn-cs"/>
              </a:rPr>
              <a:t> </a:t>
            </a:r>
          </a:p>
        </p:txBody>
      </p:sp>
    </p:spTree>
    <p:extLst>
      <p:ext uri="{BB962C8B-B14F-4D97-AF65-F5344CB8AC3E}">
        <p14:creationId xmlns:p14="http://schemas.microsoft.com/office/powerpoint/2010/main" val="35364374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0"/>
            <a:ext cx="7924800" cy="914400"/>
          </a:xfrm>
        </p:spPr>
        <p:txBody>
          <a:bodyPr/>
          <a:lstStyle/>
          <a:p>
            <a:pPr algn="l"/>
            <a:r>
              <a:rPr lang="en-US"/>
              <a:t>program folder</a:t>
            </a:r>
          </a:p>
        </p:txBody>
      </p:sp>
      <p:graphicFrame>
        <p:nvGraphicFramePr>
          <p:cNvPr id="201731"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111648"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4870561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4191341593"/>
              </p:ext>
            </p:extLst>
          </p:nvPr>
        </p:nvGraphicFramePr>
        <p:xfrm>
          <a:off x="428626" y="1270000"/>
          <a:ext cx="7667624" cy="519747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095375" y="627063"/>
            <a:ext cx="5263655" cy="369332"/>
          </a:xfrm>
          <a:prstGeom prst="rect">
            <a:avLst/>
          </a:prstGeom>
          <a:noFill/>
        </p:spPr>
        <p:txBody>
          <a:bodyPr wrap="none" rtlCol="0">
            <a:spAutoFit/>
          </a:bodyPr>
          <a:lstStyle/>
          <a:p>
            <a:pPr defTabSz="457200" fontAlgn="auto">
              <a:spcBef>
                <a:spcPts val="0"/>
              </a:spcBef>
              <a:spcAft>
                <a:spcPts val="0"/>
              </a:spcAft>
            </a:pPr>
            <a:r>
              <a:rPr lang="en-US" sz="1800" i="1" dirty="0">
                <a:solidFill>
                  <a:prstClr val="black"/>
                </a:solidFill>
                <a:latin typeface="Calibri"/>
                <a:ea typeface="+mn-ea"/>
                <a:cs typeface="+mn-cs"/>
              </a:rPr>
              <a:t>Clostridium </a:t>
            </a:r>
            <a:r>
              <a:rPr lang="en-US" sz="1800" i="1" dirty="0" err="1">
                <a:solidFill>
                  <a:prstClr val="black"/>
                </a:solidFill>
                <a:latin typeface="Calibri"/>
                <a:ea typeface="+mn-ea"/>
                <a:cs typeface="+mn-cs"/>
              </a:rPr>
              <a:t>difficile</a:t>
            </a:r>
            <a:r>
              <a:rPr lang="en-US" sz="1800" i="1" dirty="0">
                <a:solidFill>
                  <a:prstClr val="black"/>
                </a:solidFill>
                <a:latin typeface="Calibri"/>
                <a:ea typeface="+mn-ea"/>
                <a:cs typeface="+mn-cs"/>
              </a:rPr>
              <a:t> </a:t>
            </a:r>
            <a:r>
              <a:rPr lang="en-US" sz="1800" dirty="0">
                <a:solidFill>
                  <a:prstClr val="black"/>
                </a:solidFill>
                <a:latin typeface="Calibri"/>
                <a:ea typeface="+mn-ea"/>
                <a:cs typeface="+mn-cs"/>
              </a:rPr>
              <a:t>complete genome, strain 2007855</a:t>
            </a:r>
          </a:p>
        </p:txBody>
      </p:sp>
    </p:spTree>
    <p:extLst>
      <p:ext uri="{BB962C8B-B14F-4D97-AF65-F5344CB8AC3E}">
        <p14:creationId xmlns:p14="http://schemas.microsoft.com/office/powerpoint/2010/main" val="27053263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7772400" cy="1143000"/>
          </a:xfrm>
        </p:spPr>
        <p:txBody>
          <a:bodyPr/>
          <a:lstStyle/>
          <a:p>
            <a:pPr algn="l"/>
            <a:r>
              <a:rPr lang="en-US" sz="3200"/>
              <a:t>menu interface</a:t>
            </a:r>
          </a:p>
        </p:txBody>
      </p:sp>
      <p:graphicFrame>
        <p:nvGraphicFramePr>
          <p:cNvPr id="200708" name="Object 4"/>
          <p:cNvGraphicFramePr>
            <a:graphicFrameLocks noChangeAspect="1"/>
          </p:cNvGraphicFramePr>
          <p:nvPr/>
        </p:nvGraphicFramePr>
        <p:xfrm>
          <a:off x="0" y="1066842"/>
          <a:ext cx="9144000" cy="4303713"/>
        </p:xfrm>
        <a:graphic>
          <a:graphicData uri="http://schemas.openxmlformats.org/presentationml/2006/ole">
            <mc:AlternateContent xmlns:mc="http://schemas.openxmlformats.org/markup-compatibility/2006">
              <mc:Choice xmlns:v="urn:schemas-microsoft-com:vml" Requires="v">
                <p:oleObj spid="_x0000_s112672"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42"/>
                        <a:ext cx="914400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48" y="5908679"/>
            <a:ext cx="5760103" cy="457390"/>
          </a:xfrm>
          <a:prstGeom prst="rect">
            <a:avLst/>
          </a:prstGeom>
          <a:noFill/>
          <a:ln w="9525">
            <a:noFill/>
            <a:miter lim="800000"/>
            <a:headEnd/>
            <a:tailEnd/>
          </a:ln>
          <a:effectLst/>
        </p:spPr>
        <p:txBody>
          <a:bodyPr wrap="none" lIns="90993" tIns="45499" rIns="90993" bIns="45499">
            <a:prstTxWarp prst="textNoShape">
              <a:avLst/>
            </a:prstTxWarp>
            <a:spAutoFit/>
          </a:bodyPr>
          <a:lstStyle/>
          <a:p>
            <a:r>
              <a:rPr lang="en-US" b="1">
                <a:solidFill>
                  <a:srgbClr val="000000"/>
                </a:solidFill>
                <a:latin typeface="Times New Roman" charset="0"/>
                <a:ea typeface="+mn-ea"/>
                <a:cs typeface="+mn-cs"/>
              </a:rPr>
              <a:t>example:  seqboot and protpars on infile1</a:t>
            </a:r>
          </a:p>
        </p:txBody>
      </p:sp>
    </p:spTree>
    <p:extLst>
      <p:ext uri="{BB962C8B-B14F-4D97-AF65-F5344CB8AC3E}">
        <p14:creationId xmlns:p14="http://schemas.microsoft.com/office/powerpoint/2010/main" val="10607732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ext Box 2"/>
          <p:cNvSpPr txBox="1">
            <a:spLocks noChangeArrowheads="1"/>
          </p:cNvSpPr>
          <p:nvPr/>
        </p:nvSpPr>
        <p:spPr bwMode="auto">
          <a:xfrm>
            <a:off x="1052518" y="152400"/>
            <a:ext cx="1939605" cy="308028"/>
          </a:xfrm>
          <a:prstGeom prst="rect">
            <a:avLst/>
          </a:prstGeom>
          <a:noFill/>
          <a:ln w="9525">
            <a:noFill/>
            <a:miter lim="800000"/>
            <a:headEnd/>
            <a:tailEnd/>
          </a:ln>
        </p:spPr>
        <p:txBody>
          <a:bodyPr wrap="none"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Sequence alignment:</a:t>
            </a:r>
            <a:endParaRPr lang="en-US" sz="1400">
              <a:solidFill>
                <a:srgbClr val="000000"/>
              </a:solidFill>
              <a:ea typeface="ＭＳ Ｐゴシック" charset="-128"/>
              <a:cs typeface="ＭＳ Ｐゴシック" charset="-128"/>
            </a:endParaRPr>
          </a:p>
        </p:txBody>
      </p:sp>
      <p:sp>
        <p:nvSpPr>
          <p:cNvPr id="374787" name="Text Box 3"/>
          <p:cNvSpPr txBox="1">
            <a:spLocks noChangeArrowheads="1"/>
          </p:cNvSpPr>
          <p:nvPr/>
        </p:nvSpPr>
        <p:spPr bwMode="auto">
          <a:xfrm>
            <a:off x="1052513" y="838202"/>
            <a:ext cx="1981200" cy="525281"/>
          </a:xfrm>
          <a:prstGeom prst="rect">
            <a:avLst/>
          </a:prstGeom>
          <a:noFill/>
          <a:ln w="9525">
            <a:noFill/>
            <a:miter lim="800000"/>
            <a:headEnd/>
            <a:tailEnd/>
          </a:ln>
        </p:spPr>
        <p:txBody>
          <a:bodyPr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Removing ambiguous positions:</a:t>
            </a:r>
            <a:endParaRPr lang="en-US" sz="1400">
              <a:solidFill>
                <a:srgbClr val="000000"/>
              </a:solidFill>
              <a:ea typeface="ＭＳ Ｐゴシック" charset="-128"/>
              <a:cs typeface="ＭＳ Ｐゴシック" charset="-128"/>
            </a:endParaRPr>
          </a:p>
        </p:txBody>
      </p:sp>
      <p:sp>
        <p:nvSpPr>
          <p:cNvPr id="374788" name="Text Box 4"/>
          <p:cNvSpPr txBox="1">
            <a:spLocks noChangeArrowheads="1"/>
          </p:cNvSpPr>
          <p:nvPr/>
        </p:nvSpPr>
        <p:spPr bwMode="auto">
          <a:xfrm>
            <a:off x="1052542" y="1600200"/>
            <a:ext cx="2727535" cy="308028"/>
          </a:xfrm>
          <a:prstGeom prst="rect">
            <a:avLst/>
          </a:prstGeom>
          <a:noFill/>
          <a:ln w="9525">
            <a:noFill/>
            <a:miter lim="800000"/>
            <a:headEnd/>
            <a:tailEnd/>
          </a:ln>
        </p:spPr>
        <p:txBody>
          <a:bodyPr wrap="none"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Generation of pseudosamples:</a:t>
            </a:r>
            <a:endParaRPr lang="en-US" sz="1400">
              <a:solidFill>
                <a:srgbClr val="000000"/>
              </a:solidFill>
              <a:ea typeface="ＭＳ Ｐゴシック" charset="-128"/>
              <a:cs typeface="ＭＳ Ｐゴシック" charset="-128"/>
            </a:endParaRPr>
          </a:p>
        </p:txBody>
      </p:sp>
      <p:sp>
        <p:nvSpPr>
          <p:cNvPr id="374789" name="Text Box 5"/>
          <p:cNvSpPr txBox="1">
            <a:spLocks noChangeArrowheads="1"/>
          </p:cNvSpPr>
          <p:nvPr/>
        </p:nvSpPr>
        <p:spPr bwMode="auto">
          <a:xfrm>
            <a:off x="1052517" y="2667001"/>
            <a:ext cx="1995487" cy="742536"/>
          </a:xfrm>
          <a:prstGeom prst="rect">
            <a:avLst/>
          </a:prstGeom>
          <a:noFill/>
          <a:ln w="9525">
            <a:noFill/>
            <a:miter lim="800000"/>
            <a:headEnd/>
            <a:tailEnd/>
          </a:ln>
        </p:spPr>
        <p:txBody>
          <a:bodyPr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Calculating and evaluating phylogenies: </a:t>
            </a:r>
            <a:endParaRPr lang="en-US" sz="1400">
              <a:solidFill>
                <a:srgbClr val="000000"/>
              </a:solidFill>
              <a:ea typeface="ＭＳ Ｐゴシック" charset="-128"/>
              <a:cs typeface="ＭＳ Ｐゴシック" charset="-128"/>
            </a:endParaRPr>
          </a:p>
        </p:txBody>
      </p:sp>
      <p:sp>
        <p:nvSpPr>
          <p:cNvPr id="374790" name="Text Box 6"/>
          <p:cNvSpPr txBox="1">
            <a:spLocks noChangeArrowheads="1"/>
          </p:cNvSpPr>
          <p:nvPr/>
        </p:nvSpPr>
        <p:spPr bwMode="auto">
          <a:xfrm>
            <a:off x="1052554" y="4530725"/>
            <a:ext cx="2198635" cy="308028"/>
          </a:xfrm>
          <a:prstGeom prst="rect">
            <a:avLst/>
          </a:prstGeom>
          <a:noFill/>
          <a:ln w="9525">
            <a:noFill/>
            <a:miter lim="800000"/>
            <a:headEnd/>
            <a:tailEnd/>
          </a:ln>
        </p:spPr>
        <p:txBody>
          <a:bodyPr wrap="none"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Comparing phylogenies:</a:t>
            </a:r>
            <a:endParaRPr lang="en-US" sz="1400">
              <a:solidFill>
                <a:srgbClr val="000000"/>
              </a:solidFill>
              <a:ea typeface="ＭＳ Ｐゴシック" charset="-128"/>
              <a:cs typeface="ＭＳ Ｐゴシック" charset="-128"/>
            </a:endParaRPr>
          </a:p>
        </p:txBody>
      </p:sp>
      <p:sp>
        <p:nvSpPr>
          <p:cNvPr id="374791" name="Text Box 7"/>
          <p:cNvSpPr txBox="1">
            <a:spLocks noChangeArrowheads="1"/>
          </p:cNvSpPr>
          <p:nvPr/>
        </p:nvSpPr>
        <p:spPr bwMode="auto">
          <a:xfrm>
            <a:off x="1041400" y="5105400"/>
            <a:ext cx="1804352" cy="308028"/>
          </a:xfrm>
          <a:prstGeom prst="rect">
            <a:avLst/>
          </a:prstGeom>
          <a:noFill/>
          <a:ln w="9525">
            <a:noFill/>
            <a:miter lim="800000"/>
            <a:headEnd/>
            <a:tailEnd/>
          </a:ln>
        </p:spPr>
        <p:txBody>
          <a:bodyPr wrap="none"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Comparing models: </a:t>
            </a:r>
            <a:endParaRPr lang="en-US" sz="1400">
              <a:solidFill>
                <a:srgbClr val="000000"/>
              </a:solidFill>
              <a:ea typeface="ＭＳ Ｐゴシック" charset="-128"/>
              <a:cs typeface="ＭＳ Ｐゴシック" charset="-128"/>
            </a:endParaRPr>
          </a:p>
        </p:txBody>
      </p:sp>
      <p:sp>
        <p:nvSpPr>
          <p:cNvPr id="374792" name="Text Box 8"/>
          <p:cNvSpPr txBox="1">
            <a:spLocks noChangeArrowheads="1"/>
          </p:cNvSpPr>
          <p:nvPr/>
        </p:nvSpPr>
        <p:spPr bwMode="auto">
          <a:xfrm>
            <a:off x="1041401" y="5638800"/>
            <a:ext cx="1593684" cy="308028"/>
          </a:xfrm>
          <a:prstGeom prst="rect">
            <a:avLst/>
          </a:prstGeom>
          <a:noFill/>
          <a:ln w="9525">
            <a:noFill/>
            <a:miter lim="800000"/>
            <a:headEnd/>
            <a:tailEnd/>
          </a:ln>
        </p:spPr>
        <p:txBody>
          <a:bodyPr wrap="none" lIns="90993" tIns="45499" rIns="90993" bIns="45499">
            <a:prstTxWarp prst="textNoShape">
              <a:avLst/>
            </a:prstTxWarp>
            <a:spAutoFit/>
          </a:bodyPr>
          <a:lstStyle/>
          <a:p>
            <a:pPr eaLnBrk="0" hangingPunct="0"/>
            <a:r>
              <a:rPr lang="en-US" sz="1400">
                <a:solidFill>
                  <a:srgbClr val="FF0000"/>
                </a:solidFill>
                <a:ea typeface="ＭＳ Ｐゴシック" charset="-128"/>
                <a:cs typeface="ＭＳ Ｐゴシック" charset="-128"/>
              </a:rPr>
              <a:t>Visualizing trees:</a:t>
            </a:r>
            <a:endParaRPr lang="en-US" sz="1400">
              <a:solidFill>
                <a:srgbClr val="000000"/>
              </a:solidFill>
              <a:ea typeface="ＭＳ Ｐゴシック" charset="-128"/>
              <a:cs typeface="ＭＳ Ｐゴシック" charset="-128"/>
            </a:endParaRPr>
          </a:p>
        </p:txBody>
      </p:sp>
      <p:sp>
        <p:nvSpPr>
          <p:cNvPr id="374793" name="Text Box 9"/>
          <p:cNvSpPr txBox="1">
            <a:spLocks noChangeArrowheads="1"/>
          </p:cNvSpPr>
          <p:nvPr/>
        </p:nvSpPr>
        <p:spPr bwMode="auto">
          <a:xfrm>
            <a:off x="4800600" y="3267117"/>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42"/>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TREE-PUZZLE</a:t>
            </a:r>
          </a:p>
        </p:txBody>
      </p:sp>
      <p:sp>
        <p:nvSpPr>
          <p:cNvPr id="374795"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796"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797"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798"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799"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0"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1"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2"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3"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4"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5"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6"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7"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8"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09"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0"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1"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2"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3"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4"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5"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6"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7"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8"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19"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0"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1"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2"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3"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4"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5"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6"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7"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28" name="Text Box 44"/>
          <p:cNvSpPr txBox="1">
            <a:spLocks noChangeArrowheads="1"/>
          </p:cNvSpPr>
          <p:nvPr/>
        </p:nvSpPr>
        <p:spPr bwMode="auto">
          <a:xfrm>
            <a:off x="4114800" y="5715001"/>
            <a:ext cx="2084330" cy="308028"/>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42"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117"/>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42"/>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42"/>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42"/>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42"/>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42"/>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42"/>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42"/>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42"/>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MUSCLE</a:t>
            </a:r>
          </a:p>
        </p:txBody>
      </p:sp>
      <p:sp>
        <p:nvSpPr>
          <p:cNvPr id="374840"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41"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42"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43"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44"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p:spPr>
        <p:txBody>
          <a:bodyPr wrap="none" lIns="90993" tIns="45499" rIns="90993" bIns="45499" anchor="ctr">
            <a:prstTxWarp prst="textNoShape">
              <a:avLst/>
            </a:prstTxWarp>
          </a:bodyPr>
          <a:lstStyle/>
          <a:p>
            <a:endParaRPr lang="en-US" b="1">
              <a:solidFill>
                <a:srgbClr val="000000"/>
              </a:solidFill>
              <a:latin typeface="Times New Roman" charset="0"/>
              <a:ea typeface="ＭＳ Ｐゴシック"/>
              <a:cs typeface="ＭＳ Ｐゴシック"/>
            </a:endParaRPr>
          </a:p>
        </p:txBody>
      </p:sp>
      <p:sp>
        <p:nvSpPr>
          <p:cNvPr id="374845" name="Text Box 61"/>
          <p:cNvSpPr txBox="1">
            <a:spLocks noChangeArrowheads="1"/>
          </p:cNvSpPr>
          <p:nvPr/>
        </p:nvSpPr>
        <p:spPr bwMode="auto">
          <a:xfrm>
            <a:off x="5257800" y="452600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lIns="90993" tIns="45499" rIns="90993" bIns="45499">
            <a:prstTxWarp prst="textNoShape">
              <a:avLst/>
            </a:prstTxWarp>
            <a:spAutoFit/>
          </a:bodyPr>
          <a:lstStyle/>
          <a:p>
            <a:pPr eaLnBrk="0" hangingPunct="0"/>
            <a:r>
              <a:rPr lang="en-US" sz="1400">
                <a:solidFill>
                  <a:srgbClr val="000000"/>
                </a:solidFill>
                <a:ea typeface="ＭＳ Ｐゴシック" charset="-128"/>
                <a:cs typeface="ＭＳ Ｐゴシック" charset="-128"/>
              </a:rPr>
              <a:t>CONSENSE</a:t>
            </a:r>
          </a:p>
        </p:txBody>
      </p:sp>
      <p:sp>
        <p:nvSpPr>
          <p:cNvPr id="374846" name="Text Box 62"/>
          <p:cNvSpPr txBox="1">
            <a:spLocks noChangeArrowheads="1"/>
          </p:cNvSpPr>
          <p:nvPr/>
        </p:nvSpPr>
        <p:spPr bwMode="auto">
          <a:xfrm>
            <a:off x="974767" y="6072188"/>
            <a:ext cx="8169275" cy="701675"/>
          </a:xfrm>
          <a:prstGeom prst="rect">
            <a:avLst/>
          </a:prstGeom>
          <a:noFill/>
          <a:ln w="9525">
            <a:noFill/>
            <a:miter lim="800000"/>
            <a:headEnd/>
            <a:tailEnd/>
          </a:ln>
        </p:spPr>
        <p:txBody>
          <a:bodyPr lIns="90993" tIns="45499" rIns="90993" bIns="45499">
            <a:prstTxWarp prst="textNoShape">
              <a:avLst/>
            </a:prstTxWarp>
            <a:spAutoFit/>
          </a:bodyPr>
          <a:lstStyle/>
          <a:p>
            <a:pPr eaLnBrk="0" hangingPunct="0"/>
            <a:r>
              <a:rPr lang="en-US" sz="2000">
                <a:solidFill>
                  <a:srgbClr val="000000"/>
                </a:solidFill>
                <a:latin typeface="Times New Roman" charset="0"/>
                <a:ea typeface="ＭＳ Ｐゴシック"/>
                <a:cs typeface="ＭＳ Ｐゴシック"/>
              </a:rPr>
              <a:t>Phylip programs can be combined in many different ways with one another and with programs that use the same file formats.</a:t>
            </a:r>
          </a:p>
        </p:txBody>
      </p:sp>
    </p:spTree>
    <p:extLst>
      <p:ext uri="{BB962C8B-B14F-4D97-AF65-F5344CB8AC3E}">
        <p14:creationId xmlns:p14="http://schemas.microsoft.com/office/powerpoint/2010/main" val="64569126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0" y="0"/>
            <a:ext cx="7772400" cy="1143000"/>
          </a:xfrm>
        </p:spPr>
        <p:txBody>
          <a:bodyPr/>
          <a:lstStyle/>
          <a:p>
            <a:pPr algn="l"/>
            <a:r>
              <a:rPr lang="en-US"/>
              <a:t>Example 1 Protpars</a:t>
            </a:r>
          </a:p>
        </p:txBody>
      </p:sp>
      <p:sp>
        <p:nvSpPr>
          <p:cNvPr id="241667" name="Text Box 3"/>
          <p:cNvSpPr txBox="1">
            <a:spLocks noChangeArrowheads="1"/>
          </p:cNvSpPr>
          <p:nvPr/>
        </p:nvSpPr>
        <p:spPr bwMode="auto">
          <a:xfrm>
            <a:off x="220705" y="1130322"/>
            <a:ext cx="8702675" cy="4523869"/>
          </a:xfrm>
          <a:prstGeom prst="rect">
            <a:avLst/>
          </a:prstGeom>
          <a:solidFill>
            <a:schemeClr val="bg1"/>
          </a:solidFill>
          <a:ln w="9525">
            <a:noFill/>
            <a:miter lim="800000"/>
            <a:headEnd/>
            <a:tailEnd/>
          </a:ln>
          <a:effectLst/>
        </p:spPr>
        <p:txBody>
          <a:bodyPr lIns="90993" tIns="45499" rIns="90993" bIns="45499">
            <a:prstTxWarp prst="textNoShape">
              <a:avLst/>
            </a:prstTxWarp>
            <a:spAutoFit/>
          </a:bodyPr>
          <a:lstStyle/>
          <a:p>
            <a:r>
              <a:rPr lang="en-US" b="1" dirty="0">
                <a:solidFill>
                  <a:srgbClr val="000000"/>
                </a:solidFill>
                <a:latin typeface="Times New Roman" charset="0"/>
                <a:ea typeface="+mn-ea"/>
                <a:cs typeface="+mn-cs"/>
              </a:rPr>
              <a:t>example:  </a:t>
            </a:r>
            <a:r>
              <a:rPr lang="en-US" b="1" dirty="0" err="1">
                <a:solidFill>
                  <a:srgbClr val="000000"/>
                </a:solidFill>
                <a:latin typeface="Times New Roman" charset="0"/>
                <a:ea typeface="+mn-ea"/>
                <a:cs typeface="+mn-cs"/>
              </a:rPr>
              <a:t>seqboot</a:t>
            </a:r>
            <a:r>
              <a:rPr lang="en-US" b="1" dirty="0">
                <a:solidFill>
                  <a:srgbClr val="000000"/>
                </a:solidFill>
                <a:latin typeface="Times New Roman" charset="0"/>
                <a:ea typeface="+mn-ea"/>
                <a:cs typeface="+mn-cs"/>
              </a:rPr>
              <a:t>, </a:t>
            </a:r>
            <a:r>
              <a:rPr lang="en-US" b="1" dirty="0" err="1">
                <a:solidFill>
                  <a:srgbClr val="000000"/>
                </a:solidFill>
                <a:latin typeface="Times New Roman" charset="0"/>
                <a:ea typeface="+mn-ea"/>
                <a:cs typeface="+mn-cs"/>
              </a:rPr>
              <a:t>protpars</a:t>
            </a:r>
            <a:r>
              <a:rPr lang="en-US" b="1" dirty="0">
                <a:solidFill>
                  <a:srgbClr val="000000"/>
                </a:solidFill>
                <a:latin typeface="Times New Roman" charset="0"/>
                <a:ea typeface="+mn-ea"/>
                <a:cs typeface="+mn-cs"/>
              </a:rPr>
              <a:t>, </a:t>
            </a:r>
            <a:r>
              <a:rPr lang="en-US" b="1" dirty="0" err="1">
                <a:solidFill>
                  <a:srgbClr val="000000"/>
                </a:solidFill>
                <a:latin typeface="Times New Roman" charset="0"/>
                <a:ea typeface="+mn-ea"/>
                <a:cs typeface="+mn-cs"/>
              </a:rPr>
              <a:t>consense</a:t>
            </a:r>
            <a:r>
              <a:rPr lang="en-US" b="1" dirty="0">
                <a:solidFill>
                  <a:srgbClr val="000000"/>
                </a:solidFill>
                <a:latin typeface="Times New Roman" charset="0"/>
                <a:ea typeface="+mn-ea"/>
                <a:cs typeface="+mn-cs"/>
              </a:rPr>
              <a:t> on </a:t>
            </a:r>
            <a:r>
              <a:rPr lang="en-US" b="1" dirty="0" err="1" smtClean="0">
                <a:solidFill>
                  <a:srgbClr val="000000"/>
                </a:solidFill>
                <a:latin typeface="Times New Roman" charset="0"/>
                <a:ea typeface="+mn-ea"/>
                <a:cs typeface="+mn-cs"/>
              </a:rPr>
              <a:t>atp_all.phy</a:t>
            </a:r>
            <a:endParaRPr lang="en-US" b="1" dirty="0">
              <a:solidFill>
                <a:srgbClr val="000000"/>
              </a:solidFill>
              <a:latin typeface="Times New Roman" charset="0"/>
              <a:ea typeface="+mn-ea"/>
              <a:cs typeface="+mn-cs"/>
            </a:endParaRPr>
          </a:p>
          <a:p>
            <a:endParaRPr lang="en-US" b="1" dirty="0">
              <a:solidFill>
                <a:srgbClr val="000000"/>
              </a:solidFill>
              <a:latin typeface="Times New Roman" charset="0"/>
              <a:ea typeface="+mn-ea"/>
              <a:cs typeface="+mn-cs"/>
            </a:endParaRPr>
          </a:p>
          <a:p>
            <a:r>
              <a:rPr lang="en-US" b="1" dirty="0">
                <a:solidFill>
                  <a:srgbClr val="000000"/>
                </a:solidFill>
                <a:latin typeface="Times New Roman" charset="0"/>
                <a:ea typeface="+mn-ea"/>
                <a:cs typeface="+mn-cs"/>
              </a:rPr>
              <a:t>NOTE the bootstrap majority consensus tree does not necessarily have the same topology as the “best tree” from the original data!</a:t>
            </a:r>
            <a:br>
              <a:rPr lang="en-US" b="1" dirty="0">
                <a:solidFill>
                  <a:srgbClr val="000000"/>
                </a:solidFill>
                <a:latin typeface="Times New Roman" charset="0"/>
                <a:ea typeface="+mn-ea"/>
                <a:cs typeface="+mn-cs"/>
              </a:rPr>
            </a:br>
            <a:endParaRPr lang="en-US" b="1" dirty="0">
              <a:solidFill>
                <a:srgbClr val="000000"/>
              </a:solidFill>
              <a:latin typeface="Times New Roman" charset="0"/>
              <a:ea typeface="+mn-ea"/>
              <a:cs typeface="+mn-cs"/>
            </a:endParaRPr>
          </a:p>
          <a:p>
            <a:r>
              <a:rPr lang="en-US" b="1" dirty="0">
                <a:solidFill>
                  <a:srgbClr val="000000"/>
                </a:solidFill>
                <a:latin typeface="Times New Roman" charset="0"/>
                <a:ea typeface="+mn-ea"/>
                <a:cs typeface="+mn-cs"/>
              </a:rPr>
              <a:t>threshold parsimony, </a:t>
            </a:r>
          </a:p>
          <a:p>
            <a:r>
              <a:rPr lang="en-US" b="1" dirty="0">
                <a:solidFill>
                  <a:srgbClr val="000000"/>
                </a:solidFill>
                <a:latin typeface="Times New Roman" charset="0"/>
                <a:ea typeface="+mn-ea"/>
                <a:cs typeface="+mn-cs"/>
              </a:rPr>
              <a:t>gap symbols - versus ?</a:t>
            </a:r>
          </a:p>
          <a:p>
            <a:r>
              <a:rPr lang="en-US" b="1" dirty="0">
                <a:solidFill>
                  <a:srgbClr val="000000"/>
                </a:solidFill>
                <a:latin typeface="Times New Roman" charset="0"/>
                <a:ea typeface="+mn-ea"/>
                <a:cs typeface="+mn-cs"/>
              </a:rPr>
              <a:t>(in vi you could use </a:t>
            </a:r>
            <a:r>
              <a:rPr lang="en-US" b="1" dirty="0">
                <a:solidFill>
                  <a:srgbClr val="000000"/>
                </a:solidFill>
                <a:latin typeface="Courier New" charset="0"/>
                <a:ea typeface="+mn-ea"/>
                <a:cs typeface="+mn-cs"/>
              </a:rPr>
              <a:t>:%s/-/?/g </a:t>
            </a:r>
            <a:r>
              <a:rPr lang="en-US" b="1" dirty="0">
                <a:solidFill>
                  <a:srgbClr val="000000"/>
                </a:solidFill>
                <a:latin typeface="Times New Roman" charset="0"/>
                <a:ea typeface="+mn-ea"/>
                <a:cs typeface="+mn-cs"/>
              </a:rPr>
              <a:t>to replace all – ?)</a:t>
            </a:r>
          </a:p>
          <a:p>
            <a:r>
              <a:rPr lang="en-US" b="1" dirty="0" err="1">
                <a:solidFill>
                  <a:srgbClr val="000000"/>
                </a:solidFill>
                <a:latin typeface="Times New Roman" charset="0"/>
                <a:ea typeface="+mn-ea"/>
                <a:cs typeface="+mn-cs"/>
              </a:rPr>
              <a:t>outfile</a:t>
            </a:r>
            <a:r>
              <a:rPr lang="en-US" b="1" dirty="0">
                <a:solidFill>
                  <a:srgbClr val="000000"/>
                </a:solidFill>
                <a:latin typeface="Times New Roman" charset="0"/>
                <a:ea typeface="+mn-ea"/>
                <a:cs typeface="+mn-cs"/>
              </a:rPr>
              <a:t> </a:t>
            </a:r>
          </a:p>
          <a:p>
            <a:r>
              <a:rPr lang="en-US" b="1" dirty="0" err="1">
                <a:solidFill>
                  <a:srgbClr val="000000"/>
                </a:solidFill>
                <a:latin typeface="Times New Roman" charset="0"/>
                <a:ea typeface="+mn-ea"/>
                <a:cs typeface="+mn-cs"/>
              </a:rPr>
              <a:t>outtree</a:t>
            </a:r>
            <a:r>
              <a:rPr lang="en-US" b="1" dirty="0">
                <a:solidFill>
                  <a:srgbClr val="000000"/>
                </a:solidFill>
                <a:latin typeface="Times New Roman" charset="0"/>
                <a:ea typeface="+mn-ea"/>
                <a:cs typeface="+mn-cs"/>
              </a:rPr>
              <a:t> compare to distance matrix analysis </a:t>
            </a:r>
          </a:p>
          <a:p>
            <a:endParaRPr lang="en-US" b="1" dirty="0">
              <a:solidFill>
                <a:srgbClr val="000000"/>
              </a:solidFill>
              <a:latin typeface="Times New Roman" charset="0"/>
              <a:ea typeface="+mn-ea"/>
              <a:cs typeface="+mn-cs"/>
            </a:endParaRPr>
          </a:p>
          <a:p>
            <a:endParaRPr lang="en-US" b="1" dirty="0">
              <a:solidFill>
                <a:srgbClr val="000000"/>
              </a:solidFill>
              <a:latin typeface="Times New Roman" charset="0"/>
              <a:ea typeface="+mn-ea"/>
              <a:cs typeface="+mn-cs"/>
            </a:endParaRPr>
          </a:p>
        </p:txBody>
      </p:sp>
    </p:spTree>
    <p:extLst>
      <p:ext uri="{BB962C8B-B14F-4D97-AF65-F5344CB8AC3E}">
        <p14:creationId xmlns:p14="http://schemas.microsoft.com/office/powerpoint/2010/main" val="307517640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0"/>
            <a:ext cx="8458200" cy="1752600"/>
          </a:xfrm>
        </p:spPr>
        <p:txBody>
          <a:bodyPr/>
          <a:lstStyle/>
          <a:p>
            <a:pPr algn="l"/>
            <a:r>
              <a:rPr lang="en-US" dirty="0"/>
              <a:t>hints </a:t>
            </a:r>
            <a:br>
              <a:rPr lang="en-US" dirty="0"/>
            </a:br>
            <a:endParaRPr lang="en-US" dirty="0"/>
          </a:p>
        </p:txBody>
      </p:sp>
      <p:sp>
        <p:nvSpPr>
          <p:cNvPr id="270339" name="Rectangle 3"/>
          <p:cNvSpPr>
            <a:spLocks noChangeArrowheads="1"/>
          </p:cNvSpPr>
          <p:nvPr/>
        </p:nvSpPr>
        <p:spPr bwMode="auto">
          <a:xfrm>
            <a:off x="152400" y="990600"/>
            <a:ext cx="8001000" cy="5449888"/>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sz="1800" dirty="0"/>
              <a:t>Rather than typing commands at the menu, you can write the responses that you would need to give via the keyboard into a file (e.g. </a:t>
            </a:r>
            <a:r>
              <a:rPr lang="en-US" sz="1800" dirty="0" err="1"/>
              <a:t>your_input.txt</a:t>
            </a:r>
            <a:r>
              <a:rPr lang="en-US" sz="1800" dirty="0"/>
              <a:t>)</a:t>
            </a:r>
          </a:p>
          <a:p>
            <a:pPr>
              <a:spcBef>
                <a:spcPct val="50000"/>
              </a:spcBef>
            </a:pPr>
            <a:r>
              <a:rPr lang="en-US" sz="1800" dirty="0"/>
              <a:t>You could start and execute the program </a:t>
            </a:r>
            <a:r>
              <a:rPr lang="en-US" sz="1800" dirty="0" err="1"/>
              <a:t>protpars</a:t>
            </a:r>
            <a:r>
              <a:rPr lang="en-US" sz="1800" dirty="0"/>
              <a:t> by typing </a:t>
            </a:r>
          </a:p>
          <a:p>
            <a:pPr>
              <a:spcBef>
                <a:spcPct val="50000"/>
              </a:spcBef>
            </a:pPr>
            <a:r>
              <a:rPr lang="en-US" sz="1800" dirty="0" err="1"/>
              <a:t>protpars</a:t>
            </a:r>
            <a:r>
              <a:rPr lang="en-US" sz="1800" dirty="0"/>
              <a:t> &lt; </a:t>
            </a:r>
            <a:r>
              <a:rPr lang="en-US" sz="1800" dirty="0" err="1"/>
              <a:t>your_input.txt</a:t>
            </a:r>
            <a:r>
              <a:rPr lang="en-US" sz="1800" dirty="0"/>
              <a:t> </a:t>
            </a:r>
          </a:p>
          <a:p>
            <a:pPr>
              <a:spcBef>
                <a:spcPct val="50000"/>
              </a:spcBef>
            </a:pPr>
            <a:r>
              <a:rPr lang="en-US" sz="1800" dirty="0"/>
              <a:t>your </a:t>
            </a:r>
            <a:r>
              <a:rPr lang="en-US" sz="1800" dirty="0" err="1"/>
              <a:t>input.txt</a:t>
            </a:r>
            <a:r>
              <a:rPr lang="en-US" sz="1800" dirty="0"/>
              <a:t>  might contain the following lines: </a:t>
            </a:r>
          </a:p>
          <a:p>
            <a:pPr lvl="1"/>
            <a:r>
              <a:rPr lang="en-US" sz="1800" dirty="0">
                <a:latin typeface="Courier New" charset="0"/>
              </a:rPr>
              <a:t>infile1.txt</a:t>
            </a:r>
          </a:p>
          <a:p>
            <a:pPr lvl="1"/>
            <a:r>
              <a:rPr lang="en-US" sz="1800" dirty="0">
                <a:latin typeface="Courier New" charset="0"/>
              </a:rPr>
              <a:t>r</a:t>
            </a:r>
          </a:p>
          <a:p>
            <a:pPr lvl="1"/>
            <a:r>
              <a:rPr lang="en-US" sz="1800" dirty="0">
                <a:latin typeface="Courier New" charset="0"/>
              </a:rPr>
              <a:t>t</a:t>
            </a:r>
          </a:p>
          <a:p>
            <a:pPr lvl="1"/>
            <a:r>
              <a:rPr lang="en-US" sz="1800" dirty="0">
                <a:latin typeface="Courier New" charset="0"/>
              </a:rPr>
              <a:t>10</a:t>
            </a:r>
          </a:p>
          <a:p>
            <a:pPr lvl="1"/>
            <a:r>
              <a:rPr lang="en-US" sz="1800" dirty="0">
                <a:latin typeface="Courier New" charset="0"/>
              </a:rPr>
              <a:t>y</a:t>
            </a:r>
          </a:p>
          <a:p>
            <a:pPr lvl="1"/>
            <a:r>
              <a:rPr lang="en-US" sz="1800" dirty="0">
                <a:latin typeface="Courier New" charset="0"/>
              </a:rPr>
              <a:t>r</a:t>
            </a:r>
          </a:p>
          <a:p>
            <a:pPr lvl="1"/>
            <a:r>
              <a:rPr lang="en-US" sz="1800" dirty="0">
                <a:latin typeface="Courier New" charset="0"/>
              </a:rPr>
              <a:t>r</a:t>
            </a:r>
          </a:p>
          <a:p>
            <a:endParaRPr lang="en-US" sz="1800" dirty="0">
              <a:latin typeface="Courier New" charset="0"/>
            </a:endParaRPr>
          </a:p>
          <a:p>
            <a:r>
              <a:rPr lang="en-US" sz="1800" dirty="0"/>
              <a:t>in the script you could use the line </a:t>
            </a:r>
          </a:p>
          <a:p>
            <a:r>
              <a:rPr lang="en-US" sz="1800" b="0" dirty="0">
                <a:latin typeface="Courier New" charset="0"/>
              </a:rPr>
              <a:t>system (“</a:t>
            </a:r>
            <a:r>
              <a:rPr lang="en-US" sz="1800" b="0" dirty="0" err="1">
                <a:latin typeface="Courier New" charset="0"/>
              </a:rPr>
              <a:t>protpars</a:t>
            </a:r>
            <a:r>
              <a:rPr lang="en-US" sz="1800" b="0" dirty="0">
                <a:latin typeface="Courier New" charset="0"/>
              </a:rPr>
              <a:t> &lt; </a:t>
            </a:r>
            <a:r>
              <a:rPr lang="en-US" sz="1800" b="0" dirty="0" err="1">
                <a:latin typeface="Courier New" charset="0"/>
              </a:rPr>
              <a:t>your_input.txt</a:t>
            </a:r>
            <a:r>
              <a:rPr lang="en-US" sz="1800" b="0" dirty="0">
                <a:latin typeface="Courier New" charset="0"/>
              </a:rPr>
              <a:t>”);</a:t>
            </a:r>
            <a:r>
              <a:rPr lang="en-US" sz="1800" dirty="0">
                <a:latin typeface="Courier New" charset="0"/>
              </a:rPr>
              <a:t> </a:t>
            </a:r>
          </a:p>
          <a:p>
            <a:r>
              <a:rPr lang="en-US" sz="1800" dirty="0"/>
              <a:t>The main problem are the </a:t>
            </a:r>
            <a:r>
              <a:rPr lang="en-US" sz="1800" dirty="0" err="1"/>
              <a:t>owerwrite</a:t>
            </a:r>
            <a:r>
              <a:rPr lang="en-US" sz="1800" dirty="0"/>
              <a:t> commands if the </a:t>
            </a:r>
            <a:r>
              <a:rPr lang="en-US" sz="1800" dirty="0" err="1"/>
              <a:t>oufile</a:t>
            </a:r>
            <a:r>
              <a:rPr lang="en-US" sz="1800" dirty="0"/>
              <a:t> and </a:t>
            </a:r>
            <a:r>
              <a:rPr lang="en-US" sz="1800" dirty="0" err="1"/>
              <a:t>outtree</a:t>
            </a:r>
            <a:r>
              <a:rPr lang="en-US" sz="1800" dirty="0"/>
              <a:t> files are already existing.  You can either create these beforehand, or erase them by moving (mv) their contents somewhere else.</a:t>
            </a:r>
          </a:p>
        </p:txBody>
      </p:sp>
    </p:spTree>
    <p:extLst>
      <p:ext uri="{BB962C8B-B14F-4D97-AF65-F5344CB8AC3E}">
        <p14:creationId xmlns:p14="http://schemas.microsoft.com/office/powerpoint/2010/main" val="187996691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0" y="0"/>
            <a:ext cx="7772400" cy="1143000"/>
          </a:xfrm>
        </p:spPr>
        <p:txBody>
          <a:bodyPr/>
          <a:lstStyle/>
          <a:p>
            <a:pPr algn="l"/>
            <a:r>
              <a:rPr lang="en-US" sz="2800"/>
              <a:t>Alternative for entering the commands for the menu:</a:t>
            </a:r>
          </a:p>
        </p:txBody>
      </p:sp>
      <p:sp>
        <p:nvSpPr>
          <p:cNvPr id="273411" name="Rectangle 3"/>
          <p:cNvSpPr>
            <a:spLocks noChangeArrowheads="1"/>
          </p:cNvSpPr>
          <p:nvPr/>
        </p:nvSpPr>
        <p:spPr bwMode="auto">
          <a:xfrm>
            <a:off x="152400" y="1447801"/>
            <a:ext cx="8839200" cy="2123646"/>
          </a:xfrm>
          <a:prstGeom prst="rect">
            <a:avLst/>
          </a:prstGeom>
          <a:noFill/>
          <a:ln w="9525">
            <a:noFill/>
            <a:miter lim="800000"/>
            <a:headEnd/>
            <a:tailEnd/>
          </a:ln>
          <a:effectLst/>
        </p:spPr>
        <p:txBody>
          <a:bodyPr lIns="91387" tIns="45693" rIns="91387" bIns="45693">
            <a:prstTxWarp prst="textNoShape">
              <a:avLst/>
            </a:prstTxWarp>
            <a:spAutoFit/>
          </a:bodyPr>
          <a:lstStyle/>
          <a:p>
            <a:pPr>
              <a:spcBef>
                <a:spcPct val="50000"/>
              </a:spcBef>
            </a:pPr>
            <a:r>
              <a:rPr lang="en-US" dirty="0">
                <a:latin typeface="Courier New" charset="0"/>
              </a:rPr>
              <a:t>#!/</a:t>
            </a:r>
            <a:r>
              <a:rPr lang="en-US" dirty="0" err="1">
                <a:latin typeface="Courier New" charset="0"/>
              </a:rPr>
              <a:t>usr</a:t>
            </a:r>
            <a:r>
              <a:rPr lang="en-US" dirty="0">
                <a:latin typeface="Courier New" charset="0"/>
              </a:rPr>
              <a:t>/bin/</a:t>
            </a:r>
            <a:r>
              <a:rPr lang="en-US" dirty="0" err="1">
                <a:latin typeface="Courier New" charset="0"/>
              </a:rPr>
              <a:t>perl</a:t>
            </a:r>
            <a:r>
              <a:rPr lang="en-US" dirty="0">
                <a:latin typeface="Courier New" charset="0"/>
              </a:rPr>
              <a:t> -w</a:t>
            </a:r>
          </a:p>
          <a:p>
            <a:pPr>
              <a:spcBef>
                <a:spcPct val="50000"/>
              </a:spcBef>
            </a:pPr>
            <a:r>
              <a:rPr lang="en-US" dirty="0">
                <a:latin typeface="Courier New" charset="0"/>
              </a:rPr>
              <a:t>        system ("</a:t>
            </a:r>
            <a:r>
              <a:rPr lang="en-US" dirty="0" err="1">
                <a:latin typeface="Courier New" charset="0"/>
              </a:rPr>
              <a:t>cp</a:t>
            </a:r>
            <a:r>
              <a:rPr lang="en-US" dirty="0">
                <a:latin typeface="Courier New" charset="0"/>
              </a:rPr>
              <a:t> </a:t>
            </a:r>
            <a:r>
              <a:rPr lang="en-US" dirty="0" err="1">
                <a:latin typeface="Courier New" charset="0"/>
              </a:rPr>
              <a:t>A.phy</a:t>
            </a:r>
            <a:r>
              <a:rPr lang="en-US" dirty="0">
                <a:latin typeface="Courier New" charset="0"/>
              </a:rPr>
              <a:t> </a:t>
            </a:r>
            <a:r>
              <a:rPr lang="en-US" dirty="0" err="1">
                <a:latin typeface="Courier New" charset="0"/>
              </a:rPr>
              <a:t>infile</a:t>
            </a:r>
            <a:r>
              <a:rPr lang="en-US" dirty="0">
                <a:latin typeface="Courier New" charset="0"/>
              </a:rPr>
              <a:t>");</a:t>
            </a:r>
          </a:p>
          <a:p>
            <a:pPr>
              <a:spcBef>
                <a:spcPct val="50000"/>
              </a:spcBef>
            </a:pPr>
            <a:r>
              <a:rPr lang="en-US" dirty="0">
                <a:latin typeface="Courier New" charset="0"/>
              </a:rPr>
              <a:t>        system ("</a:t>
            </a:r>
            <a:r>
              <a:rPr lang="en-US" dirty="0">
                <a:solidFill>
                  <a:schemeClr val="hlink"/>
                </a:solidFill>
                <a:latin typeface="Courier New" charset="0"/>
              </a:rPr>
              <a:t>echo</a:t>
            </a:r>
            <a:r>
              <a:rPr lang="en-US" dirty="0">
                <a:latin typeface="Courier New" charset="0"/>
              </a:rPr>
              <a:t> </a:t>
            </a:r>
            <a:r>
              <a:rPr lang="en-US" dirty="0">
                <a:solidFill>
                  <a:schemeClr val="folHlink"/>
                </a:solidFill>
                <a:latin typeface="Courier New" charset="0"/>
              </a:rPr>
              <a:t>-e</a:t>
            </a:r>
            <a:r>
              <a:rPr lang="en-US" dirty="0">
                <a:latin typeface="Courier New" charset="0"/>
              </a:rPr>
              <a:t> 'y\n9\n'</a:t>
            </a:r>
            <a:r>
              <a:rPr lang="en-US" dirty="0">
                <a:solidFill>
                  <a:schemeClr val="accent2"/>
                </a:solidFill>
                <a:latin typeface="Courier New" charset="0"/>
              </a:rPr>
              <a:t>|</a:t>
            </a:r>
            <a:r>
              <a:rPr lang="en-US" dirty="0" err="1">
                <a:latin typeface="Courier New" charset="0"/>
              </a:rPr>
              <a:t>seqboot</a:t>
            </a:r>
            <a:r>
              <a:rPr lang="en-US" dirty="0">
                <a:latin typeface="Courier New" charset="0"/>
              </a:rPr>
              <a:t>");</a:t>
            </a:r>
          </a:p>
          <a:p>
            <a:pPr>
              <a:spcBef>
                <a:spcPct val="50000"/>
              </a:spcBef>
            </a:pPr>
            <a:r>
              <a:rPr lang="en-US" dirty="0">
                <a:latin typeface="Courier New" charset="0"/>
              </a:rPr>
              <a:t>exit;</a:t>
            </a:r>
          </a:p>
        </p:txBody>
      </p:sp>
      <p:sp>
        <p:nvSpPr>
          <p:cNvPr id="273412" name="Text Box 4"/>
          <p:cNvSpPr txBox="1">
            <a:spLocks noChangeArrowheads="1"/>
          </p:cNvSpPr>
          <p:nvPr/>
        </p:nvSpPr>
        <p:spPr bwMode="auto">
          <a:xfrm>
            <a:off x="381004" y="3906838"/>
            <a:ext cx="7306295" cy="1190622"/>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dirty="0">
                <a:solidFill>
                  <a:schemeClr val="hlink"/>
                </a:solidFill>
                <a:latin typeface="Courier New" charset="0"/>
              </a:rPr>
              <a:t>echo </a:t>
            </a:r>
            <a:r>
              <a:rPr lang="en-US" dirty="0"/>
              <a:t>returns the string in </a:t>
            </a:r>
            <a:r>
              <a:rPr lang="en-US" dirty="0" smtClean="0">
                <a:latin typeface="Courier New" charset="0"/>
              </a:rPr>
              <a:t>‘ </a:t>
            </a:r>
            <a:r>
              <a:rPr lang="en-US" dirty="0">
                <a:latin typeface="Courier New" charset="0"/>
              </a:rPr>
              <a:t>‘, i.e., y\n9\n.  </a:t>
            </a:r>
          </a:p>
          <a:p>
            <a:r>
              <a:rPr lang="en-US" dirty="0"/>
              <a:t>The</a:t>
            </a:r>
            <a:r>
              <a:rPr lang="en-US" dirty="0">
                <a:latin typeface="Courier New" charset="0"/>
              </a:rPr>
              <a:t> </a:t>
            </a:r>
            <a:r>
              <a:rPr lang="en-US" dirty="0">
                <a:solidFill>
                  <a:schemeClr val="folHlink"/>
                </a:solidFill>
                <a:latin typeface="Courier New" charset="0"/>
              </a:rPr>
              <a:t>–e</a:t>
            </a:r>
            <a:r>
              <a:rPr lang="en-US" dirty="0">
                <a:latin typeface="Courier New" charset="0"/>
              </a:rPr>
              <a:t> </a:t>
            </a:r>
            <a:r>
              <a:rPr lang="en-US" dirty="0"/>
              <a:t>options allows the use of</a:t>
            </a:r>
            <a:r>
              <a:rPr lang="en-US" dirty="0">
                <a:latin typeface="Courier New" charset="0"/>
              </a:rPr>
              <a:t> \n </a:t>
            </a:r>
          </a:p>
          <a:p>
            <a:r>
              <a:rPr lang="en-US" dirty="0"/>
              <a:t> The  </a:t>
            </a:r>
            <a:r>
              <a:rPr lang="en-US" dirty="0">
                <a:solidFill>
                  <a:schemeClr val="accent2"/>
                </a:solidFill>
              </a:rPr>
              <a:t>|</a:t>
            </a:r>
            <a:r>
              <a:rPr lang="en-US" dirty="0"/>
              <a:t>  symbol pipes the output from echo to </a:t>
            </a:r>
            <a:r>
              <a:rPr lang="en-US" dirty="0" err="1"/>
              <a:t>seqboot</a:t>
            </a:r>
            <a:endParaRPr lang="en-US" dirty="0"/>
          </a:p>
        </p:txBody>
      </p:sp>
    </p:spTree>
    <p:extLst>
      <p:ext uri="{BB962C8B-B14F-4D97-AF65-F5344CB8AC3E}">
        <p14:creationId xmlns:p14="http://schemas.microsoft.com/office/powerpoint/2010/main" val="71130393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0"/>
            <a:ext cx="8458200" cy="609600"/>
          </a:xfrm>
        </p:spPr>
        <p:txBody>
          <a:bodyPr/>
          <a:lstStyle/>
          <a:p>
            <a:pPr algn="l"/>
            <a:r>
              <a:rPr lang="en-US" sz="2400"/>
              <a:t>           without 		and 	with correction for ASRV</a:t>
            </a:r>
          </a:p>
        </p:txBody>
      </p:sp>
      <p:graphicFrame>
        <p:nvGraphicFramePr>
          <p:cNvPr id="245763" name="Object 3"/>
          <p:cNvGraphicFramePr>
            <a:graphicFrameLocks noChangeAspect="1"/>
          </p:cNvGraphicFramePr>
          <p:nvPr/>
        </p:nvGraphicFramePr>
        <p:xfrm>
          <a:off x="228600" y="606425"/>
          <a:ext cx="4343400" cy="5794375"/>
        </p:xfrm>
        <a:graphic>
          <a:graphicData uri="http://schemas.openxmlformats.org/presentationml/2006/ole">
            <mc:AlternateContent xmlns:mc="http://schemas.openxmlformats.org/markup-compatibility/2006">
              <mc:Choice xmlns:v="urn:schemas-microsoft-com:vml" Requires="v">
                <p:oleObj spid="_x0000_s115769" name="Photo Editor Photo" r:id="rId4" imgW="9434378" imgH="7132938" progId="">
                  <p:embed/>
                </p:oleObj>
              </mc:Choice>
              <mc:Fallback>
                <p:oleObj name="Photo Editor Photo" r:id="rId4" imgW="9434378" imgH="71329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06425"/>
                        <a:ext cx="4343400" cy="579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764" name="Object 4"/>
          <p:cNvGraphicFramePr>
            <a:graphicFrameLocks noChangeAspect="1"/>
          </p:cNvGraphicFramePr>
          <p:nvPr/>
        </p:nvGraphicFramePr>
        <p:xfrm>
          <a:off x="4572000" y="1371600"/>
          <a:ext cx="3848100" cy="5257800"/>
        </p:xfrm>
        <a:graphic>
          <a:graphicData uri="http://schemas.openxmlformats.org/presentationml/2006/ole">
            <mc:AlternateContent xmlns:mc="http://schemas.openxmlformats.org/markup-compatibility/2006">
              <mc:Choice xmlns:v="urn:schemas-microsoft-com:vml" Requires="v">
                <p:oleObj spid="_x0000_s115770" name="Photo Editor Photo" r:id="rId6" imgW="9236240" imgH="6256562" progId="">
                  <p:embed/>
                </p:oleObj>
              </mc:Choice>
              <mc:Fallback>
                <p:oleObj name="Photo Editor Photo" r:id="rId6" imgW="9236240" imgH="6256562"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371600"/>
                        <a:ext cx="38481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9930427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0"/>
            <a:ext cx="7772400" cy="762000"/>
          </a:xfrm>
        </p:spPr>
        <p:txBody>
          <a:bodyPr/>
          <a:lstStyle/>
          <a:p>
            <a:pPr algn="l"/>
            <a:r>
              <a:rPr lang="en-US"/>
              <a:t>phyml </a:t>
            </a:r>
          </a:p>
        </p:txBody>
      </p:sp>
      <p:sp>
        <p:nvSpPr>
          <p:cNvPr id="254979" name="Text Box 3"/>
          <p:cNvSpPr txBox="1">
            <a:spLocks noChangeArrowheads="1"/>
          </p:cNvSpPr>
          <p:nvPr/>
        </p:nvSpPr>
        <p:spPr bwMode="auto">
          <a:xfrm>
            <a:off x="304800" y="838242"/>
            <a:ext cx="8458200" cy="830985"/>
          </a:xfrm>
          <a:prstGeom prst="rect">
            <a:avLst/>
          </a:prstGeom>
          <a:noFill/>
          <a:ln w="9525">
            <a:noFill/>
            <a:miter lim="800000"/>
            <a:headEnd/>
            <a:tailEnd/>
          </a:ln>
          <a:effectLst/>
        </p:spPr>
        <p:txBody>
          <a:bodyPr lIns="90993" tIns="45499" rIns="90993" bIns="45499">
            <a:prstTxWarp prst="textNoShape">
              <a:avLst/>
            </a:prstTxWarp>
            <a:spAutoFit/>
          </a:bodyPr>
          <a:lstStyle/>
          <a:p>
            <a:r>
              <a:rPr lang="en-US" b="1" dirty="0">
                <a:solidFill>
                  <a:srgbClr val="000000"/>
                </a:solidFill>
                <a:latin typeface="Times New Roman" charset="0"/>
                <a:ea typeface="+mn-ea"/>
                <a:cs typeface="+mn-cs"/>
              </a:rPr>
              <a:t>PHYML - A simple, fast, and accurate algorithm to estimate large phylogenies by maximum likelihood </a:t>
            </a:r>
          </a:p>
        </p:txBody>
      </p:sp>
      <p:sp>
        <p:nvSpPr>
          <p:cNvPr id="254980" name="Text Box 4"/>
          <p:cNvSpPr txBox="1">
            <a:spLocks noChangeArrowheads="1"/>
          </p:cNvSpPr>
          <p:nvPr/>
        </p:nvSpPr>
        <p:spPr bwMode="auto">
          <a:xfrm>
            <a:off x="495300" y="1752600"/>
            <a:ext cx="8153400" cy="5262532"/>
          </a:xfrm>
          <a:prstGeom prst="rect">
            <a:avLst/>
          </a:prstGeom>
          <a:noFill/>
          <a:ln w="9525">
            <a:noFill/>
            <a:miter lim="800000"/>
            <a:headEnd/>
            <a:tailEnd/>
          </a:ln>
          <a:effectLst/>
        </p:spPr>
        <p:txBody>
          <a:bodyPr lIns="90993" tIns="45499" rIns="90993" bIns="45499">
            <a:prstTxWarp prst="textNoShape">
              <a:avLst/>
            </a:prstTxWarp>
            <a:spAutoFit/>
          </a:bodyPr>
          <a:lstStyle/>
          <a:p>
            <a:r>
              <a:rPr lang="en-US" dirty="0">
                <a:solidFill>
                  <a:srgbClr val="000000"/>
                </a:solidFill>
                <a:latin typeface="Times New Roman" charset="0"/>
                <a:ea typeface="+mn-ea"/>
                <a:cs typeface="+mn-cs"/>
              </a:rPr>
              <a:t>An online interface is </a:t>
            </a:r>
            <a:r>
              <a:rPr lang="en-US" dirty="0">
                <a:solidFill>
                  <a:srgbClr val="000000"/>
                </a:solidFill>
                <a:latin typeface="Times New Roman" charset="0"/>
                <a:ea typeface="+mn-ea"/>
                <a:cs typeface="+mn-cs"/>
                <a:hlinkClick r:id="rId3"/>
              </a:rPr>
              <a:t>here </a:t>
            </a:r>
            <a:r>
              <a:rPr lang="en-US" dirty="0">
                <a:solidFill>
                  <a:srgbClr val="000000"/>
                </a:solidFill>
                <a:latin typeface="Times New Roman" charset="0"/>
                <a:ea typeface="+mn-ea"/>
                <a:cs typeface="+mn-cs"/>
              </a:rPr>
              <a:t>; </a:t>
            </a:r>
            <a:br>
              <a:rPr lang="en-US" dirty="0">
                <a:solidFill>
                  <a:srgbClr val="000000"/>
                </a:solidFill>
                <a:latin typeface="Times New Roman" charset="0"/>
                <a:ea typeface="+mn-ea"/>
                <a:cs typeface="+mn-cs"/>
              </a:rPr>
            </a:br>
            <a:r>
              <a:rPr lang="en-US" dirty="0">
                <a:solidFill>
                  <a:srgbClr val="000000"/>
                </a:solidFill>
                <a:latin typeface="Times New Roman" charset="0"/>
                <a:ea typeface="+mn-ea"/>
                <a:cs typeface="+mn-cs"/>
              </a:rPr>
              <a:t>T</a:t>
            </a:r>
            <a:r>
              <a:rPr lang="en-US" dirty="0" smtClean="0">
                <a:solidFill>
                  <a:srgbClr val="000000"/>
                </a:solidFill>
                <a:latin typeface="Times New Roman" charset="0"/>
                <a:ea typeface="+mn-ea"/>
                <a:cs typeface="+mn-cs"/>
              </a:rPr>
              <a:t>he program manual is </a:t>
            </a:r>
            <a:r>
              <a:rPr lang="en-US" dirty="0" smtClean="0">
                <a:solidFill>
                  <a:srgbClr val="000000"/>
                </a:solidFill>
                <a:latin typeface="Times New Roman" charset="0"/>
                <a:ea typeface="+mn-ea"/>
                <a:cs typeface="+mn-cs"/>
                <a:hlinkClick r:id="rId4"/>
              </a:rPr>
              <a:t>here</a:t>
            </a:r>
            <a:r>
              <a:rPr lang="en-US" dirty="0" smtClean="0">
                <a:solidFill>
                  <a:srgbClr val="000000"/>
                </a:solidFill>
                <a:latin typeface="Times New Roman" charset="0"/>
                <a:ea typeface="+mn-ea"/>
                <a:cs typeface="+mn-cs"/>
              </a:rPr>
              <a:t>. </a:t>
            </a:r>
          </a:p>
          <a:p>
            <a:r>
              <a:rPr lang="en-US" dirty="0" smtClean="0">
                <a:solidFill>
                  <a:srgbClr val="000000"/>
                </a:solidFill>
                <a:latin typeface="Times New Roman" charset="0"/>
                <a:ea typeface="+mn-ea"/>
                <a:cs typeface="+mn-cs"/>
              </a:rPr>
              <a:t>There </a:t>
            </a:r>
            <a:r>
              <a:rPr lang="en-US" dirty="0">
                <a:solidFill>
                  <a:srgbClr val="000000"/>
                </a:solidFill>
                <a:latin typeface="Times New Roman" charset="0"/>
                <a:ea typeface="+mn-ea"/>
                <a:cs typeface="+mn-cs"/>
              </a:rPr>
              <a:t>is a command line version that is described </a:t>
            </a:r>
            <a:r>
              <a:rPr lang="en-US" dirty="0">
                <a:solidFill>
                  <a:srgbClr val="000000"/>
                </a:solidFill>
                <a:latin typeface="Times New Roman" charset="0"/>
                <a:ea typeface="+mn-ea"/>
                <a:cs typeface="+mn-cs"/>
                <a:hlinkClick r:id="rId5"/>
              </a:rPr>
              <a:t>here </a:t>
            </a:r>
            <a:r>
              <a:rPr lang="en-US" dirty="0">
                <a:solidFill>
                  <a:srgbClr val="000000"/>
                </a:solidFill>
                <a:latin typeface="Times New Roman" charset="0"/>
                <a:ea typeface="+mn-ea"/>
                <a:cs typeface="+mn-cs"/>
              </a:rPr>
              <a:t>(not as  straight forward as in </a:t>
            </a:r>
            <a:r>
              <a:rPr lang="en-US" dirty="0" err="1">
                <a:solidFill>
                  <a:srgbClr val="000000"/>
                </a:solidFill>
                <a:latin typeface="Times New Roman" charset="0"/>
                <a:ea typeface="+mn-ea"/>
                <a:cs typeface="+mn-cs"/>
              </a:rPr>
              <a:t>clustalw</a:t>
            </a:r>
            <a:r>
              <a:rPr lang="en-US" dirty="0">
                <a:solidFill>
                  <a:srgbClr val="000000"/>
                </a:solidFill>
                <a:latin typeface="Times New Roman" charset="0"/>
                <a:ea typeface="+mn-ea"/>
                <a:cs typeface="+mn-cs"/>
              </a:rPr>
              <a:t>); </a:t>
            </a:r>
          </a:p>
          <a:p>
            <a:r>
              <a:rPr lang="en-US" dirty="0">
                <a:solidFill>
                  <a:srgbClr val="000000"/>
                </a:solidFill>
                <a:latin typeface="Times New Roman" charset="0"/>
                <a:ea typeface="+mn-ea"/>
                <a:cs typeface="+mn-cs"/>
              </a:rPr>
              <a:t>a </a:t>
            </a:r>
            <a:r>
              <a:rPr lang="en-US" dirty="0" err="1">
                <a:solidFill>
                  <a:srgbClr val="000000"/>
                </a:solidFill>
                <a:latin typeface="Times New Roman" charset="0"/>
                <a:ea typeface="+mn-ea"/>
                <a:cs typeface="+mn-cs"/>
              </a:rPr>
              <a:t>phylip</a:t>
            </a:r>
            <a:r>
              <a:rPr lang="en-US" dirty="0">
                <a:solidFill>
                  <a:srgbClr val="000000"/>
                </a:solidFill>
                <a:latin typeface="Times New Roman" charset="0"/>
                <a:ea typeface="+mn-ea"/>
                <a:cs typeface="+mn-cs"/>
              </a:rPr>
              <a:t> like interface is automatically invoked, if you type </a:t>
            </a:r>
          </a:p>
          <a:p>
            <a:r>
              <a:rPr lang="en-US" dirty="0">
                <a:solidFill>
                  <a:srgbClr val="000000"/>
                </a:solidFill>
                <a:latin typeface="Times New Roman" charset="0"/>
                <a:ea typeface="+mn-ea"/>
                <a:cs typeface="+mn-cs"/>
              </a:rPr>
              <a:t>“</a:t>
            </a:r>
            <a:r>
              <a:rPr lang="en-US" dirty="0" err="1">
                <a:solidFill>
                  <a:srgbClr val="000000"/>
                </a:solidFill>
                <a:latin typeface="Times New Roman" charset="0"/>
                <a:ea typeface="+mn-ea"/>
                <a:cs typeface="+mn-cs"/>
              </a:rPr>
              <a:t>phyml</a:t>
            </a:r>
            <a:r>
              <a:rPr lang="en-US" dirty="0">
                <a:solidFill>
                  <a:srgbClr val="000000"/>
                </a:solidFill>
                <a:latin typeface="Times New Roman" charset="0"/>
                <a:ea typeface="+mn-ea"/>
                <a:cs typeface="+mn-cs"/>
              </a:rPr>
              <a:t>” – the manual is </a:t>
            </a:r>
            <a:r>
              <a:rPr lang="en-US" dirty="0">
                <a:solidFill>
                  <a:srgbClr val="000000"/>
                </a:solidFill>
                <a:latin typeface="Times New Roman" charset="0"/>
                <a:ea typeface="+mn-ea"/>
                <a:cs typeface="+mn-cs"/>
                <a:hlinkClick r:id="rId6"/>
              </a:rPr>
              <a:t>here</a:t>
            </a:r>
            <a:r>
              <a:rPr lang="en-US" dirty="0">
                <a:solidFill>
                  <a:srgbClr val="000000"/>
                </a:solidFill>
                <a:latin typeface="Times New Roman" charset="0"/>
                <a:ea typeface="+mn-ea"/>
                <a:cs typeface="+mn-cs"/>
              </a:rPr>
              <a:t>.</a:t>
            </a:r>
          </a:p>
          <a:p>
            <a:endParaRPr lang="en-US" dirty="0">
              <a:solidFill>
                <a:srgbClr val="000000"/>
              </a:solidFill>
              <a:latin typeface="Times New Roman" charset="0"/>
              <a:ea typeface="+mn-ea"/>
              <a:cs typeface="+mn-cs"/>
            </a:endParaRPr>
          </a:p>
          <a:p>
            <a:r>
              <a:rPr lang="en-US" dirty="0" err="1">
                <a:solidFill>
                  <a:srgbClr val="000000"/>
                </a:solidFill>
                <a:latin typeface="Times New Roman" charset="0"/>
                <a:ea typeface="+mn-ea"/>
                <a:cs typeface="+mn-cs"/>
              </a:rPr>
              <a:t>Phyml</a:t>
            </a:r>
            <a:r>
              <a:rPr lang="en-US" dirty="0">
                <a:solidFill>
                  <a:srgbClr val="000000"/>
                </a:solidFill>
                <a:latin typeface="Times New Roman" charset="0"/>
                <a:ea typeface="+mn-ea"/>
                <a:cs typeface="+mn-cs"/>
              </a:rPr>
              <a:t> is installed on </a:t>
            </a:r>
            <a:r>
              <a:rPr lang="en-US" dirty="0" smtClean="0">
                <a:solidFill>
                  <a:srgbClr val="000000"/>
                </a:solidFill>
                <a:latin typeface="Times New Roman" charset="0"/>
                <a:ea typeface="+mn-ea"/>
                <a:cs typeface="+mn-cs"/>
              </a:rPr>
              <a:t>bbcsrv3. </a:t>
            </a:r>
            <a:endParaRPr lang="en-US" dirty="0">
              <a:solidFill>
                <a:srgbClr val="000000"/>
              </a:solidFill>
              <a:latin typeface="Times New Roman" charset="0"/>
              <a:ea typeface="+mn-ea"/>
              <a:cs typeface="+mn-cs"/>
            </a:endParaRPr>
          </a:p>
          <a:p>
            <a:endParaRPr lang="en-US" dirty="0">
              <a:solidFill>
                <a:srgbClr val="000000"/>
              </a:solidFill>
              <a:latin typeface="Times New Roman" charset="0"/>
              <a:ea typeface="+mn-ea"/>
              <a:cs typeface="+mn-cs"/>
            </a:endParaRPr>
          </a:p>
          <a:p>
            <a:r>
              <a:rPr lang="en-US" dirty="0">
                <a:solidFill>
                  <a:srgbClr val="000000"/>
                </a:solidFill>
                <a:latin typeface="Times New Roman" charset="0"/>
                <a:ea typeface="+mn-ea"/>
                <a:cs typeface="+mn-cs"/>
              </a:rPr>
              <a:t>Do example on </a:t>
            </a:r>
            <a:r>
              <a:rPr lang="en-US" dirty="0" err="1">
                <a:solidFill>
                  <a:srgbClr val="000000"/>
                </a:solidFill>
                <a:latin typeface="Times New Roman" charset="0"/>
                <a:ea typeface="+mn-ea"/>
                <a:cs typeface="+mn-cs"/>
              </a:rPr>
              <a:t>atp_all.phy</a:t>
            </a:r>
            <a:endParaRPr lang="en-US" dirty="0">
              <a:solidFill>
                <a:srgbClr val="000000"/>
              </a:solidFill>
              <a:latin typeface="Times New Roman" charset="0"/>
              <a:ea typeface="+mn-ea"/>
              <a:cs typeface="+mn-cs"/>
            </a:endParaRPr>
          </a:p>
          <a:p>
            <a:r>
              <a:rPr lang="en-US" dirty="0">
                <a:solidFill>
                  <a:srgbClr val="000000"/>
                </a:solidFill>
                <a:latin typeface="Times New Roman" charset="0"/>
                <a:ea typeface="+mn-ea"/>
                <a:cs typeface="+mn-cs"/>
              </a:rPr>
              <a:t>Note data type, bootstrap option within program, models for ASRV (</a:t>
            </a:r>
            <a:r>
              <a:rPr lang="en-US" dirty="0" err="1">
                <a:solidFill>
                  <a:srgbClr val="000000"/>
                </a:solidFill>
                <a:latin typeface="Times New Roman" charset="0"/>
                <a:ea typeface="+mn-ea"/>
                <a:cs typeface="+mn-cs"/>
              </a:rPr>
              <a:t>pinvar</a:t>
            </a:r>
            <a:r>
              <a:rPr lang="en-US" dirty="0">
                <a:solidFill>
                  <a:srgbClr val="000000"/>
                </a:solidFill>
                <a:latin typeface="Times New Roman" charset="0"/>
                <a:ea typeface="+mn-ea"/>
                <a:cs typeface="+mn-cs"/>
              </a:rPr>
              <a:t> and gamma), by default the starting tree is calculated via neighbor joining.  </a:t>
            </a:r>
            <a:br>
              <a:rPr lang="en-US" dirty="0">
                <a:solidFill>
                  <a:srgbClr val="000000"/>
                </a:solidFill>
                <a:latin typeface="Times New Roman" charset="0"/>
                <a:ea typeface="+mn-ea"/>
                <a:cs typeface="+mn-cs"/>
              </a:rPr>
            </a:br>
            <a:r>
              <a:rPr lang="en-US" dirty="0">
                <a:solidFill>
                  <a:srgbClr val="000000"/>
                </a:solidFill>
                <a:latin typeface="Times New Roman" charset="0"/>
                <a:ea typeface="+mn-ea"/>
                <a:cs typeface="+mn-cs"/>
              </a:rPr>
              <a:t> </a:t>
            </a:r>
          </a:p>
        </p:txBody>
      </p:sp>
    </p:spTree>
    <p:extLst>
      <p:ext uri="{BB962C8B-B14F-4D97-AF65-F5344CB8AC3E}">
        <p14:creationId xmlns:p14="http://schemas.microsoft.com/office/powerpoint/2010/main" val="22115113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711647"/>
          </a:xfrm>
        </p:spPr>
        <p:txBody>
          <a:bodyPr/>
          <a:lstStyle/>
          <a:p>
            <a:r>
              <a:rPr lang="en-US" dirty="0" smtClean="0"/>
              <a:t>Assignment</a:t>
            </a:r>
            <a:endParaRPr lang="en-US" dirty="0"/>
          </a:p>
        </p:txBody>
      </p:sp>
      <p:sp>
        <p:nvSpPr>
          <p:cNvPr id="4" name="Rectangle 3"/>
          <p:cNvSpPr/>
          <p:nvPr/>
        </p:nvSpPr>
        <p:spPr>
          <a:xfrm>
            <a:off x="122123" y="1075768"/>
            <a:ext cx="8915018" cy="6001642"/>
          </a:xfrm>
          <a:prstGeom prst="rect">
            <a:avLst/>
          </a:prstGeom>
        </p:spPr>
        <p:txBody>
          <a:bodyPr wrap="square">
            <a:spAutoFit/>
          </a:bodyPr>
          <a:lstStyle/>
          <a:p>
            <a:r>
              <a:rPr lang="en-US" dirty="0"/>
              <a:t>Write a script that takes all </a:t>
            </a:r>
            <a:r>
              <a:rPr lang="en-US" dirty="0" err="1"/>
              <a:t>phylip</a:t>
            </a:r>
            <a:r>
              <a:rPr lang="en-US" dirty="0"/>
              <a:t> </a:t>
            </a:r>
            <a:r>
              <a:rPr lang="en-US" dirty="0" err="1"/>
              <a:t>formated</a:t>
            </a:r>
            <a:r>
              <a:rPr lang="en-US" dirty="0"/>
              <a:t> aligned </a:t>
            </a:r>
            <a:r>
              <a:rPr lang="en-US" dirty="0" smtClean="0"/>
              <a:t>multiple </a:t>
            </a:r>
            <a:r>
              <a:rPr lang="en-US" dirty="0"/>
              <a:t>sequence files present in a directory, and </a:t>
            </a:r>
            <a:r>
              <a:rPr lang="en-US" dirty="0" err="1" smtClean="0"/>
              <a:t>performes</a:t>
            </a:r>
            <a:r>
              <a:rPr lang="en-US" dirty="0" smtClean="0"/>
              <a:t> </a:t>
            </a:r>
            <a:r>
              <a:rPr lang="en-US" dirty="0"/>
              <a:t>a bootstrap analyses using maximum </a:t>
            </a:r>
            <a:r>
              <a:rPr lang="en-US" dirty="0" smtClean="0"/>
              <a:t>parsimony</a:t>
            </a:r>
            <a:r>
              <a:rPr lang="en-US" dirty="0"/>
              <a:t>. </a:t>
            </a:r>
          </a:p>
          <a:p>
            <a:endParaRPr lang="en-US" dirty="0" smtClean="0"/>
          </a:p>
          <a:p>
            <a:r>
              <a:rPr lang="en-US" dirty="0" smtClean="0"/>
              <a:t>Files </a:t>
            </a:r>
            <a:r>
              <a:rPr lang="en-US" dirty="0"/>
              <a:t>you might want to use are </a:t>
            </a:r>
            <a:r>
              <a:rPr lang="en-US" dirty="0" err="1">
                <a:hlinkClick r:id="rId2"/>
              </a:rPr>
              <a:t>A.fa</a:t>
            </a:r>
            <a:r>
              <a:rPr lang="en-US" dirty="0"/>
              <a:t>, </a:t>
            </a:r>
            <a:r>
              <a:rPr lang="en-US" dirty="0" err="1">
                <a:hlinkClick r:id="rId3"/>
              </a:rPr>
              <a:t>B.fa</a:t>
            </a:r>
            <a:r>
              <a:rPr lang="en-US" dirty="0"/>
              <a:t>, </a:t>
            </a:r>
            <a:r>
              <a:rPr lang="en-US" dirty="0" err="1">
                <a:hlinkClick r:id="rId4"/>
              </a:rPr>
              <a:t>alpha.fa</a:t>
            </a:r>
            <a:r>
              <a:rPr lang="en-US" dirty="0"/>
              <a:t>, </a:t>
            </a:r>
            <a:r>
              <a:rPr lang="en-US" dirty="0" err="1" smtClean="0">
                <a:hlinkClick r:id="rId5"/>
              </a:rPr>
              <a:t>beta.fa</a:t>
            </a:r>
            <a:r>
              <a:rPr lang="en-US" dirty="0" smtClean="0">
                <a:hlinkClick r:id="rId5"/>
              </a:rPr>
              <a:t> </a:t>
            </a:r>
            <a:r>
              <a:rPr lang="en-US" dirty="0" smtClean="0"/>
              <a:t>from last week’s assignment, </a:t>
            </a:r>
            <a:r>
              <a:rPr lang="en-US" dirty="0"/>
              <a:t>and </a:t>
            </a:r>
            <a:r>
              <a:rPr lang="en-US" dirty="0" err="1">
                <a:hlinkClick r:id="rId6"/>
              </a:rPr>
              <a:t>atp_all.phy</a:t>
            </a:r>
            <a:r>
              <a:rPr lang="en-US" dirty="0"/>
              <a:t>. </a:t>
            </a:r>
            <a:r>
              <a:rPr lang="en-US" dirty="0" smtClean="0"/>
              <a:t> BUT </a:t>
            </a:r>
            <a:r>
              <a:rPr lang="en-US" dirty="0"/>
              <a:t>you first have to </a:t>
            </a:r>
            <a:r>
              <a:rPr lang="en-US" b="1" dirty="0" smtClean="0"/>
              <a:t>align</a:t>
            </a:r>
            <a:r>
              <a:rPr lang="en-US" dirty="0" smtClean="0"/>
              <a:t> them and convert them </a:t>
            </a:r>
            <a:r>
              <a:rPr lang="en-US" dirty="0"/>
              <a:t>to </a:t>
            </a:r>
            <a:r>
              <a:rPr lang="en-US" b="1" dirty="0" err="1"/>
              <a:t>phylip</a:t>
            </a:r>
            <a:r>
              <a:rPr lang="en-US" b="1" dirty="0"/>
              <a:t> </a:t>
            </a:r>
            <a:r>
              <a:rPr lang="en-US" b="1" dirty="0" smtClean="0"/>
              <a:t>format* </a:t>
            </a:r>
            <a:r>
              <a:rPr lang="en-US" dirty="0"/>
              <a:t>AND you should replace </a:t>
            </a:r>
            <a:r>
              <a:rPr lang="en-US" dirty="0" smtClean="0"/>
              <a:t>gaps </a:t>
            </a:r>
            <a:r>
              <a:rPr lang="en-US" dirty="0"/>
              <a:t>with </a:t>
            </a:r>
            <a:r>
              <a:rPr lang="en-US" dirty="0" smtClean="0"/>
              <a:t>“?” </a:t>
            </a:r>
            <a:endParaRPr lang="en-US" dirty="0"/>
          </a:p>
          <a:p>
            <a:endParaRPr lang="en-US" dirty="0"/>
          </a:p>
          <a:p>
            <a:r>
              <a:rPr lang="en-US" dirty="0"/>
              <a:t>(In the end you would be able to answer the question </a:t>
            </a:r>
          </a:p>
          <a:p>
            <a:r>
              <a:rPr lang="en-US" dirty="0" smtClean="0"/>
              <a:t>“</a:t>
            </a:r>
            <a:r>
              <a:rPr lang="en-US" dirty="0"/>
              <a:t>does the resolution increase if a more related subgroup is </a:t>
            </a:r>
          </a:p>
          <a:p>
            <a:r>
              <a:rPr lang="en-US" dirty="0" smtClean="0"/>
              <a:t>analyzed </a:t>
            </a:r>
            <a:r>
              <a:rPr lang="en-US" dirty="0"/>
              <a:t>independent from an </a:t>
            </a:r>
            <a:r>
              <a:rPr lang="en-US" dirty="0" err="1"/>
              <a:t>outgroup</a:t>
            </a:r>
            <a:r>
              <a:rPr lang="en-US" dirty="0"/>
              <a:t>?) </a:t>
            </a:r>
            <a:endParaRPr lang="en-US" dirty="0" smtClean="0"/>
          </a:p>
          <a:p>
            <a:endParaRPr lang="en-US" dirty="0" smtClean="0"/>
          </a:p>
          <a:p>
            <a:pPr marL="342900" indent="-342900">
              <a:buFontTx/>
              <a:buChar char="•"/>
            </a:pPr>
            <a:r>
              <a:rPr lang="en-US" dirty="0" smtClean="0"/>
              <a:t>clustalw2 is one program frequently used to convert formats</a:t>
            </a:r>
          </a:p>
          <a:p>
            <a:pPr marL="342900" indent="-342900">
              <a:buFontTx/>
              <a:buChar char="•"/>
            </a:pPr>
            <a:r>
              <a:rPr lang="en-US" sz="1800" dirty="0">
                <a:latin typeface="Courier"/>
                <a:cs typeface="Courier"/>
              </a:rPr>
              <a:t>system("</a:t>
            </a:r>
            <a:r>
              <a:rPr lang="en-US" sz="1800" dirty="0" err="1">
                <a:solidFill>
                  <a:schemeClr val="hlink"/>
                </a:solidFill>
                <a:latin typeface="Courier"/>
                <a:cs typeface="Courier"/>
              </a:rPr>
              <a:t>clustalw</a:t>
            </a:r>
            <a:r>
              <a:rPr lang="en-US" sz="1800" dirty="0">
                <a:solidFill>
                  <a:schemeClr val="hlink"/>
                </a:solidFill>
                <a:latin typeface="Courier"/>
                <a:cs typeface="Courier"/>
              </a:rPr>
              <a:t> -</a:t>
            </a:r>
            <a:r>
              <a:rPr lang="en-US" sz="1800" dirty="0" err="1">
                <a:solidFill>
                  <a:schemeClr val="hlink"/>
                </a:solidFill>
                <a:latin typeface="Courier"/>
                <a:cs typeface="Courier"/>
              </a:rPr>
              <a:t>infile</a:t>
            </a:r>
            <a:r>
              <a:rPr lang="en-US" sz="1800" dirty="0">
                <a:solidFill>
                  <a:schemeClr val="hlink"/>
                </a:solidFill>
                <a:latin typeface="Courier"/>
                <a:cs typeface="Courier"/>
              </a:rPr>
              <a:t>=$</a:t>
            </a:r>
            <a:r>
              <a:rPr lang="en-US" sz="1800" dirty="0" err="1">
                <a:solidFill>
                  <a:schemeClr val="hlink"/>
                </a:solidFill>
                <a:latin typeface="Courier"/>
                <a:cs typeface="Courier"/>
              </a:rPr>
              <a:t>file.fa</a:t>
            </a:r>
            <a:r>
              <a:rPr lang="en-US" sz="1800" dirty="0">
                <a:solidFill>
                  <a:schemeClr val="hlink"/>
                </a:solidFill>
                <a:latin typeface="Courier"/>
                <a:cs typeface="Courier"/>
              </a:rPr>
              <a:t> </a:t>
            </a:r>
            <a:r>
              <a:rPr lang="en-US" sz="1800" dirty="0" smtClean="0">
                <a:solidFill>
                  <a:schemeClr val="hlink"/>
                </a:solidFill>
                <a:latin typeface="Courier"/>
                <a:cs typeface="Courier"/>
              </a:rPr>
              <a:t>–convert -</a:t>
            </a:r>
            <a:r>
              <a:rPr lang="en-US" sz="1800" dirty="0">
                <a:solidFill>
                  <a:schemeClr val="hlink"/>
                </a:solidFill>
                <a:latin typeface="Courier"/>
                <a:cs typeface="Courier"/>
              </a:rPr>
              <a:t>output=PHYLIP</a:t>
            </a:r>
            <a:r>
              <a:rPr lang="en-US" sz="1800" dirty="0">
                <a:latin typeface="Courier"/>
                <a:cs typeface="Courier"/>
              </a:rPr>
              <a:t>")</a:t>
            </a:r>
            <a:r>
              <a:rPr lang="en-US" dirty="0"/>
              <a:t>;</a:t>
            </a:r>
          </a:p>
          <a:p>
            <a:pPr marL="342900" indent="-342900">
              <a:buFontTx/>
              <a:buChar char="•"/>
            </a:pPr>
            <a:endParaRPr lang="en-US" dirty="0"/>
          </a:p>
        </p:txBody>
      </p:sp>
    </p:spTree>
    <p:extLst>
      <p:ext uri="{BB962C8B-B14F-4D97-AF65-F5344CB8AC3E}">
        <p14:creationId xmlns:p14="http://schemas.microsoft.com/office/powerpoint/2010/main" val="20283120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nvGraphicFramePr>
        <p:xfrm>
          <a:off x="287291" y="512932"/>
          <a:ext cx="8569417" cy="583213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87291" y="6345068"/>
            <a:ext cx="2028770" cy="369332"/>
          </a:xfrm>
          <a:prstGeom prst="rect">
            <a:avLst/>
          </a:prstGeom>
          <a:noFill/>
        </p:spPr>
        <p:txBody>
          <a:bodyPr wrap="none" rtlCol="0">
            <a:spAutoFit/>
          </a:bodyPr>
          <a:lstStyle/>
          <a:p>
            <a:pPr defTabSz="457200" fontAlgn="auto">
              <a:spcBef>
                <a:spcPts val="0"/>
              </a:spcBef>
              <a:spcAft>
                <a:spcPts val="0"/>
              </a:spcAft>
            </a:pPr>
            <a:r>
              <a:rPr lang="en-US" sz="1800" dirty="0" err="1" smtClean="0">
                <a:solidFill>
                  <a:prstClr val="black"/>
                </a:solidFill>
                <a:latin typeface="Calibri"/>
                <a:ea typeface="+mn-ea"/>
                <a:cs typeface="+mn-cs"/>
              </a:rPr>
              <a:t>DnaA</a:t>
            </a:r>
            <a:r>
              <a:rPr lang="en-US" sz="1800" dirty="0" smtClean="0">
                <a:solidFill>
                  <a:prstClr val="black"/>
                </a:solidFill>
                <a:latin typeface="Calibri"/>
                <a:ea typeface="+mn-ea"/>
                <a:cs typeface="+mn-cs"/>
              </a:rPr>
              <a:t> is the 1</a:t>
            </a:r>
            <a:r>
              <a:rPr lang="en-US" sz="1800" baseline="30000" dirty="0" smtClean="0">
                <a:solidFill>
                  <a:prstClr val="black"/>
                </a:solidFill>
                <a:latin typeface="Calibri"/>
                <a:ea typeface="+mn-ea"/>
                <a:cs typeface="+mn-cs"/>
              </a:rPr>
              <a:t>st</a:t>
            </a:r>
            <a:r>
              <a:rPr lang="en-US" sz="1800" dirty="0" smtClean="0">
                <a:solidFill>
                  <a:prstClr val="black"/>
                </a:solidFill>
                <a:latin typeface="Calibri"/>
                <a:ea typeface="+mn-ea"/>
                <a:cs typeface="+mn-cs"/>
              </a:rPr>
              <a:t> ORF</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17217813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a:t>
            </a:r>
            <a:r>
              <a:rPr lang="en-US" dirty="0" err="1" smtClean="0"/>
              <a:t>assignements</a:t>
            </a:r>
            <a:endParaRPr lang="en-US" dirty="0"/>
          </a:p>
        </p:txBody>
      </p:sp>
    </p:spTree>
    <p:extLst>
      <p:ext uri="{BB962C8B-B14F-4D97-AF65-F5344CB8AC3E}">
        <p14:creationId xmlns:p14="http://schemas.microsoft.com/office/powerpoint/2010/main" val="6777554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7" name="Text Box 3"/>
          <p:cNvSpPr txBox="1">
            <a:spLocks noChangeArrowheads="1"/>
          </p:cNvSpPr>
          <p:nvPr/>
        </p:nvSpPr>
        <p:spPr bwMode="auto">
          <a:xfrm>
            <a:off x="0" y="1830753"/>
            <a:ext cx="8839200" cy="3785652"/>
          </a:xfrm>
          <a:prstGeom prst="rect">
            <a:avLst/>
          </a:prstGeom>
          <a:noFill/>
          <a:ln w="9525">
            <a:noFill/>
            <a:miter lim="800000"/>
            <a:headEnd/>
            <a:tailEnd/>
          </a:ln>
          <a:effectLst/>
        </p:spPr>
        <p:txBody>
          <a:bodyPr wrap="square" lIns="90993" tIns="45499" rIns="90993" bIns="45499">
            <a:prstTxWarp prst="textNoShape">
              <a:avLst/>
            </a:prstTxWarp>
            <a:spAutoFit/>
          </a:bodyPr>
          <a:lstStyle/>
          <a:p>
            <a:pPr marL="454965" indent="-454965">
              <a:buFont typeface="+mj-lt"/>
              <a:buAutoNum type="arabicPeriod"/>
            </a:pPr>
            <a:r>
              <a:rPr lang="en-US" b="1" dirty="0" smtClean="0">
                <a:solidFill>
                  <a:srgbClr val="000000"/>
                </a:solidFill>
                <a:latin typeface="Times New Roman" charset="0"/>
              </a:rPr>
              <a:t> Write </a:t>
            </a:r>
            <a:r>
              <a:rPr lang="en-US" b="1" dirty="0">
                <a:solidFill>
                  <a:srgbClr val="000000"/>
                </a:solidFill>
                <a:latin typeface="Times New Roman" charset="0"/>
              </a:rPr>
              <a:t>a script </a:t>
            </a:r>
            <a:r>
              <a:rPr lang="en-US" b="1" dirty="0" smtClean="0">
                <a:solidFill>
                  <a:srgbClr val="000000"/>
                </a:solidFill>
                <a:latin typeface="Times New Roman" charset="0"/>
              </a:rPr>
              <a:t>that </a:t>
            </a:r>
            <a:r>
              <a:rPr lang="en-US" b="1" dirty="0">
                <a:solidFill>
                  <a:srgbClr val="000000"/>
                </a:solidFill>
                <a:latin typeface="Times New Roman" charset="0"/>
              </a:rPr>
              <a:t>prints out a hash sorted on the keys in alphabetical order.</a:t>
            </a:r>
            <a:br>
              <a:rPr lang="en-US" b="1" dirty="0">
                <a:solidFill>
                  <a:srgbClr val="000000"/>
                </a:solidFill>
                <a:latin typeface="Times New Roman" charset="0"/>
              </a:rPr>
            </a:br>
            <a:endParaRPr lang="en-US" b="1" dirty="0">
              <a:solidFill>
                <a:srgbClr val="000000"/>
              </a:solidFill>
              <a:latin typeface="Times New Roman" charset="0"/>
            </a:endParaRPr>
          </a:p>
          <a:p>
            <a:pPr marL="454965" indent="-454965">
              <a:buFont typeface="+mj-lt"/>
              <a:buAutoNum type="arabicPeriod"/>
            </a:pPr>
            <a:r>
              <a:rPr lang="en-US" b="1" dirty="0">
                <a:solidFill>
                  <a:srgbClr val="000000"/>
                </a:solidFill>
                <a:latin typeface="Times New Roman" charset="0"/>
              </a:rPr>
              <a:t> How can you remove an entry in a hash (key and value)?</a:t>
            </a:r>
            <a:br>
              <a:rPr lang="en-US" b="1" dirty="0">
                <a:solidFill>
                  <a:srgbClr val="000000"/>
                </a:solidFill>
                <a:latin typeface="Times New Roman" charset="0"/>
              </a:rPr>
            </a:br>
            <a:endParaRPr lang="en-US" b="1" dirty="0">
              <a:solidFill>
                <a:srgbClr val="000000"/>
              </a:solidFill>
              <a:latin typeface="Times New Roman" charset="0"/>
            </a:endParaRPr>
          </a:p>
          <a:p>
            <a:pPr marL="454965" indent="-454965">
              <a:buFont typeface="+mj-lt"/>
              <a:buAutoNum type="arabicPeriod"/>
            </a:pPr>
            <a:r>
              <a:rPr lang="en-US" b="1" dirty="0">
                <a:solidFill>
                  <a:srgbClr val="000000"/>
                </a:solidFill>
                <a:latin typeface="Times New Roman" charset="0"/>
              </a:rPr>
              <a:t> Write a program that it uses hashes to calculates mono-, di-, tri-, and quartet-nucleotide </a:t>
            </a:r>
            <a:r>
              <a:rPr lang="en-US" b="1" dirty="0" smtClean="0">
                <a:solidFill>
                  <a:srgbClr val="000000"/>
                </a:solidFill>
                <a:latin typeface="Times New Roman" charset="0"/>
              </a:rPr>
              <a:t>frequencies in a genome. </a:t>
            </a:r>
            <a:br>
              <a:rPr lang="en-US" b="1" dirty="0" smtClean="0">
                <a:solidFill>
                  <a:srgbClr val="000000"/>
                </a:solidFill>
                <a:latin typeface="Times New Roman" charset="0"/>
              </a:rPr>
            </a:br>
            <a:endParaRPr lang="en-US" b="1" dirty="0" smtClean="0">
              <a:solidFill>
                <a:srgbClr val="000000"/>
              </a:solidFill>
              <a:latin typeface="Times New Roman" charset="0"/>
            </a:endParaRPr>
          </a:p>
          <a:p>
            <a:pPr marL="454965" indent="-454965">
              <a:buFont typeface="+mj-lt"/>
              <a:buAutoNum type="arabicPeriod"/>
            </a:pPr>
            <a:r>
              <a:rPr lang="en-US" b="1" dirty="0" smtClean="0">
                <a:solidFill>
                  <a:srgbClr val="000000"/>
                </a:solidFill>
                <a:latin typeface="Times New Roman" charset="0"/>
              </a:rPr>
              <a:t>Turn your project outline into a step by step to-do list / </a:t>
            </a:r>
            <a:r>
              <a:rPr lang="en-US" b="1" dirty="0" err="1" smtClean="0">
                <a:solidFill>
                  <a:srgbClr val="000000"/>
                </a:solidFill>
                <a:latin typeface="Times New Roman" charset="0"/>
              </a:rPr>
              <a:t>pseudocode</a:t>
            </a:r>
            <a:endParaRPr lang="en-US" b="1" dirty="0">
              <a:solidFill>
                <a:srgbClr val="080D95"/>
              </a:solidFill>
            </a:endParaRPr>
          </a:p>
        </p:txBody>
      </p:sp>
      <p:sp>
        <p:nvSpPr>
          <p:cNvPr id="4" name="Title 1"/>
          <p:cNvSpPr txBox="1">
            <a:spLocks/>
          </p:cNvSpPr>
          <p:nvPr/>
        </p:nvSpPr>
        <p:spPr bwMode="auto">
          <a:xfrm>
            <a:off x="457200" y="274638"/>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4965" algn="ctr" rtl="0" fontAlgn="base">
              <a:spcBef>
                <a:spcPct val="0"/>
              </a:spcBef>
              <a:spcAft>
                <a:spcPct val="0"/>
              </a:spcAft>
              <a:defRPr sz="4400">
                <a:solidFill>
                  <a:schemeClr val="tx2"/>
                </a:solidFill>
                <a:latin typeface="Times New Roman" charset="0"/>
              </a:defRPr>
            </a:lvl6pPr>
            <a:lvl7pPr marL="909921" algn="ctr" rtl="0" fontAlgn="base">
              <a:spcBef>
                <a:spcPct val="0"/>
              </a:spcBef>
              <a:spcAft>
                <a:spcPct val="0"/>
              </a:spcAft>
              <a:defRPr sz="4400">
                <a:solidFill>
                  <a:schemeClr val="tx2"/>
                </a:solidFill>
                <a:latin typeface="Times New Roman" charset="0"/>
              </a:defRPr>
            </a:lvl7pPr>
            <a:lvl8pPr marL="1364882" algn="ctr" rtl="0" fontAlgn="base">
              <a:spcBef>
                <a:spcPct val="0"/>
              </a:spcBef>
              <a:spcAft>
                <a:spcPct val="0"/>
              </a:spcAft>
              <a:defRPr sz="4400">
                <a:solidFill>
                  <a:schemeClr val="tx2"/>
                </a:solidFill>
                <a:latin typeface="Times New Roman" charset="0"/>
              </a:defRPr>
            </a:lvl8pPr>
            <a:lvl9pPr marL="1819840" algn="ctr" rtl="0" fontAlgn="base">
              <a:spcBef>
                <a:spcPct val="0"/>
              </a:spcBef>
              <a:spcAft>
                <a:spcPct val="0"/>
              </a:spcAft>
              <a:defRPr sz="4400">
                <a:solidFill>
                  <a:schemeClr val="tx2"/>
                </a:solidFill>
                <a:latin typeface="Times New Roman" charset="0"/>
              </a:defRPr>
            </a:lvl9pPr>
          </a:lstStyle>
          <a:p>
            <a:r>
              <a:rPr lang="en-US" smtClean="0"/>
              <a:t>Old assignements</a:t>
            </a:r>
            <a:endParaRPr lang="en-US" dirty="0"/>
          </a:p>
        </p:txBody>
      </p:sp>
    </p:spTree>
    <p:extLst>
      <p:ext uri="{BB962C8B-B14F-4D97-AF65-F5344CB8AC3E}">
        <p14:creationId xmlns:p14="http://schemas.microsoft.com/office/powerpoint/2010/main" val="41776172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228600" y="152400"/>
            <a:ext cx="7772400" cy="685800"/>
          </a:xfrm>
        </p:spPr>
        <p:txBody>
          <a:bodyPr/>
          <a:lstStyle/>
          <a:p>
            <a:pPr algn="l"/>
            <a:r>
              <a:rPr lang="en-US" dirty="0" smtClean="0"/>
              <a:t>Answers to old exercises</a:t>
            </a:r>
            <a:r>
              <a:rPr lang="en-US" dirty="0"/>
              <a:t>: </a:t>
            </a:r>
          </a:p>
        </p:txBody>
      </p:sp>
      <p:sp>
        <p:nvSpPr>
          <p:cNvPr id="431107" name="Rectangle 3"/>
          <p:cNvSpPr>
            <a:spLocks noChangeArrowheads="1"/>
          </p:cNvSpPr>
          <p:nvPr/>
        </p:nvSpPr>
        <p:spPr bwMode="auto">
          <a:xfrm>
            <a:off x="228602" y="838202"/>
            <a:ext cx="9049967" cy="1384940"/>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Write a script that determines the number of elements in %ash.</a:t>
            </a:r>
            <a:endParaRPr lang="en-US" sz="1800" b="0" dirty="0"/>
          </a:p>
          <a:p>
            <a:r>
              <a:rPr lang="en-US" sz="1800" b="0" dirty="0"/>
              <a:t>    </a:t>
            </a:r>
            <a:r>
              <a:rPr lang="en-US" sz="1600" b="0" dirty="0">
                <a:latin typeface="Courier"/>
                <a:cs typeface="Courier"/>
              </a:rPr>
              <a:t>@keys = </a:t>
            </a:r>
            <a:r>
              <a:rPr lang="en-US" sz="1600" b="0" dirty="0" err="1">
                <a:latin typeface="Courier"/>
                <a:cs typeface="Courier"/>
              </a:rPr>
              <a:t>keys(%ash</a:t>
            </a:r>
            <a:r>
              <a:rPr lang="en-US" sz="1600" b="0" dirty="0">
                <a:latin typeface="Courier"/>
                <a:cs typeface="Courier"/>
              </a:rPr>
              <a:t>); #assigns keys to an array</a:t>
            </a:r>
          </a:p>
          <a:p>
            <a:r>
              <a:rPr lang="en-US" sz="1600" b="0" dirty="0">
                <a:latin typeface="Courier"/>
                <a:cs typeface="Courier"/>
              </a:rPr>
              <a:t>    $number =@keys; </a:t>
            </a:r>
            <a:r>
              <a:rPr lang="en-US" sz="1600" b="0" dirty="0" smtClean="0">
                <a:latin typeface="Courier"/>
                <a:cs typeface="Courier"/>
              </a:rPr>
              <a:t/>
            </a:r>
            <a:br>
              <a:rPr lang="en-US" sz="1600" b="0" dirty="0" smtClean="0">
                <a:latin typeface="Courier"/>
                <a:cs typeface="Courier"/>
              </a:rPr>
            </a:br>
            <a:r>
              <a:rPr lang="en-US" sz="1600" b="0" dirty="0" smtClean="0">
                <a:latin typeface="Courier"/>
                <a:cs typeface="Courier"/>
              </a:rPr>
              <a:t>   # </a:t>
            </a:r>
            <a:r>
              <a:rPr lang="en-US" sz="1600" b="0" dirty="0">
                <a:latin typeface="Courier"/>
                <a:cs typeface="Courier"/>
              </a:rPr>
              <a:t>determines number of different keys (uses array in scalar context).</a:t>
            </a:r>
          </a:p>
          <a:p>
            <a:r>
              <a:rPr lang="en-US" sz="1600" b="0" dirty="0">
                <a:latin typeface="Courier"/>
                <a:cs typeface="Courier"/>
              </a:rPr>
              <a:t>    print "$number \</a:t>
            </a:r>
            <a:r>
              <a:rPr lang="en-US" sz="1600" b="0" dirty="0" err="1">
                <a:latin typeface="Courier"/>
                <a:cs typeface="Courier"/>
              </a:rPr>
              <a:t>n</a:t>
            </a:r>
            <a:r>
              <a:rPr lang="en-US" sz="1600" b="0" dirty="0">
                <a:latin typeface="Courier"/>
                <a:cs typeface="Courier"/>
              </a:rPr>
              <a:t>";</a:t>
            </a:r>
          </a:p>
        </p:txBody>
      </p:sp>
      <p:sp>
        <p:nvSpPr>
          <p:cNvPr id="431108" name="Rectangle 4"/>
          <p:cNvSpPr>
            <a:spLocks noChangeArrowheads="1"/>
          </p:cNvSpPr>
          <p:nvPr/>
        </p:nvSpPr>
        <p:spPr bwMode="auto">
          <a:xfrm>
            <a:off x="228601" y="2133603"/>
            <a:ext cx="7891747" cy="1631161"/>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Write a script that prints out a hash sorted on the keys in alphabetical order.</a:t>
            </a:r>
          </a:p>
          <a:p>
            <a:r>
              <a:rPr lang="en-US" sz="1800" b="0" dirty="0"/>
              <a:t>    </a:t>
            </a:r>
            <a:r>
              <a:rPr lang="en-US" sz="1600" dirty="0">
                <a:latin typeface="Courier"/>
                <a:cs typeface="Courier"/>
              </a:rPr>
              <a:t>@</a:t>
            </a:r>
            <a:r>
              <a:rPr lang="en-US" sz="1600" dirty="0" err="1">
                <a:latin typeface="Courier"/>
                <a:cs typeface="Courier"/>
              </a:rPr>
              <a:t>gi_names</a:t>
            </a:r>
            <a:r>
              <a:rPr lang="en-US" sz="1600" dirty="0">
                <a:latin typeface="Courier"/>
                <a:cs typeface="Courier"/>
              </a:rPr>
              <a:t> = sort(keys(%</a:t>
            </a:r>
            <a:r>
              <a:rPr lang="en-US" sz="1600" dirty="0" err="1">
                <a:latin typeface="Courier"/>
                <a:cs typeface="Courier"/>
              </a:rPr>
              <a:t>gi_hash</a:t>
            </a:r>
            <a:r>
              <a:rPr lang="en-US" sz="1600" dirty="0">
                <a:latin typeface="Courier"/>
                <a:cs typeface="Courier"/>
              </a:rPr>
              <a:t>)); </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 </a:t>
            </a:r>
            <a:r>
              <a:rPr lang="en-US" sz="1600" dirty="0">
                <a:latin typeface="Courier"/>
                <a:cs typeface="Courier"/>
              </a:rPr>
              <a:t>sorts key and assigns keys to an array</a:t>
            </a:r>
          </a:p>
          <a:p>
            <a:r>
              <a:rPr lang="en-US" sz="1600" dirty="0">
                <a:latin typeface="Courier"/>
                <a:cs typeface="Courier"/>
              </a:rPr>
              <a:t>    </a:t>
            </a:r>
            <a:r>
              <a:rPr lang="en-US" sz="1600" dirty="0" err="1">
                <a:latin typeface="Courier"/>
                <a:cs typeface="Courier"/>
              </a:rPr>
              <a:t>foreach</a:t>
            </a:r>
            <a:r>
              <a:rPr lang="en-US" sz="1600" dirty="0">
                <a:latin typeface="Courier"/>
                <a:cs typeface="Courier"/>
              </a:rPr>
              <a:t> (@</a:t>
            </a:r>
            <a:r>
              <a:rPr lang="en-US" sz="1600" dirty="0" err="1">
                <a:latin typeface="Courier"/>
                <a:cs typeface="Courier"/>
              </a:rPr>
              <a:t>gi_names</a:t>
            </a:r>
            <a:r>
              <a:rPr lang="en-US" sz="1600" dirty="0">
                <a:latin typeface="Courier"/>
                <a:cs typeface="Courier"/>
              </a:rPr>
              <a:t>){</a:t>
            </a:r>
          </a:p>
          <a:p>
            <a:r>
              <a:rPr lang="en-US" sz="1600" dirty="0">
                <a:latin typeface="Courier"/>
                <a:cs typeface="Courier"/>
              </a:rPr>
              <a:t>        print "$_ occurred $</a:t>
            </a:r>
            <a:r>
              <a:rPr lang="en-US" sz="1600" dirty="0" err="1">
                <a:latin typeface="Courier"/>
                <a:cs typeface="Courier"/>
              </a:rPr>
              <a:t>gi_hash</a:t>
            </a:r>
            <a:r>
              <a:rPr lang="en-US" sz="1600" dirty="0">
                <a:latin typeface="Courier"/>
                <a:cs typeface="Courier"/>
              </a:rPr>
              <a:t>{$_} times\</a:t>
            </a:r>
            <a:r>
              <a:rPr lang="en-US" sz="1600" dirty="0" err="1">
                <a:latin typeface="Courier"/>
                <a:cs typeface="Courier"/>
              </a:rPr>
              <a:t>n</a:t>
            </a:r>
            <a:r>
              <a:rPr lang="en-US" sz="1600" dirty="0">
                <a:latin typeface="Courier"/>
                <a:cs typeface="Courier"/>
              </a:rPr>
              <a:t>";</a:t>
            </a:r>
          </a:p>
          <a:p>
            <a:r>
              <a:rPr lang="en-US" sz="1600" dirty="0">
                <a:latin typeface="Courier"/>
                <a:cs typeface="Courier"/>
              </a:rPr>
              <a:t>        }</a:t>
            </a:r>
          </a:p>
        </p:txBody>
      </p:sp>
      <p:sp>
        <p:nvSpPr>
          <p:cNvPr id="431109" name="Rectangle 5"/>
          <p:cNvSpPr>
            <a:spLocks noChangeArrowheads="1"/>
          </p:cNvSpPr>
          <p:nvPr/>
        </p:nvSpPr>
        <p:spPr bwMode="auto">
          <a:xfrm>
            <a:off x="228604" y="3810001"/>
            <a:ext cx="6040967" cy="646276"/>
          </a:xfrm>
          <a:prstGeom prst="rect">
            <a:avLst/>
          </a:prstGeom>
          <a:noFill/>
          <a:ln w="9525">
            <a:noFill/>
            <a:miter lim="800000"/>
            <a:headEnd/>
            <a:tailEnd/>
          </a:ln>
          <a:effectLst/>
        </p:spPr>
        <p:txBody>
          <a:bodyPr wrap="none" lIns="91387" tIns="45693" rIns="91387" bIns="45693">
            <a:prstTxWarp prst="textNoShape">
              <a:avLst/>
            </a:prstTxWarp>
            <a:spAutoFit/>
          </a:bodyPr>
          <a:lstStyle/>
          <a:p>
            <a:r>
              <a:rPr lang="en-US" sz="1800" b="0" dirty="0">
                <a:solidFill>
                  <a:schemeClr val="accent2"/>
                </a:solidFill>
              </a:rPr>
              <a:t>Remove an entry in a hash (key and value):</a:t>
            </a:r>
            <a:endParaRPr lang="en-US" sz="1800" b="0" dirty="0"/>
          </a:p>
          <a:p>
            <a:r>
              <a:rPr lang="en-US" sz="1800" b="0" dirty="0"/>
              <a:t>   </a:t>
            </a:r>
            <a:r>
              <a:rPr lang="en-US" sz="1600" dirty="0">
                <a:latin typeface="Courier"/>
                <a:cs typeface="Courier"/>
              </a:rPr>
              <a:t> delete $</a:t>
            </a:r>
            <a:r>
              <a:rPr lang="en-US" sz="1600" dirty="0" err="1">
                <a:latin typeface="Courier"/>
                <a:cs typeface="Courier"/>
              </a:rPr>
              <a:t>gi_hash{$varaible_denoting_some_key</a:t>
            </a:r>
            <a:r>
              <a:rPr lang="en-US" sz="1600" dirty="0">
                <a:latin typeface="Courier"/>
                <a:cs typeface="Courier"/>
              </a:rPr>
              <a:t>};</a:t>
            </a:r>
          </a:p>
        </p:txBody>
      </p:sp>
    </p:spTree>
    <p:extLst>
      <p:ext uri="{BB962C8B-B14F-4D97-AF65-F5344CB8AC3E}">
        <p14:creationId xmlns:p14="http://schemas.microsoft.com/office/powerpoint/2010/main" val="19153493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3011</TotalTime>
  <Words>2371</Words>
  <Application>Microsoft Macintosh PowerPoint</Application>
  <PresentationFormat>On-screen Show (4:3)</PresentationFormat>
  <Paragraphs>407</Paragraphs>
  <Slides>57</Slides>
  <Notes>29</Notes>
  <HiddenSlides>0</HiddenSlides>
  <MMClips>0</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57</vt:i4>
      </vt:variant>
    </vt:vector>
  </HeadingPairs>
  <TitlesOfParts>
    <vt:vector size="72" baseType="lpstr">
      <vt:lpstr>1_Default Design</vt:lpstr>
      <vt:lpstr>1_Office Theme</vt:lpstr>
      <vt:lpstr>2_Office Theme</vt:lpstr>
      <vt:lpstr>2_Default Design</vt:lpstr>
      <vt:lpstr>7_Default Design</vt:lpstr>
      <vt:lpstr>Default Design</vt:lpstr>
      <vt:lpstr>Blank Presentation</vt:lpstr>
      <vt:lpstr>9_Default Design</vt:lpstr>
      <vt:lpstr>3_Office Theme</vt:lpstr>
      <vt:lpstr>12_Default Design</vt:lpstr>
      <vt:lpstr>13_Default Design</vt:lpstr>
      <vt:lpstr>14_Default Design</vt:lpstr>
      <vt:lpstr>15_Default Design</vt:lpstr>
      <vt:lpstr>Equation</vt:lpstr>
      <vt:lpstr>Photo Editor Photo</vt:lpstr>
      <vt:lpstr>MCB5472  Computer methods in  molecular evolution</vt:lpstr>
      <vt:lpstr>Discussion of Strand Bias</vt:lpstr>
      <vt:lpstr>PowerPoint Presentation</vt:lpstr>
      <vt:lpstr>PowerPoint Presentation</vt:lpstr>
      <vt:lpstr>PowerPoint Presentation</vt:lpstr>
      <vt:lpstr>PowerPoint Presentation</vt:lpstr>
      <vt:lpstr>Old assignements</vt:lpstr>
      <vt:lpstr>PowerPoint Presentation</vt:lpstr>
      <vt:lpstr>Answers to old exercises: </vt:lpstr>
      <vt:lpstr>PowerPoint Presentation</vt:lpstr>
      <vt:lpstr>PowerPoint Presentation</vt:lpstr>
      <vt:lpstr>Answers to old exercises: </vt:lpstr>
      <vt:lpstr>Answers to old exercises: </vt:lpstr>
      <vt:lpstr>PowerPoint Presentation</vt:lpstr>
      <vt:lpstr>PowerPoint Presentation</vt:lpstr>
      <vt:lpstr>PowerPoint Presentation</vt:lpstr>
      <vt:lpstr>assignments continued  </vt:lpstr>
      <vt:lpstr>PowerPoint Presentation</vt:lpstr>
      <vt:lpstr>PowerPoint Presentation</vt:lpstr>
      <vt:lpstr>Questions?</vt:lpstr>
      <vt:lpstr>PowerPoint Presentation</vt:lpstr>
      <vt:lpstr>PowerPoint Presentation</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LBA</vt:lpstr>
      <vt:lpstr>LBA</vt:lpstr>
      <vt:lpstr>LBA</vt:lpstr>
      <vt:lpstr>LBA</vt:lpstr>
      <vt:lpstr>Gene transfer  </vt:lpstr>
      <vt:lpstr>Lineage Sorting </vt:lpstr>
      <vt:lpstr>Gene duplication </vt:lpstr>
      <vt:lpstr>Gene duplication and gene transfer are equivalent explanations.</vt:lpstr>
      <vt:lpstr>Function, ortho- and paralogy</vt:lpstr>
      <vt:lpstr>Phylip</vt:lpstr>
      <vt:lpstr>input and output</vt:lpstr>
      <vt:lpstr>What’s in PHYLIP</vt:lpstr>
      <vt:lpstr>Programs in PHYLIP are Modular  </vt:lpstr>
      <vt:lpstr>The Phylip Manual</vt:lpstr>
      <vt:lpstr>program folder</vt:lpstr>
      <vt:lpstr>menu interface</vt:lpstr>
      <vt:lpstr>PowerPoint Presentation</vt:lpstr>
      <vt:lpstr>Example 1 Protpars</vt:lpstr>
      <vt:lpstr>hints  </vt:lpstr>
      <vt:lpstr>Alternative for entering the commands for the menu:</vt:lpstr>
      <vt:lpstr>           without   and  with correction for ASRV</vt:lpstr>
      <vt:lpstr>phyml </vt:lpstr>
      <vt:lpstr>Assignment</vt:lpstr>
    </vt:vector>
  </TitlesOfParts>
  <Manager/>
  <Company>University of Connecticut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J Peter Gogarten</cp:lastModifiedBy>
  <cp:revision>77</cp:revision>
  <cp:lastPrinted>2014-03-24T00:22:28Z</cp:lastPrinted>
  <dcterms:modified xsi:type="dcterms:W3CDTF">2014-04-07T00:25:44Z</dcterms:modified>
  <cp:category/>
</cp:coreProperties>
</file>